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5" r:id="rId7"/>
    <p:sldId id="269" r:id="rId8"/>
    <p:sldId id="270" r:id="rId9"/>
    <p:sldId id="261" r:id="rId10"/>
    <p:sldId id="259" r:id="rId11"/>
    <p:sldId id="262" r:id="rId12"/>
    <p:sldId id="263" r:id="rId13"/>
    <p:sldId id="271" r:id="rId14"/>
    <p:sldId id="267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3" d="100"/>
          <a:sy n="103" d="100"/>
        </p:scale>
        <p:origin x="132" y="4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Personal Computer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Jeffrey S. Walley</a:t>
            </a:r>
          </a:p>
          <a:p>
            <a:r>
              <a:rPr lang="en-US" dirty="0"/>
              <a:t>CTEC-112 IT Hardware Support</a:t>
            </a:r>
          </a:p>
          <a:p>
            <a:r>
              <a:rPr lang="en-US" dirty="0"/>
              <a:t>Fall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7241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Use Cases for the PC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315A534-F323-0E80-1C6E-929897C5E1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8" r="16117"/>
          <a:stretch/>
        </p:blipFill>
        <p:spPr>
          <a:xfrm>
            <a:off x="1218883" y="1706880"/>
            <a:ext cx="5078677" cy="4465320"/>
          </a:xfrm>
          <a:noFill/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Office</a:t>
            </a:r>
          </a:p>
          <a:p>
            <a:r>
              <a:rPr lang="en-US" dirty="0"/>
              <a:t>Digital Art</a:t>
            </a:r>
          </a:p>
          <a:p>
            <a:r>
              <a:rPr lang="en-US" dirty="0"/>
              <a:t>Gaming</a:t>
            </a:r>
          </a:p>
          <a:p>
            <a:r>
              <a:rPr lang="en-US" dirty="0"/>
              <a:t>Virtualization</a:t>
            </a:r>
          </a:p>
          <a:p>
            <a:r>
              <a:rPr lang="en-US" dirty="0"/>
              <a:t>AMD</a:t>
            </a:r>
          </a:p>
          <a:p>
            <a:r>
              <a:rPr lang="en-US" dirty="0"/>
              <a:t>MSI</a:t>
            </a:r>
          </a:p>
          <a:p>
            <a:r>
              <a:rPr lang="en-US" dirty="0"/>
              <a:t>Liquid Cooled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PC Budget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218882" y="3810000"/>
            <a:ext cx="4062942" cy="1930400"/>
          </a:xfrm>
        </p:spPr>
        <p:txBody>
          <a:bodyPr/>
          <a:lstStyle/>
          <a:p>
            <a:pPr algn="ctr"/>
            <a:r>
              <a:rPr lang="en-US" dirty="0"/>
              <a:t>With this PC Build I am looking to spend around $1200. </a:t>
            </a:r>
          </a:p>
        </p:txBody>
      </p:sp>
      <p:pic>
        <p:nvPicPr>
          <p:cNvPr id="4" name="Picture Placeholder 3" descr="Engineering drawing&#10;&#10;Description automatically generated">
            <a:extLst>
              <a:ext uri="{FF2B5EF4-FFF2-40B4-BE49-F238E27FC236}">
                <a16:creationId xmlns:a16="http://schemas.microsoft.com/office/drawing/2014/main" id="{96BFE627-49E3-CCF1-407A-C755168EB2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6" r="136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MOTHERBOARD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Which CPU Socket</a:t>
            </a:r>
          </a:p>
          <a:p>
            <a:r>
              <a:rPr lang="en-US" dirty="0"/>
              <a:t>Which Board Type</a:t>
            </a:r>
          </a:p>
          <a:p>
            <a:r>
              <a:rPr lang="en-US" dirty="0"/>
              <a:t>What Features built in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206012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110062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57</TotalTime>
  <Words>128</Words>
  <Application>Microsoft Office PowerPoint</Application>
  <PresentationFormat>Custom</PresentationFormat>
  <Paragraphs>43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Building a Personal Computer</vt:lpstr>
      <vt:lpstr>Use Cases for the PC</vt:lpstr>
      <vt:lpstr>PC Budget</vt:lpstr>
      <vt:lpstr>MOTHERBOARD</vt:lpstr>
      <vt:lpstr>Two Content Layout with SmartArt</vt:lpstr>
      <vt:lpstr>Add a Slide Title - 2</vt:lpstr>
      <vt:lpstr>Add a Slide Title - 1</vt:lpstr>
      <vt:lpstr>Add a Slide Title - 3</vt:lpstr>
      <vt:lpstr>PowerPoint Presentation</vt:lpstr>
      <vt:lpstr>Add a Slide Title - 4</vt:lpstr>
      <vt:lpstr>Title and Content Layout with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PERSONAL COMPUTER</dc:title>
  <dc:creator>jeffreywalley</dc:creator>
  <cp:lastModifiedBy>jeffreywalley</cp:lastModifiedBy>
  <cp:revision>3</cp:revision>
  <dcterms:created xsi:type="dcterms:W3CDTF">2022-11-03T02:43:55Z</dcterms:created>
  <dcterms:modified xsi:type="dcterms:W3CDTF">2022-11-03T03:41:04Z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