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Freeman" userId="f7a14d17-5b1e-43f9-b297-0209731f88ba" providerId="ADAL" clId="{432EA1AD-1227-4AB4-B1C3-69C379D6C3FB}"/>
    <pc:docChg chg="undo custSel addSld modSld sldOrd">
      <pc:chgData name="Eric Freeman" userId="f7a14d17-5b1e-43f9-b297-0209731f88ba" providerId="ADAL" clId="{432EA1AD-1227-4AB4-B1C3-69C379D6C3FB}" dt="2022-02-15T00:05:04.417" v="361" actId="403"/>
      <pc:docMkLst>
        <pc:docMk/>
      </pc:docMkLst>
      <pc:sldChg chg="modSp mod">
        <pc:chgData name="Eric Freeman" userId="f7a14d17-5b1e-43f9-b297-0209731f88ba" providerId="ADAL" clId="{432EA1AD-1227-4AB4-B1C3-69C379D6C3FB}" dt="2022-02-13T01:07:01.081" v="28" actId="12"/>
        <pc:sldMkLst>
          <pc:docMk/>
          <pc:sldMk cId="3007379379" sldId="257"/>
        </pc:sldMkLst>
        <pc:spChg chg="mod">
          <ac:chgData name="Eric Freeman" userId="f7a14d17-5b1e-43f9-b297-0209731f88ba" providerId="ADAL" clId="{432EA1AD-1227-4AB4-B1C3-69C379D6C3FB}" dt="2022-02-13T01:07:01.081" v="28" actId="12"/>
          <ac:spMkLst>
            <pc:docMk/>
            <pc:sldMk cId="3007379379" sldId="257"/>
            <ac:spMk id="3" creationId="{B73C2F13-21D9-4E23-AD2E-63C4BC83BF24}"/>
          </ac:spMkLst>
        </pc:spChg>
      </pc:sldChg>
      <pc:sldChg chg="modSp mod">
        <pc:chgData name="Eric Freeman" userId="f7a14d17-5b1e-43f9-b297-0209731f88ba" providerId="ADAL" clId="{432EA1AD-1227-4AB4-B1C3-69C379D6C3FB}" dt="2022-02-13T01:06:56.495" v="27" actId="12"/>
        <pc:sldMkLst>
          <pc:docMk/>
          <pc:sldMk cId="2303798658" sldId="258"/>
        </pc:sldMkLst>
        <pc:spChg chg="mod">
          <ac:chgData name="Eric Freeman" userId="f7a14d17-5b1e-43f9-b297-0209731f88ba" providerId="ADAL" clId="{432EA1AD-1227-4AB4-B1C3-69C379D6C3FB}" dt="2022-02-13T01:06:56.495" v="27" actId="12"/>
          <ac:spMkLst>
            <pc:docMk/>
            <pc:sldMk cId="2303798658" sldId="258"/>
            <ac:spMk id="3" creationId="{B73C2F13-21D9-4E23-AD2E-63C4BC83BF24}"/>
          </ac:spMkLst>
        </pc:spChg>
      </pc:sldChg>
      <pc:sldChg chg="modSp mod ord">
        <pc:chgData name="Eric Freeman" userId="f7a14d17-5b1e-43f9-b297-0209731f88ba" providerId="ADAL" clId="{432EA1AD-1227-4AB4-B1C3-69C379D6C3FB}" dt="2022-02-13T01:14:30.243" v="33"/>
        <pc:sldMkLst>
          <pc:docMk/>
          <pc:sldMk cId="2267988399" sldId="259"/>
        </pc:sldMkLst>
        <pc:spChg chg="mod">
          <ac:chgData name="Eric Freeman" userId="f7a14d17-5b1e-43f9-b297-0209731f88ba" providerId="ADAL" clId="{432EA1AD-1227-4AB4-B1C3-69C379D6C3FB}" dt="2022-02-13T01:06:49.583" v="26" actId="12"/>
          <ac:spMkLst>
            <pc:docMk/>
            <pc:sldMk cId="2267988399" sldId="259"/>
            <ac:spMk id="3" creationId="{B73C2F13-21D9-4E23-AD2E-63C4BC83BF24}"/>
          </ac:spMkLst>
        </pc:spChg>
      </pc:sldChg>
      <pc:sldChg chg="modSp mod">
        <pc:chgData name="Eric Freeman" userId="f7a14d17-5b1e-43f9-b297-0209731f88ba" providerId="ADAL" clId="{432EA1AD-1227-4AB4-B1C3-69C379D6C3FB}" dt="2022-02-13T01:06:43.401" v="25" actId="12"/>
        <pc:sldMkLst>
          <pc:docMk/>
          <pc:sldMk cId="3575124002" sldId="260"/>
        </pc:sldMkLst>
        <pc:spChg chg="mod">
          <ac:chgData name="Eric Freeman" userId="f7a14d17-5b1e-43f9-b297-0209731f88ba" providerId="ADAL" clId="{432EA1AD-1227-4AB4-B1C3-69C379D6C3FB}" dt="2022-02-13T01:06:43.401" v="25" actId="12"/>
          <ac:spMkLst>
            <pc:docMk/>
            <pc:sldMk cId="3575124002" sldId="260"/>
            <ac:spMk id="3" creationId="{B73C2F13-21D9-4E23-AD2E-63C4BC83BF24}"/>
          </ac:spMkLst>
        </pc:spChg>
      </pc:sldChg>
      <pc:sldChg chg="modSp mod">
        <pc:chgData name="Eric Freeman" userId="f7a14d17-5b1e-43f9-b297-0209731f88ba" providerId="ADAL" clId="{432EA1AD-1227-4AB4-B1C3-69C379D6C3FB}" dt="2022-02-13T01:06:38.305" v="24" actId="12"/>
        <pc:sldMkLst>
          <pc:docMk/>
          <pc:sldMk cId="3006904764" sldId="261"/>
        </pc:sldMkLst>
        <pc:spChg chg="mod">
          <ac:chgData name="Eric Freeman" userId="f7a14d17-5b1e-43f9-b297-0209731f88ba" providerId="ADAL" clId="{432EA1AD-1227-4AB4-B1C3-69C379D6C3FB}" dt="2022-02-13T01:06:38.305" v="24" actId="12"/>
          <ac:spMkLst>
            <pc:docMk/>
            <pc:sldMk cId="3006904764" sldId="261"/>
            <ac:spMk id="3" creationId="{B73C2F13-21D9-4E23-AD2E-63C4BC83BF24}"/>
          </ac:spMkLst>
        </pc:spChg>
      </pc:sldChg>
      <pc:sldChg chg="modSp mod">
        <pc:chgData name="Eric Freeman" userId="f7a14d17-5b1e-43f9-b297-0209731f88ba" providerId="ADAL" clId="{432EA1AD-1227-4AB4-B1C3-69C379D6C3FB}" dt="2022-02-13T01:06:33.769" v="23" actId="12"/>
        <pc:sldMkLst>
          <pc:docMk/>
          <pc:sldMk cId="3037612023" sldId="262"/>
        </pc:sldMkLst>
        <pc:spChg chg="mod">
          <ac:chgData name="Eric Freeman" userId="f7a14d17-5b1e-43f9-b297-0209731f88ba" providerId="ADAL" clId="{432EA1AD-1227-4AB4-B1C3-69C379D6C3FB}" dt="2022-02-13T01:06:33.769" v="23" actId="12"/>
          <ac:spMkLst>
            <pc:docMk/>
            <pc:sldMk cId="3037612023" sldId="262"/>
            <ac:spMk id="3" creationId="{B73C2F13-21D9-4E23-AD2E-63C4BC83BF24}"/>
          </ac:spMkLst>
        </pc:spChg>
      </pc:sldChg>
      <pc:sldChg chg="modSp mod ord">
        <pc:chgData name="Eric Freeman" userId="f7a14d17-5b1e-43f9-b297-0209731f88ba" providerId="ADAL" clId="{432EA1AD-1227-4AB4-B1C3-69C379D6C3FB}" dt="2022-02-13T01:15:40.182" v="35"/>
        <pc:sldMkLst>
          <pc:docMk/>
          <pc:sldMk cId="3029351147" sldId="263"/>
        </pc:sldMkLst>
        <pc:spChg chg="mod">
          <ac:chgData name="Eric Freeman" userId="f7a14d17-5b1e-43f9-b297-0209731f88ba" providerId="ADAL" clId="{432EA1AD-1227-4AB4-B1C3-69C379D6C3FB}" dt="2022-02-13T01:06:29.281" v="22" actId="12"/>
          <ac:spMkLst>
            <pc:docMk/>
            <pc:sldMk cId="3029351147" sldId="263"/>
            <ac:spMk id="3" creationId="{B73C2F13-21D9-4E23-AD2E-63C4BC83BF24}"/>
          </ac:spMkLst>
        </pc:spChg>
      </pc:sldChg>
      <pc:sldChg chg="modSp mod">
        <pc:chgData name="Eric Freeman" userId="f7a14d17-5b1e-43f9-b297-0209731f88ba" providerId="ADAL" clId="{432EA1AD-1227-4AB4-B1C3-69C379D6C3FB}" dt="2022-02-13T01:06:25.161" v="21" actId="12"/>
        <pc:sldMkLst>
          <pc:docMk/>
          <pc:sldMk cId="1315772512" sldId="264"/>
        </pc:sldMkLst>
        <pc:spChg chg="mod">
          <ac:chgData name="Eric Freeman" userId="f7a14d17-5b1e-43f9-b297-0209731f88ba" providerId="ADAL" clId="{432EA1AD-1227-4AB4-B1C3-69C379D6C3FB}" dt="2022-02-13T01:06:25.161" v="21" actId="12"/>
          <ac:spMkLst>
            <pc:docMk/>
            <pc:sldMk cId="1315772512" sldId="264"/>
            <ac:spMk id="3" creationId="{B73C2F13-21D9-4E23-AD2E-63C4BC83BF24}"/>
          </ac:spMkLst>
        </pc:spChg>
      </pc:sldChg>
      <pc:sldChg chg="modSp mod">
        <pc:chgData name="Eric Freeman" userId="f7a14d17-5b1e-43f9-b297-0209731f88ba" providerId="ADAL" clId="{432EA1AD-1227-4AB4-B1C3-69C379D6C3FB}" dt="2022-02-13T01:06:20.633" v="20" actId="12"/>
        <pc:sldMkLst>
          <pc:docMk/>
          <pc:sldMk cId="2386864380" sldId="265"/>
        </pc:sldMkLst>
        <pc:spChg chg="mod">
          <ac:chgData name="Eric Freeman" userId="f7a14d17-5b1e-43f9-b297-0209731f88ba" providerId="ADAL" clId="{432EA1AD-1227-4AB4-B1C3-69C379D6C3FB}" dt="2022-02-13T01:06:20.633" v="20" actId="12"/>
          <ac:spMkLst>
            <pc:docMk/>
            <pc:sldMk cId="2386864380" sldId="265"/>
            <ac:spMk id="3" creationId="{B73C2F13-21D9-4E23-AD2E-63C4BC83BF24}"/>
          </ac:spMkLst>
        </pc:spChg>
      </pc:sldChg>
      <pc:sldChg chg="modSp mod">
        <pc:chgData name="Eric Freeman" userId="f7a14d17-5b1e-43f9-b297-0209731f88ba" providerId="ADAL" clId="{432EA1AD-1227-4AB4-B1C3-69C379D6C3FB}" dt="2022-02-13T01:06:14.586" v="19" actId="12"/>
        <pc:sldMkLst>
          <pc:docMk/>
          <pc:sldMk cId="1171064459" sldId="266"/>
        </pc:sldMkLst>
        <pc:spChg chg="mod">
          <ac:chgData name="Eric Freeman" userId="f7a14d17-5b1e-43f9-b297-0209731f88ba" providerId="ADAL" clId="{432EA1AD-1227-4AB4-B1C3-69C379D6C3FB}" dt="2022-02-13T01:06:14.586" v="19" actId="12"/>
          <ac:spMkLst>
            <pc:docMk/>
            <pc:sldMk cId="1171064459" sldId="266"/>
            <ac:spMk id="3" creationId="{B73C2F13-21D9-4E23-AD2E-63C4BC83BF24}"/>
          </ac:spMkLst>
        </pc:spChg>
      </pc:sldChg>
      <pc:sldChg chg="modSp mod">
        <pc:chgData name="Eric Freeman" userId="f7a14d17-5b1e-43f9-b297-0209731f88ba" providerId="ADAL" clId="{432EA1AD-1227-4AB4-B1C3-69C379D6C3FB}" dt="2022-02-13T01:07:24.136" v="31" actId="12"/>
        <pc:sldMkLst>
          <pc:docMk/>
          <pc:sldMk cId="2097158425" sldId="267"/>
        </pc:sldMkLst>
        <pc:spChg chg="mod">
          <ac:chgData name="Eric Freeman" userId="f7a14d17-5b1e-43f9-b297-0209731f88ba" providerId="ADAL" clId="{432EA1AD-1227-4AB4-B1C3-69C379D6C3FB}" dt="2022-02-13T01:07:24.136" v="31" actId="12"/>
          <ac:spMkLst>
            <pc:docMk/>
            <pc:sldMk cId="2097158425" sldId="267"/>
            <ac:spMk id="3" creationId="{B73C2F13-21D9-4E23-AD2E-63C4BC83BF24}"/>
          </ac:spMkLst>
        </pc:spChg>
      </pc:sldChg>
      <pc:sldChg chg="modSp mod">
        <pc:chgData name="Eric Freeman" userId="f7a14d17-5b1e-43f9-b297-0209731f88ba" providerId="ADAL" clId="{432EA1AD-1227-4AB4-B1C3-69C379D6C3FB}" dt="2022-02-13T01:07:17.289" v="30" actId="12"/>
        <pc:sldMkLst>
          <pc:docMk/>
          <pc:sldMk cId="1788150069" sldId="268"/>
        </pc:sldMkLst>
        <pc:spChg chg="mod">
          <ac:chgData name="Eric Freeman" userId="f7a14d17-5b1e-43f9-b297-0209731f88ba" providerId="ADAL" clId="{432EA1AD-1227-4AB4-B1C3-69C379D6C3FB}" dt="2022-02-13T01:07:17.289" v="30" actId="12"/>
          <ac:spMkLst>
            <pc:docMk/>
            <pc:sldMk cId="1788150069" sldId="268"/>
            <ac:spMk id="3" creationId="{B73C2F13-21D9-4E23-AD2E-63C4BC83BF24}"/>
          </ac:spMkLst>
        </pc:spChg>
      </pc:sldChg>
      <pc:sldChg chg="modSp mod">
        <pc:chgData name="Eric Freeman" userId="f7a14d17-5b1e-43f9-b297-0209731f88ba" providerId="ADAL" clId="{432EA1AD-1227-4AB4-B1C3-69C379D6C3FB}" dt="2022-02-13T01:07:08.873" v="29" actId="12"/>
        <pc:sldMkLst>
          <pc:docMk/>
          <pc:sldMk cId="1061053306" sldId="270"/>
        </pc:sldMkLst>
        <pc:spChg chg="mod">
          <ac:chgData name="Eric Freeman" userId="f7a14d17-5b1e-43f9-b297-0209731f88ba" providerId="ADAL" clId="{432EA1AD-1227-4AB4-B1C3-69C379D6C3FB}" dt="2022-02-13T01:07:08.873" v="29" actId="12"/>
          <ac:spMkLst>
            <pc:docMk/>
            <pc:sldMk cId="1061053306" sldId="270"/>
            <ac:spMk id="3" creationId="{B73C2F13-21D9-4E23-AD2E-63C4BC83BF24}"/>
          </ac:spMkLst>
        </pc:spChg>
      </pc:sldChg>
      <pc:sldChg chg="modSp mod">
        <pc:chgData name="Eric Freeman" userId="f7a14d17-5b1e-43f9-b297-0209731f88ba" providerId="ADAL" clId="{432EA1AD-1227-4AB4-B1C3-69C379D6C3FB}" dt="2022-02-15T00:05:04.417" v="361" actId="403"/>
        <pc:sldMkLst>
          <pc:docMk/>
          <pc:sldMk cId="1670268902" sldId="271"/>
        </pc:sldMkLst>
        <pc:spChg chg="mod">
          <ac:chgData name="Eric Freeman" userId="f7a14d17-5b1e-43f9-b297-0209731f88ba" providerId="ADAL" clId="{432EA1AD-1227-4AB4-B1C3-69C379D6C3FB}" dt="2022-02-15T00:05:04.417" v="361" actId="403"/>
          <ac:spMkLst>
            <pc:docMk/>
            <pc:sldMk cId="1670268902" sldId="271"/>
            <ac:spMk id="3" creationId="{9BB8E99E-905C-45B7-BBF7-CF145BECCAF2}"/>
          </ac:spMkLst>
        </pc:spChg>
      </pc:sldChg>
      <pc:sldChg chg="modSp add mod">
        <pc:chgData name="Eric Freeman" userId="f7a14d17-5b1e-43f9-b297-0209731f88ba" providerId="ADAL" clId="{432EA1AD-1227-4AB4-B1C3-69C379D6C3FB}" dt="2022-02-13T01:17:49.068" v="325" actId="6549"/>
        <pc:sldMkLst>
          <pc:docMk/>
          <pc:sldMk cId="2103677176" sldId="272"/>
        </pc:sldMkLst>
        <pc:spChg chg="mod">
          <ac:chgData name="Eric Freeman" userId="f7a14d17-5b1e-43f9-b297-0209731f88ba" providerId="ADAL" clId="{432EA1AD-1227-4AB4-B1C3-69C379D6C3FB}" dt="2022-02-13T01:16:40.385" v="72" actId="6549"/>
          <ac:spMkLst>
            <pc:docMk/>
            <pc:sldMk cId="2103677176" sldId="272"/>
            <ac:spMk id="2" creationId="{1FD08420-909B-4DFA-BEF0-B45831C8CE05}"/>
          </ac:spMkLst>
        </pc:spChg>
        <pc:spChg chg="mod">
          <ac:chgData name="Eric Freeman" userId="f7a14d17-5b1e-43f9-b297-0209731f88ba" providerId="ADAL" clId="{432EA1AD-1227-4AB4-B1C3-69C379D6C3FB}" dt="2022-02-13T01:17:49.068" v="325" actId="6549"/>
          <ac:spMkLst>
            <pc:docMk/>
            <pc:sldMk cId="2103677176" sldId="272"/>
            <ac:spMk id="3" creationId="{B73C2F13-21D9-4E23-AD2E-63C4BC83BF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F9A2-B0D0-427C-9B73-A601041DB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F272-EE05-4633-9FFB-7304996E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F26A-6216-495B-B526-26CA1C05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2E25-EC62-4D09-93D3-98F93C01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0C914-F32B-4A49-840E-F4C84253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5AEC-4641-4BF5-8A31-3068FFE6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989DC-A74B-44DC-A695-5F388D7F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A510-DF3C-4C32-8104-3C02259B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8B50-6DD0-42BD-B0CC-F7ABFF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F80E-F8B9-4A54-9AA0-19CFC43A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69E9-6885-4A85-8C4A-6400857E6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14A0E-DDBC-4C84-AB6C-2E05EF1E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6D9EB-2606-4206-882A-0707F7AE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D2126-7DD1-482E-B0D5-6E854358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A79A-FDDC-4074-8062-39E50A7C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10DB-F821-4893-A8D8-58282FB7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4643-D87F-4B43-B818-D4ED754C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FA5ED-3D34-43FF-BFDF-16C3B6D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9342-2D91-49A2-ADEC-FBE96CB4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6FCB-279A-4F42-BEAB-0BC5AFA8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8873-DDDC-4E13-8FFA-47F1C194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1A36-6511-4CC5-86DC-D4CBC80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727A-4907-4DA9-AABF-943E81D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0BEB-226D-4F3F-B079-8E93C984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9CE0-FE5A-4601-A8F3-E2EE52A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1504-51E3-4899-83DD-D1D4C2CE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2E3C-604C-4A5D-BE7E-965676990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A00B-F45C-4E48-90E6-29349911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AEE0-E233-457F-A94C-E2B103A4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553A9-075C-43EB-90DA-A4734375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C8AE-E44B-440B-8311-578818DB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FBBA-2031-4872-B5BC-0BDF1901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1DBF-9D60-46D1-8395-F383F01C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0C317-7B86-4B0D-A4F7-47D9A9775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CCF7A-4426-450E-B58B-2BA33B52B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94AFA-AF74-400B-8716-4F73F8CC3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46A50-9725-49D7-8F2C-4806FA7D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12A89-59C5-4895-93C8-43F03F0E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51DCD-6158-4C03-9080-3C88DA94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700A-C204-4D45-9CA4-E793D6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DEA01-0541-4832-9C94-AA36CD2B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BB883-13DA-4FC2-93F6-04CE5702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8E9AE-4A25-4E0D-B5F1-BD0B9E74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AD4B6-0B52-45EE-8834-3180C34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7532F-26C4-4D15-B548-FE5B17AA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55FD2-E8BA-4479-8177-2813345A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3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335-40DD-4EDA-B80C-02642622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B649-999D-4343-81CE-75B7F5725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3676-10FC-4AA8-B410-DBD7766CF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0BA86-2D0F-4230-93DE-671801D3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85CF0-AFC4-4A9D-A0DB-9BF20C32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0CDC1-79AD-43C8-91C9-B739B76F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5756-8E4C-4160-B3AB-18C22D74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FF40D-BB9F-4528-92A6-035797507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1FF33-407A-4768-832E-E43D1B06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FAEE-E7C3-47FF-A423-57A6420F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FFFCC-728D-40A5-8C14-157EC7D9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EE5C-B341-40F4-9D9C-3FE829F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932F6-4626-4C5A-BA9B-2B8C4C50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BB31-19F2-41F8-857E-D548ACAE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084C-F09E-4DF3-A353-CEEBBD8B6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8C14F-2073-44E5-BC46-3F7EF0CA57F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36066-EF3A-41A6-9E4A-FFE53BE0A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5883-F8C6-4995-B0EB-0A8F3982F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20B6-346F-495F-8056-18FF991C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EC34-D80E-4077-84FC-72DEAE4E4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Building a Personal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8E99E-905C-45B7-BBF7-CF145BECC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86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Presented by: XXXXXX  XXXXXXX</a:t>
            </a:r>
          </a:p>
          <a:p>
            <a:r>
              <a:rPr lang="en-US" sz="2800" dirty="0"/>
              <a:t>IT Hardware Support</a:t>
            </a:r>
          </a:p>
          <a:p>
            <a:r>
              <a:rPr lang="en-US" sz="2800" dirty="0"/>
              <a:t>April 17-23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6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Drive(s)/Storage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hard drive(s) and/or storage you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did you select this storage option?</a:t>
            </a:r>
          </a:p>
          <a:p>
            <a:r>
              <a:rPr lang="en-US" dirty="0"/>
              <a:t>Include picture</a:t>
            </a:r>
          </a:p>
          <a:p>
            <a:r>
              <a:rPr lang="en-US" dirty="0"/>
              <a:t>Include price</a:t>
            </a:r>
          </a:p>
          <a:p>
            <a:r>
              <a:rPr lang="en-US" dirty="0"/>
              <a:t>Include source</a:t>
            </a:r>
          </a:p>
        </p:txBody>
      </p:sp>
    </p:spTree>
    <p:extLst>
      <p:ext uri="{BB962C8B-B14F-4D97-AF65-F5344CB8AC3E}">
        <p14:creationId xmlns:p14="http://schemas.microsoft.com/office/powerpoint/2010/main" val="238686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whether you will use the onboard video or add a video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adding a video card, describe the card you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did you select this video option?</a:t>
            </a:r>
          </a:p>
          <a:p>
            <a:r>
              <a:rPr lang="en-US" dirty="0"/>
              <a:t>Include picture (if applicable)</a:t>
            </a:r>
          </a:p>
          <a:p>
            <a:r>
              <a:rPr lang="en-US" dirty="0"/>
              <a:t>Include price (if applicable)</a:t>
            </a:r>
          </a:p>
          <a:p>
            <a:r>
              <a:rPr lang="en-US" dirty="0"/>
              <a:t>Include source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117106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monitor(s) you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did you select this monitor?</a:t>
            </a:r>
          </a:p>
          <a:p>
            <a:r>
              <a:rPr lang="en-US" dirty="0"/>
              <a:t>Include picture </a:t>
            </a:r>
          </a:p>
          <a:p>
            <a:r>
              <a:rPr lang="en-US" dirty="0"/>
              <a:t>Include price </a:t>
            </a:r>
          </a:p>
          <a:p>
            <a:r>
              <a:rPr lang="en-US" dirty="0"/>
              <a:t>Include source</a:t>
            </a:r>
          </a:p>
        </p:txBody>
      </p:sp>
    </p:spTree>
    <p:extLst>
      <p:ext uri="{BB962C8B-B14F-4D97-AF65-F5344CB8AC3E}">
        <p14:creationId xmlns:p14="http://schemas.microsoft.com/office/powerpoint/2010/main" val="209715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Card(s)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Are you adding any additional functionality using expansion cards?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so, describe what you are adding and why</a:t>
            </a:r>
          </a:p>
          <a:p>
            <a:r>
              <a:rPr lang="en-US" dirty="0"/>
              <a:t>Include picture (if applicable) </a:t>
            </a:r>
          </a:p>
          <a:p>
            <a:r>
              <a:rPr lang="en-US" dirty="0"/>
              <a:t>Include price (if applicable)</a:t>
            </a:r>
          </a:p>
          <a:p>
            <a:r>
              <a:rPr lang="en-US" dirty="0"/>
              <a:t>Include source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178815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in anything additional that you may want on your PC.  This may be an operating system, specific software, etc.</a:t>
            </a:r>
          </a:p>
          <a:p>
            <a:r>
              <a:rPr lang="en-US" dirty="0"/>
              <a:t>Include picture (if applicable) </a:t>
            </a:r>
          </a:p>
          <a:p>
            <a:r>
              <a:rPr lang="en-US" dirty="0"/>
              <a:t>Include price (if applicable)</a:t>
            </a:r>
          </a:p>
          <a:p>
            <a:r>
              <a:rPr lang="en-US" dirty="0"/>
              <a:t>Include source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210367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the choices you made for your PC components</a:t>
            </a:r>
          </a:p>
          <a:p>
            <a:r>
              <a:rPr lang="en-US" dirty="0"/>
              <a:t>Describe how the components will meet your original needs</a:t>
            </a:r>
          </a:p>
          <a:p>
            <a:r>
              <a:rPr lang="en-US" dirty="0"/>
              <a:t>Are there any components you may need to upgrade in the future?</a:t>
            </a:r>
          </a:p>
          <a:p>
            <a:r>
              <a:rPr lang="en-US" dirty="0"/>
              <a:t>Any components you may need to re-evaluate?</a:t>
            </a:r>
          </a:p>
          <a:p>
            <a:r>
              <a:rPr lang="en-US" dirty="0"/>
              <a:t>How do you know your components are compatible with each other?</a:t>
            </a:r>
          </a:p>
        </p:txBody>
      </p:sp>
    </p:spTree>
    <p:extLst>
      <p:ext uri="{BB962C8B-B14F-4D97-AF65-F5344CB8AC3E}">
        <p14:creationId xmlns:p14="http://schemas.microsoft.com/office/powerpoint/2010/main" val="110711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Were you able to stay within your stated budget?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other comments…</a:t>
            </a:r>
          </a:p>
        </p:txBody>
      </p:sp>
    </p:spTree>
    <p:extLst>
      <p:ext uri="{BB962C8B-B14F-4D97-AF65-F5344CB8AC3E}">
        <p14:creationId xmlns:p14="http://schemas.microsoft.com/office/powerpoint/2010/main" val="106105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PC’s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purpose of your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short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00737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your STARTING budget for this PC build?</a:t>
            </a:r>
          </a:p>
        </p:txBody>
      </p:sp>
    </p:spTree>
    <p:extLst>
      <p:ext uri="{BB962C8B-B14F-4D97-AF65-F5344CB8AC3E}">
        <p14:creationId xmlns:p14="http://schemas.microsoft.com/office/powerpoint/2010/main" val="230379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Motherboard 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did you select this motherboard?</a:t>
            </a:r>
          </a:p>
          <a:p>
            <a:r>
              <a:rPr lang="en-US" dirty="0"/>
              <a:t>Include picture</a:t>
            </a:r>
          </a:p>
          <a:p>
            <a:r>
              <a:rPr lang="en-US" dirty="0"/>
              <a:t>Include price</a:t>
            </a:r>
          </a:p>
          <a:p>
            <a:r>
              <a:rPr lang="en-US" dirty="0"/>
              <a:t>Include source</a:t>
            </a:r>
          </a:p>
        </p:txBody>
      </p:sp>
    </p:spTree>
    <p:extLst>
      <p:ext uri="{BB962C8B-B14F-4D97-AF65-F5344CB8AC3E}">
        <p14:creationId xmlns:p14="http://schemas.microsoft.com/office/powerpoint/2010/main" val="226798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your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did you select this case?</a:t>
            </a:r>
          </a:p>
          <a:p>
            <a:r>
              <a:rPr lang="en-US" dirty="0"/>
              <a:t>Include picture</a:t>
            </a:r>
          </a:p>
          <a:p>
            <a:r>
              <a:rPr lang="en-US" dirty="0"/>
              <a:t>Include price</a:t>
            </a:r>
          </a:p>
          <a:p>
            <a:r>
              <a:rPr lang="en-US" dirty="0"/>
              <a:t>Include source</a:t>
            </a:r>
          </a:p>
        </p:txBody>
      </p:sp>
    </p:spTree>
    <p:extLst>
      <p:ext uri="{BB962C8B-B14F-4D97-AF65-F5344CB8AC3E}">
        <p14:creationId xmlns:p14="http://schemas.microsoft.com/office/powerpoint/2010/main" val="357512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your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did you select this processor?</a:t>
            </a:r>
          </a:p>
          <a:p>
            <a:r>
              <a:rPr lang="en-US" dirty="0"/>
              <a:t>Include picture</a:t>
            </a:r>
          </a:p>
          <a:p>
            <a:r>
              <a:rPr lang="en-US" dirty="0"/>
              <a:t>Include price</a:t>
            </a:r>
          </a:p>
          <a:p>
            <a:r>
              <a:rPr lang="en-US" dirty="0"/>
              <a:t>Include source</a:t>
            </a:r>
          </a:p>
        </p:txBody>
      </p:sp>
    </p:spTree>
    <p:extLst>
      <p:ext uri="{BB962C8B-B14F-4D97-AF65-F5344CB8AC3E}">
        <p14:creationId xmlns:p14="http://schemas.microsoft.com/office/powerpoint/2010/main" val="300690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RAM you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did you select this RAM?</a:t>
            </a:r>
          </a:p>
          <a:p>
            <a:r>
              <a:rPr lang="en-US" dirty="0"/>
              <a:t>Include picture</a:t>
            </a:r>
          </a:p>
          <a:p>
            <a:r>
              <a:rPr lang="en-US" dirty="0"/>
              <a:t>Include price</a:t>
            </a:r>
          </a:p>
          <a:p>
            <a:r>
              <a:rPr lang="en-US" dirty="0"/>
              <a:t>Include source</a:t>
            </a:r>
          </a:p>
        </p:txBody>
      </p:sp>
    </p:spTree>
    <p:extLst>
      <p:ext uri="{BB962C8B-B14F-4D97-AF65-F5344CB8AC3E}">
        <p14:creationId xmlns:p14="http://schemas.microsoft.com/office/powerpoint/2010/main" val="302935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cooling that will be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did you select this type of cooling?</a:t>
            </a:r>
          </a:p>
          <a:p>
            <a:r>
              <a:rPr lang="en-US" dirty="0"/>
              <a:t>Include picture</a:t>
            </a:r>
          </a:p>
          <a:p>
            <a:r>
              <a:rPr lang="en-US" dirty="0"/>
              <a:t>Include price</a:t>
            </a:r>
          </a:p>
          <a:p>
            <a:r>
              <a:rPr lang="en-US" dirty="0"/>
              <a:t>Include source</a:t>
            </a:r>
          </a:p>
        </p:txBody>
      </p:sp>
    </p:spTree>
    <p:extLst>
      <p:ext uri="{BB962C8B-B14F-4D97-AF65-F5344CB8AC3E}">
        <p14:creationId xmlns:p14="http://schemas.microsoft.com/office/powerpoint/2010/main" val="303761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8420-909B-4DFA-BEF0-B45831C8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13-21D9-4E23-AD2E-63C4BC83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PSU you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did you select this PSU?</a:t>
            </a:r>
          </a:p>
          <a:p>
            <a:r>
              <a:rPr lang="en-US" dirty="0"/>
              <a:t>Include picture</a:t>
            </a:r>
          </a:p>
          <a:p>
            <a:r>
              <a:rPr lang="en-US" dirty="0"/>
              <a:t>Include price</a:t>
            </a:r>
          </a:p>
          <a:p>
            <a:r>
              <a:rPr lang="en-US" dirty="0"/>
              <a:t>Include source</a:t>
            </a:r>
          </a:p>
        </p:txBody>
      </p:sp>
    </p:spTree>
    <p:extLst>
      <p:ext uri="{BB962C8B-B14F-4D97-AF65-F5344CB8AC3E}">
        <p14:creationId xmlns:p14="http://schemas.microsoft.com/office/powerpoint/2010/main" val="131577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415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Building a Personal Computer</vt:lpstr>
      <vt:lpstr>PC’s Use</vt:lpstr>
      <vt:lpstr>Budget</vt:lpstr>
      <vt:lpstr>Motherboard</vt:lpstr>
      <vt:lpstr>PC Case</vt:lpstr>
      <vt:lpstr>Processor</vt:lpstr>
      <vt:lpstr>Memory</vt:lpstr>
      <vt:lpstr>Cooling</vt:lpstr>
      <vt:lpstr>Power Supply Unit</vt:lpstr>
      <vt:lpstr>Hard Drive(s)/Storage</vt:lpstr>
      <vt:lpstr>Video</vt:lpstr>
      <vt:lpstr>Monitor(s)</vt:lpstr>
      <vt:lpstr>Expansion Card(s)</vt:lpstr>
      <vt:lpstr>Additional Features</vt:lpstr>
      <vt:lpstr>PC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McCoy</dc:creator>
  <cp:lastModifiedBy>Eric Freeman</cp:lastModifiedBy>
  <cp:revision>8</cp:revision>
  <dcterms:created xsi:type="dcterms:W3CDTF">2018-03-18T20:21:12Z</dcterms:created>
  <dcterms:modified xsi:type="dcterms:W3CDTF">2022-02-15T00:15:02Z</dcterms:modified>
</cp:coreProperties>
</file>