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1673524"/>
            <a:ext cx="4100417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BREACH or DATA SCRAPE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4456" y="3992658"/>
            <a:ext cx="3509356" cy="52020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792BA"/>
                </a:solidFill>
              </a:rPr>
              <a:t>the LinkedIn 2021 Data Leak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014AE-01BA-890F-693E-6361D6E9EFB6}"/>
              </a:ext>
            </a:extLst>
          </p:cNvPr>
          <p:cNvSpPr txBox="1"/>
          <p:nvPr/>
        </p:nvSpPr>
        <p:spPr>
          <a:xfrm>
            <a:off x="9413421" y="4803007"/>
            <a:ext cx="171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CTEC-114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Fall 2022</a:t>
            </a:r>
          </a:p>
          <a:p>
            <a:pPr algn="r"/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Jeffrey S. Walley 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638175"/>
            <a:ext cx="10353762" cy="125730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What company was involved?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DFC32A-C5D2-5480-D3FB-9661D10EC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1050" y="2124075"/>
            <a:ext cx="7162800" cy="42481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F052C9-0831-F33F-C099-01583949A1CA}"/>
              </a:ext>
            </a:extLst>
          </p:cNvPr>
          <p:cNvSpPr txBox="1"/>
          <p:nvPr/>
        </p:nvSpPr>
        <p:spPr>
          <a:xfrm>
            <a:off x="438150" y="3075057"/>
            <a:ext cx="3867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Linkedin</a:t>
            </a:r>
            <a:r>
              <a:rPr lang="en-US" sz="2000" dirty="0"/>
              <a:t> was the company involved in the data breach.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489D-2D86-8CFF-DCD8-6F2D3787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100" y="508389"/>
            <a:ext cx="5441285" cy="2922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Who perpetrated the breach?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5D1C-8D46-0180-8132-B1190D7B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234" y="3921915"/>
            <a:ext cx="5441286" cy="933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1">
                    <a:lumMod val="95000"/>
                  </a:schemeClr>
                </a:solidFill>
              </a:rPr>
              <a:t>A user known as ‘</a:t>
            </a:r>
            <a:r>
              <a:rPr lang="en-US" sz="1700" dirty="0" err="1">
                <a:solidFill>
                  <a:schemeClr val="tx1">
                    <a:lumMod val="95000"/>
                  </a:schemeClr>
                </a:solidFill>
              </a:rPr>
              <a:t>TomLiner</a:t>
            </a:r>
            <a:r>
              <a:rPr lang="en-US" sz="1700" dirty="0">
                <a:solidFill>
                  <a:schemeClr val="tx1">
                    <a:lumMod val="95000"/>
                  </a:schemeClr>
                </a:solidFill>
              </a:rPr>
              <a:t>’, using the moniker ‘GOD user’ perpetrated the information gathering.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6" name="Content Placeholder 5" descr="TomLiner">
            <a:extLst>
              <a:ext uri="{FF2B5EF4-FFF2-40B4-BE49-F238E27FC236}">
                <a16:creationId xmlns:a16="http://schemas.microsoft.com/office/drawing/2014/main" id="{CE23A5D5-0DA4-2DD4-7650-54DDFBAEA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339" y="1551977"/>
            <a:ext cx="3551912" cy="33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7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16315-F096-B608-7472-D865628C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What exactly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FCAA-9246-F0D2-95E1-6AF57016D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279176"/>
            <a:ext cx="5978072" cy="3415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LinkedIn’s API (Application Programming Interface) was misused by a third party to gain access to the personal data of millions of users.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Content Placeholder 5" descr="Computer script on a screen">
            <a:extLst>
              <a:ext uri="{FF2B5EF4-FFF2-40B4-BE49-F238E27FC236}">
                <a16:creationId xmlns:a16="http://schemas.microsoft.com/office/drawing/2014/main" id="{171D1254-1CFF-B741-8858-E27C5478E3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7539" r="47964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6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301D-EB74-DFE6-E2B4-5A89C59E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the breach take place?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05C6-43EA-BCAA-D044-11E378A118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650BB-B46F-C67B-FB8B-048120118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48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59</TotalTime>
  <Words>93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Nova</vt:lpstr>
      <vt:lpstr>Arial Nova Light</vt:lpstr>
      <vt:lpstr>Wingdings 2</vt:lpstr>
      <vt:lpstr>SlateVTI</vt:lpstr>
      <vt:lpstr>DATA BREACH or DATA SCRAPE ?</vt:lpstr>
      <vt:lpstr>What company was involved?</vt:lpstr>
      <vt:lpstr>Who perpetrated the breach? </vt:lpstr>
      <vt:lpstr>What exactly happened?</vt:lpstr>
      <vt:lpstr>When did the breach take place?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BREACH or DATA SCRAPE ?</dc:title>
  <dc:creator>jeffreywalley</dc:creator>
  <cp:lastModifiedBy>jeffreywalley</cp:lastModifiedBy>
  <cp:revision>4</cp:revision>
  <dcterms:created xsi:type="dcterms:W3CDTF">2022-11-11T19:24:13Z</dcterms:created>
  <dcterms:modified xsi:type="dcterms:W3CDTF">2022-11-12T04:51:05Z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