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4228" y="170726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4228" y="2224353"/>
        <a:ext cx="3088125" cy="979799"/>
      </dsp:txXfrm>
    </dsp:sp>
    <dsp:sp modelId="{210823F6-AC1A-46E3-9D99-A319DF497539}">
      <dsp:nvSpPr>
        <dsp:cNvPr id="0" name=""/>
        <dsp:cNvSpPr/>
      </dsp:nvSpPr>
      <dsp:spPr>
        <a:xfrm>
          <a:off x="4636415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3632774" y="170726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3632774" y="2224353"/>
        <a:ext cx="3088125" cy="979799"/>
      </dsp:txXfrm>
    </dsp:sp>
    <dsp:sp modelId="{B0A3ABD2-C471-4A21-8AEF-3843C86919E1}">
      <dsp:nvSpPr>
        <dsp:cNvPr id="0" name=""/>
        <dsp:cNvSpPr/>
      </dsp:nvSpPr>
      <dsp:spPr>
        <a:xfrm>
          <a:off x="8264962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7261321" y="170726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7261321" y="2224353"/>
        <a:ext cx="3088125" cy="97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7" y="1673524"/>
            <a:ext cx="4100417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DATA BREACH or DATA SCRAPE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4456" y="3992658"/>
            <a:ext cx="3509356" cy="52020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5792BA"/>
                </a:solidFill>
              </a:rPr>
              <a:t>the LinkedIn 2021 Data Leak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014AE-01BA-890F-693E-6361D6E9EFB6}"/>
              </a:ext>
            </a:extLst>
          </p:cNvPr>
          <p:cNvSpPr txBox="1"/>
          <p:nvPr/>
        </p:nvSpPr>
        <p:spPr>
          <a:xfrm>
            <a:off x="9413421" y="4803007"/>
            <a:ext cx="171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CTEC-114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Fall 2022</a:t>
            </a:r>
          </a:p>
          <a:p>
            <a:pPr algn="r"/>
            <a:r>
              <a:rPr lang="en-US" sz="1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Jeffrey S. Walley 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62297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15</TotalTime>
  <Words>48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Nova</vt:lpstr>
      <vt:lpstr>Arial Nova Light</vt:lpstr>
      <vt:lpstr>Wingdings 2</vt:lpstr>
      <vt:lpstr>SlateVTI</vt:lpstr>
      <vt:lpstr>DATA BREACH or DATA SCRAPE ?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BREACH or DATA SCRAPE ?</dc:title>
  <dc:creator>jeffreywalley</dc:creator>
  <cp:lastModifiedBy>jeffreywalley</cp:lastModifiedBy>
  <cp:revision>1</cp:revision>
  <dcterms:created xsi:type="dcterms:W3CDTF">2022-11-11T19:24:13Z</dcterms:created>
  <dcterms:modified xsi:type="dcterms:W3CDTF">2022-11-11T19:40:09Z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