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e8e6654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e8e6654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0e8e665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0e8e665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e8e665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e8e665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e8e665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e8e665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e8e6654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e8e6654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e8e6654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e8e6654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e8e6654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e8e6654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e8e6654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0e8e6654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0e8e6654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0e8e6654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e8e6654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e8e6654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e8e665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e8e665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e8e6654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e8e6654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e8e6654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e8e6654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e8e6654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e8e6654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e8e6654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e8e6654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e8e6654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0e8e6654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0e8e665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0e8e665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e8e6654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e8e6654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0e8e6654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0e8e6654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e8e6654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0e8e6654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0e8e6654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0e8e6654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e8e665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e8e665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0e8e6654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0e8e6654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0e8e6654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0e8e6654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0e8e6654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0e8e6654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e8e6654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e8e6654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e8e665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e8e665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e8e6654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e8e6654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e8e665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e8e665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e8e665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e8e665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e8e665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e8e665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e8e6654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e8e665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&lt;button&gt;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outside of forms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type attribute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type=”submit” - submits the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type=”reset” - resets the form to default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type=”button” - doesn’t do anything, can be hooked into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Instead of using a button, you also have the option of using &lt;input type=”submit” value=”Click Me”&gt;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Structure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Surrounded by &lt;form&gt;&lt;/form&gt;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multiple &lt;label&gt;, &lt;input&gt; and &lt;button&gt;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just about any other HTML element as well: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&lt;ul&gt; and &lt;li&gt;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&lt;div&gt;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&lt;span&gt;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&lt;input&gt;s and &lt;button&gt;s are tied to the &lt;form&gt; they’re in, but you can use whatever tags you like to organize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&lt;fieldset&gt; and &lt;legend&gt;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&lt;fieldset&gt; is a grouping of &lt;inputs&gt; that are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provide a &lt;legend&gt; to act as a label for the set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25" y="2046623"/>
            <a:ext cx="4090924" cy="2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250" y="2606300"/>
            <a:ext cx="16383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Controls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Text Fields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88" y="1458000"/>
            <a:ext cx="419322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13" y="2383750"/>
            <a:ext cx="66579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Field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2011450"/>
            <a:ext cx="32861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Content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display in the browser, but exists in the source code and is sent with the rest of the form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used by web servers to check that a valid submission is taking place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38" y="2725763"/>
            <a:ext cx="477253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Checkboxes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1132450"/>
            <a:ext cx="64674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Buttons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233850"/>
            <a:ext cx="54006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Forms 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604200"/>
            <a:ext cx="4191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513" y="1699150"/>
            <a:ext cx="51339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 Text Fields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1482425"/>
            <a:ext cx="3028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075" y="2261450"/>
            <a:ext cx="26098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Box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1405950"/>
            <a:ext cx="26574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175" y="3045875"/>
            <a:ext cx="10096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SelectBox with optgroup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463" y="1603525"/>
            <a:ext cx="27813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613" y="2013100"/>
            <a:ext cx="11525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Input Types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HTML5, input types were added that include extra functionality via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Fields can validate themselves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Fields can bring up different kinds of input methods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Client-Side Validation - the website makes sure all values are within acceptable parameters before sending to the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 Validation - the server checks sent values before processing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Proper interactive sites should use both client-side and server-side validation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Hackers won’t limit themselves to just using your provided web-form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so, client-side validation helps normal users enter valid information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 Field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533425"/>
            <a:ext cx="3409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638" y="2478025"/>
            <a:ext cx="35147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 Field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520675"/>
            <a:ext cx="28765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013" y="2000000"/>
            <a:ext cx="4297971" cy="29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Field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1909475"/>
            <a:ext cx="28860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Requests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user wants something from a web server, they send a web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request contains information on the content the user wants to see, the page they’re looking at, cookie and session information and tons of other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requests are “stateless”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site doesn’t remember who is looking at what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provides all the details of what they want every time they make a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Sites exist not just to display information, but to retrieve and store information as well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Field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2400300"/>
            <a:ext cx="50863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Slider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46175"/>
            <a:ext cx="59436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50" y="2756275"/>
            <a:ext cx="61341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00" y="2654450"/>
            <a:ext cx="5010600" cy="23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813" y="1546150"/>
            <a:ext cx="45243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Picker</a:t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546175"/>
            <a:ext cx="3295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163" y="2057425"/>
            <a:ext cx="5027682" cy="29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Forms Do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is the most common tool used on a site to send user-submitted data to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sent in a form is passed as either “get” or “post”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- aka Query, values are passed in as part of the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- values are passed in as a data object sent in the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Sites are built to have special endpoints that expect user-submitted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Forms are necessary to know how to build, this course won’t cover how to handle them on the back-end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Attributes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“get” or “post”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that the form data is sent to when it’s submitted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provided, is assumed to be the same page displaying the form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00" y="2842388"/>
            <a:ext cx="40671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Basic Forms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&lt;input&gt;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tag in your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 field that the user can modify/update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input is defined by the type attribute: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type=”text”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type=”submit”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type=”email”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many, many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being sent is named via the name attribute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name=”user_name”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data in this input will be sent under the variable “user_name”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usually also have an id to connect it to labels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&lt;label&gt;&lt;/label&gt;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context for the input for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where you put the text to describe the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for attribute that connects it to an &lt;input&gt; with the same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for=”name”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Connects this label to the &lt;input&gt; with an id=”name”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to display in a label is placed between the &lt;label&gt;&lt;/label&gt;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not necessary, it’s often good practice to place the input field inside of a &lt;label&gt;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Form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25" y="668675"/>
            <a:ext cx="42005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