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002026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002026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30020261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30020261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002026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002026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3002026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3002026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3002026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3002026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002026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002026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3002026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3002026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30020261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30020261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002026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002026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0020261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0020261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002026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002026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0020261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0020261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0020261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0020261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3002026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3002026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3002026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3002026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30020261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30020261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3002026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3002026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002026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002026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0020261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0020261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3002026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3002026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3002026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3002026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3002026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3002026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0020261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0020261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Floats: Old-School Layouts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Multi-Column Layout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 huge trend in the mid 2000s, but is still commonly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content down into multiple blocks to display next to each other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753" y="2292300"/>
            <a:ext cx="3026500" cy="244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2"/>
          <p:cNvCxnSpPr/>
          <p:nvPr/>
        </p:nvCxnSpPr>
        <p:spPr>
          <a:xfrm>
            <a:off x="2651425" y="4455150"/>
            <a:ext cx="4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with Float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0" y="2033588"/>
            <a:ext cx="21431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550" y="1814513"/>
            <a:ext cx="35909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Multi-Column within a single Element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Multi-Column layouts are so popular that they got baked into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set the column-count property on an element to automatically break it into a magazine-style layout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3" y="2995313"/>
            <a:ext cx="1685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546" y="2495596"/>
            <a:ext cx="5914974" cy="16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Specific CSS Properties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olumn-count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olumn-width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olumn-gap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olumn-rule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a border, but for a line that goes between columns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Columns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column-span to make an element break the column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to all or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works for column properties, not when making columns with float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26" y="2345450"/>
            <a:ext cx="6634149" cy="2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in a column will flow as if it’s in a </a:t>
            </a:r>
            <a:r>
              <a:rPr lang="en"/>
              <a:t>normal</a:t>
            </a:r>
            <a:r>
              <a:rPr lang="en"/>
              <a:t>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means you may break a paragraph in half when creating a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keep elements together as a whole inside of a column, you can set break-inside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2716763"/>
            <a:ext cx="33718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What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Float to create columns if: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You’re defining the basic layout of the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content exists in different “boxes”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CSS Columns to create </a:t>
            </a:r>
            <a:r>
              <a:rPr lang="en"/>
              <a:t>columns</a:t>
            </a:r>
            <a:r>
              <a:rPr lang="en"/>
              <a:t> if: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break a single article into multiple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content exists in one “box”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all of the information on a page flows from the top to the bottom like a printed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 doesn’t have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set positioning to override where elements appear and create interesting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positioning: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- the default positioning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- like static, but can be manipulated based on its initial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- position is set from the top left origin of the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- position is set relative to the viewport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Sticky - a hybrid of relative and fixed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Top, Bottom, Left and Right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these properties to move your content based on its positioning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Layout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Ancient websites used Tables to organize and position elements on the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not what tables were built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a nightmare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was “fixed” by </a:t>
            </a:r>
            <a:r>
              <a:rPr lang="en"/>
              <a:t>separating</a:t>
            </a:r>
            <a:r>
              <a:rPr lang="en"/>
              <a:t> content and style with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used Float and Positioning values to organize details on a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values control the flow of elements on the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keeps layout </a:t>
            </a:r>
            <a:r>
              <a:rPr lang="en"/>
              <a:t>separate</a:t>
            </a:r>
            <a:r>
              <a:rPr lang="en"/>
              <a:t> from content, but manipulating positioning is very fiddly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layout tools like FlexBox and Grid are finally widely adopted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tools make it much easier to do common layout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we’ll talk about these next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positioning has been the dominant form of layout for over a decade, so you’re going to run into it at some point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mess with Positioning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Contexts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ancestors are Static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element is Absolute positioned and all of its ancestors are Static, its position will be Absolute to the browser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ancestor of an Absolute element is Relative or Absolute, its position will be Absolute to that ancestor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to review the ancestor positioning of your elements if your layout doesn’t look like you expect it 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Z-Index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mess with positioning, elements often can end up on top of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set the Z-Index to define which elements should be on 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values are “on top” of lower values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Layout Concepts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Page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layout a page, you need to think of the </a:t>
            </a:r>
            <a:r>
              <a:rPr lang="en"/>
              <a:t>common</a:t>
            </a:r>
            <a:r>
              <a:rPr lang="en"/>
              <a:t> elements on each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Navigation, Header, Footer, Posts,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HTML actually makes this easier to think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use the same HTML format for the same types of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article should be composed of the same tags in a similar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what “any” article should look like, write an HTML template for that, and use that template when creating a new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this for comments, navigation, lists,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go into back-end web development, programs will usually build websites by combining HTML templates as described above with database information to create each 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float Property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/>
              <a:t>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Alignment How-To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150"/>
            <a:ext cx="8839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clear Property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Forces a break after a floating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/>
              <a:t>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Heights and Clearfix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 item is floated, it’s “removed” from the normal flow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that should be below a floated element may be alongside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Floated elements may break the boundaries of outer elements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91" y="2539000"/>
            <a:ext cx="2682325" cy="217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907" y="3104388"/>
            <a:ext cx="4059301" cy="1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Clearfix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Floats often lead to unintended 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a few fixes: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clear: both - setting clear can sometimes fix basic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overflow: hidden - this forces a box to recognize the size of anything inside of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Overflow is usually used to define how to handle when content is too big to fit into a defined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</a:t>
            </a:r>
            <a:r>
              <a:rPr lang="en"/>
              <a:t>isible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</a:t>
            </a:r>
            <a:r>
              <a:rPr lang="en"/>
              <a:t>idden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croll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