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d67a2b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d67a2b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d67a2be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ed67a2be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d67a2b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d67a2b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d67a2b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d67a2b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d67a2b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d67a2b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d67a2be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d67a2be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d67a2b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d67a2b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d67a2b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ed67a2b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d67a2b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d67a2b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d67a2be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d67a2be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d67a2b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d67a2b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d67a2be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ed67a2be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d67a2be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ed67a2be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d67a2be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d67a2be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d67a2b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ed67a2b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d67a2b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d67a2b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d67a2b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d67a2b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d67a2b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d67a2b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d67a2b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d67a2b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d67a2b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d67a2b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d67a2b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d67a2b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d67a2b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d67a2b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and Tables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Centering Images to Text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only works if images are displayed as inline and if you’re using &lt;img&gt;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css rule vertical-align: middle; to align an image to the middle of a text-line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helpful with images set alongside lists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643100"/>
            <a:ext cx="5429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Tables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Tables For: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Displaying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Representing something where data is stored in columns or rows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it’s something you might use a Spreadsheet for, then a Table may be appropriate</a:t>
            </a:r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NEVER Use Tables For: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Positioning Elements on a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Centering an item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Creating spacing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Table layout is inaccessible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Tables produce “tag soup”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Tables are not responsive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Tags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&lt;table&gt;&lt;/table&gt;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Defines the start and end of your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&lt;tr&gt;&lt;/tr&gt;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Defines the start and end of a table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&lt;td&gt;&lt;/td&gt;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“Table Data,” represents a single cell in a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&lt;th&gt;&lt;/th&gt;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“Table Header,” represents a cell that contains some kind of heading (like a column or row label)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52400"/>
            <a:ext cx="207019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397" y="1616813"/>
            <a:ext cx="6164078" cy="190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Columns and Rows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pre-define how many rows and columns your table has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just tries to figure it out by your &lt;tr&gt;, &lt;td&gt; and &lt;th&gt;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colspan and rowspan attributes can be used to span a cell across multiple rows/columns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13" y="2831838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Columns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have to provide information on columns, as HTML just figures out how many columns are necessary to build the table you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if you want to consistently style your cells based on their column, you can define columns via &lt;col&gt; and &lt;colgroup&gt;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&lt;colgroup&gt;&lt;/colgroup&gt;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inside of &lt;table&gt; just before any &lt;tr&gt;s are 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&lt;col&gt; tags that define how many columns the table 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&lt;col&gt;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have a closing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inside of &lt;colgroup&gt;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provide classes/ids to style the cells that this column represents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and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 Notes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&lt;th&gt; tags should be used for any “labels” in your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help the labels visually stand out in your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paired with a “scope” attribute, they help accessibility software understand and better read out your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&lt;thead&gt;, &lt;tfoot&gt; and &lt;tbody&gt; provide a styling hook for the parts of your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&lt;thead&gt; should surround the &lt;tr&gt;s that make up the “head” of the table (the part with all the labels)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&lt;tfoot&gt; should make up the “foot” of the table, usually a part that includes sums or summary </a:t>
            </a:r>
            <a:r>
              <a:rPr lang="en"/>
              <a:t>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&lt;tbody&gt; should contain the cells that make up the rest of your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not required, and you can leave them out if they don’t make sense for your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a table with no summary information doesn’t need a &lt;tfoot&gt;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don’t provide any accessibility features, just CSS styling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&lt;caption&gt;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the contents of the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defined inside of &lt;table&gt;&lt;/table&gt; right at the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Readers</a:t>
            </a:r>
            <a:r>
              <a:rPr lang="en"/>
              <a:t> can provide context of a table via the caption, giving users the ability to skip reading it all out if it doesn’t seem interesting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scope Attribute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added to &lt;th&gt; tags to provide information of what they’re the heading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scope=”col” - this th is a heading for a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scope=”row” - this th is a heading for a row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Tables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CSS Properties to Know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order-collapse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duplicate borders on cells by forcing adjacent borders to “collapse”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border-spacing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spacing set between cells in a table, set as a measurement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ext-align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left align, center or right-align table cell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ertical-align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vertically align content inside of cells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 most other CSS properties can also be used with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:nth-Child() tricks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:nth-child() is a </a:t>
            </a:r>
            <a:r>
              <a:rPr lang="en"/>
              <a:t>pseudo</a:t>
            </a:r>
            <a:r>
              <a:rPr lang="en"/>
              <a:t>-class that allows you to select a child of an element in CSS based on its relative position amongst siblings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li:nth-child(2) - selects the second &lt;li&gt; element in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:nth-child() with some special arguments to target alternative rows in a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tr:nth-child(odd) - targets all the odd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tr:nth-child(even) - targets all the even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us to create a “stripe” effect that makes tables easier to read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&lt;img&gt; Review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&lt;img src=”images/dinosaur.jpg” alt=”A Dinosaur Picture”&gt;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&lt;img&gt; tags should always include an alt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image is decorative, alt can be “”, though you should also look into replacing it with a CSS background-image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width and height attributes to tell the browser the size of the image before it loads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helps prevent the page from “popping” out and shifting content while images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should be resized before being used on your 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&lt;figure&gt; and &lt;figcaption&gt;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tags which can be used to organize text and image content that goes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&lt;figure&gt;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your &lt;img&gt; tag and a &lt;figcaption&gt; for the text that describes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contain something other than an image as well (like a video, audio, graph,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&lt;figcaption&gt;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text that provides extra context on your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figcaption should add </a:t>
            </a:r>
            <a:r>
              <a:rPr i="1" lang="en"/>
              <a:t>extra</a:t>
            </a:r>
            <a:r>
              <a:rPr lang="en"/>
              <a:t> context to your image, not just repeat what the alt text says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alt text describes the image to those who can’t see it, the figcaption adds context for 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638300"/>
            <a:ext cx="61531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Figure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semantic context to your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specific tags to target with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Image Tricks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Swapping Problems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have to find and download each individual image referenced in your HTML and CSS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HTML loads first, then loads any resources it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swap-out images on :hover, but the browser won’t load the replacement image until it needs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 images also take up extra storage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Games solved this with Sprite Sheets, so we can do something similar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400" y="1366838"/>
            <a:ext cx="22860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Rollover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60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Trick: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single image file that contains all versions of your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this image as a css background image on your interactable element, using positioning to hide the other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hover on the link, don’t change the image, change the position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875" y="2715250"/>
            <a:ext cx="3829201" cy="23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