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3c1084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43c1084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3c10845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3c10845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3c10845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3c10845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3c10845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3c10845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3c10845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43c10845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3c10845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3c1084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43c1084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43c1084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43c10845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43c1084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43c10845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43c10845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3c10845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43c10845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3c1084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3c1084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43c1084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43c1084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43c10845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43c10845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3c10845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43c10845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43c10845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43c10845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43c10845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43c10845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43c10845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43c10845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3c10845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3c10845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3c10845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3c10845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43c10845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43c10845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3c1084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3c1084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3c10845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3c10845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3c1084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3c1084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3c10845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3c10845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3c10845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3c10845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3c10845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3c10845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and Grid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3524600" y="2345475"/>
            <a:ext cx="4538100" cy="25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on the flex-direction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each item appear either left-to-right or top-to-bottom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ow-reverse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column-reverse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600" y="2343500"/>
            <a:ext cx="4547326" cy="25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Item Properties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Item Order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properties apply to the Flex Container, while this one applies to a specific Flex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order: property defines the order that each item appears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values appear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Earlier values appear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enter negative values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025" y="2478450"/>
            <a:ext cx="2892450" cy="2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Align-Self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align-self property allows you to override the container’s align property for a single flex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same possible values as align-items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820500"/>
            <a:ext cx="36576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1994950" y="2785275"/>
            <a:ext cx="5156100" cy="19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flex property tells an item how much space to take up within its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it as how many “slices” of the area each item takes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 is not on by default, and you can set a flex of “initial” to set the item width directly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75" y="2773495"/>
            <a:ext cx="5173249" cy="1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Flex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create more specific flex scenarios with the following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lex-grow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maximum space for an element to “grow” to fill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lex-shrink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minimum space for an element to shrink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values take proportions just like flex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properties aren’t useful on pages of specific sizes, but will become very useful when we start working on responsive layouts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Margins and Flex Items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set a margin for a Flex Item to “auto,” this will create a margin that spans the entire empty area of the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used to space out items on the left and right side of a container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SubMenus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Tricks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combination of positioning, </a:t>
            </a:r>
            <a:r>
              <a:rPr lang="en"/>
              <a:t>pseudo</a:t>
            </a:r>
            <a:r>
              <a:rPr lang="en"/>
              <a:t>-elements and display settings to create css drop-down menus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guides on this, but let’s just make one ourselves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00" y="2432345"/>
            <a:ext cx="4892799" cy="21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CSS History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CSS became more powerful and popular, different frameworks were developed for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lang="en"/>
              <a:t>frameworks</a:t>
            </a:r>
            <a:r>
              <a:rPr lang="en"/>
              <a:t> usually tried to eliminate the basic “boilerplate” code that was created when users created new sites and unify layouts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popular type of framework from back in the day was the “grid” framework, which broke down the layout of a page into a series of columns from which content might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always, new CSS features eventually absorb the design trends of 10 years ago, so now we have the Grid property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Layout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00" y="1145200"/>
            <a:ext cx="82638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think about Grid Layout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guide for content to expand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block space for content to exist within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Grid Container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with Flex, we set a container’s display property to grid to force all inner items within the grid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define properties for the full grid layout on the container, then set specific values on each item to define how they exist within the container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Container Properties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rid-template-columns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the amount and width of each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200px 200px 200px; - would set 3 200px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1fr 1fr 2fr 1fr; - would set 4 columns with the second to last being double 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rid-template-rows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columns, but for the amount of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the gap width between columns, can’t be an fr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grid-auto-columns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the limits on automatically generated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rid-auto-rows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the limits on automatically generated rows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and Implicit Grid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define template values, you’re defining an explicit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define explicit columns, the rows are set implicitly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via the grid-auto-rows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generally how Grids are used for layout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Line-Based Placement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you’ve set up a grid, you can use different properties on Grid Items to state exactly where in the grid they display and how many grid-lengths they last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448" y="2415598"/>
            <a:ext cx="1938625" cy="34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CSS Functions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set a rule multiple times without typing it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rid-template-columns: repeat(12, 1fr);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a 12 column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minmax()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set the minimum and maximum values for a grid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grid-auto-rows: minmax(100px, auto);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grid rows which are as tall as they need to be, but can’t be smaller than 100px tall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652900" y="2405950"/>
            <a:ext cx="3838200" cy="25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vs Floats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Floats set horizontal position of elements in a document while letting the “flow” control vertical positioning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provides complete control over a set of elements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402425"/>
            <a:ext cx="3857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and Items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layout items within a FlexBox layout, you must put them inside of a Flex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parent element with its display: flex;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parent set to flex, it’s children will display as flex items positioned by the flex rules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776" y="2623575"/>
            <a:ext cx="2460450" cy="23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Container Properties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on the justify-content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lex-start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lex-end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pace-around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space-between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151" y="520013"/>
            <a:ext cx="2552150" cy="410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80650" y="2351850"/>
            <a:ext cx="5991300" cy="24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and Nested Items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element inside of a Flex container is displayed as a Flex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inside of a Flex Item are </a:t>
            </a:r>
            <a:r>
              <a:rPr lang="en"/>
              <a:t>displayed based on their own display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 Item can also be a Flex Container</a:t>
            </a:r>
            <a:endParaRPr/>
          </a:p>
        </p:txBody>
      </p:sp>
      <p:pic>
        <p:nvPicPr>
          <p:cNvPr descr="Diagram: wrapping two flex items in a &lt;div&gt; to eliminate one of the flex items"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25" y="2343950"/>
            <a:ext cx="5996150" cy="2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Alignment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on the align-items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enter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lex-start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lex-end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tretch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baseline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875" y="1197075"/>
            <a:ext cx="2370225" cy="31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976475" y="2033175"/>
            <a:ext cx="4193700" cy="21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on the flex-wrap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owrap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wrap-reverse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450" y="2021600"/>
            <a:ext cx="4195999" cy="2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