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6b37c7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6b37c7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ad1412b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ad1412b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6b37c7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6b37c7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6b37c7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6b37c7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6b37c7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6b37c7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6b37c7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36b37c7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6b37c7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6b37c7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6b37c7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6b37c7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6b37c7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6b37c7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6b37c77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6b37c7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1412b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1412b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d1412b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ad1412b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6b37c77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6b37c77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6b37c7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6b37c7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6b37c7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36b37c7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6b37c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6b37c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6b37c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6b37c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6b37c7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6b37c7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6b37c7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6b37c7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6b37c7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6b37c7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6b37c7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6b37c7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6b37c7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6b37c7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and Fonts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Captions to Videos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&lt;track&gt; tag can be added inside of a &lt;video&gt; to provide subtitle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Subtitle files should be stored in vtt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text format with specific formatting rules that are outside of this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media providers will provide subtitles in this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kind attribute to set the type of subtitle: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s</a:t>
            </a:r>
            <a:r>
              <a:rPr lang="en"/>
              <a:t>ubtitles,” “captions” or “descriptions”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srclang attribute to specify the language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483025"/>
            <a:ext cx="6096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Fonts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3856025" y="2447475"/>
            <a:ext cx="3250500" cy="22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Fonts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tools we currently have, we can only use a font if it’s already installed on a user’s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why our font-family takes in multiple fonts; so we have back-ups if they don’t have the one we want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another way…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680" y="2444750"/>
            <a:ext cx="3257050" cy="22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Remote Fonts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@font-face to load a font from a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this, we can set fonts in our document to utilize the defined font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0" y="2010888"/>
            <a:ext cx="39909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00" y="3311575"/>
            <a:ext cx="44958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Fonts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88" y="260750"/>
            <a:ext cx="547343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2855375" y="2632300"/>
            <a:ext cx="3448200" cy="23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Font Limitations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web fonts will have </a:t>
            </a:r>
            <a:r>
              <a:rPr lang="en"/>
              <a:t>separately</a:t>
            </a:r>
            <a:r>
              <a:rPr lang="en"/>
              <a:t> listed normal, bold and italic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have to import all necessary fonts for different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font needs its own @font-face definition, though you should specify the same name with a different style for each one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452" y="2634075"/>
            <a:ext cx="3457099" cy="2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400050"/>
            <a:ext cx="44862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the Hard Parts with Online Font Libraries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only have to worry about most of this stuff when you’re serving a font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should also make sure you have the legal rights to upload and share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font libraries will provide their own CSS links you can use that set up @font-face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 take font control away from you, as the font will go away if they ever decide to take it down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75" y="152400"/>
            <a:ext cx="53866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out Google Fonts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Print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some point, someone will want to print out your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looks good on screen may not look good on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text on black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worries, we can define CSS styles that only apply for print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</a:t>
            </a:r>
            <a:r>
              <a:rPr lang="en"/>
              <a:t>Separate</a:t>
            </a:r>
            <a:r>
              <a:rPr lang="en"/>
              <a:t> Stylesheet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2300288"/>
            <a:ext cx="54768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13" y="352425"/>
            <a:ext cx="36099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Media on the Web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playback relied on plugins provided by different vendors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Silverlight and Macromedia Flash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plugins were often out-of-date and insecure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HTML5, many interactive features were pulled into HTML to eliminate the need for plugins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most web content is built with HTML5, CSS and 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Codecs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2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video file type and video encoding type aren’t always the same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types are “containers” for different video and audio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web, we’ll mostly work with .webm containers, though many browsers also support .mp4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notes on video encoding and containers is outside the scope of this course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455" y="1526750"/>
            <a:ext cx="3162850" cy="25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&lt;video&gt;&lt;/video&gt;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rc - points to the content to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ontrols - a boolean attribute that displays video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write content inside of the &lt;video&gt; tag, which will display if the user’s browser can’t display the video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3078638"/>
            <a:ext cx="68008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Different Video Sources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900238"/>
            <a:ext cx="66579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&lt;video&gt; Attributes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idth and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utoplay - boolean attribute which sets the video to play automatically when loaded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note - auto-playing audio when a user loads a page should be a 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- boolean attribute which sets the video to loop playback when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uted - boolean attribute which mutes the audio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oster - displays an image over the video before it plays, kind of like the “thumbnail” of the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this to a url of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reload - sets how the file is loaded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n</a:t>
            </a:r>
            <a:r>
              <a:rPr lang="en"/>
              <a:t>one” - no buffering applied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a</a:t>
            </a:r>
            <a:r>
              <a:rPr lang="en"/>
              <a:t>uto” - buffers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m</a:t>
            </a:r>
            <a:r>
              <a:rPr lang="en"/>
              <a:t>etadata” - preloads the metadata only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Options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427125"/>
            <a:ext cx="6896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mostly like Video, except it doesn’t support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Poster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2733350"/>
            <a:ext cx="66865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