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276" r:id="rId5"/>
    <p:sldId id="277" r:id="rId6"/>
    <p:sldId id="284" r:id="rId7"/>
    <p:sldId id="278" r:id="rId8"/>
    <p:sldId id="285" r:id="rId9"/>
    <p:sldId id="279" r:id="rId10"/>
    <p:sldId id="280" r:id="rId11"/>
    <p:sldId id="281" r:id="rId12"/>
    <p:sldId id="286" r:id="rId13"/>
    <p:sldId id="282" r:id="rId14"/>
    <p:sldId id="28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80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CTEC-130: HTML &amp; CSS 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WALLEY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D5AA9-82FE-F5BA-A452-BDEF7407F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7AB-9F92-B229-AC87-6DCC2775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04B: CSS Reset, Gradient, and Box Shadow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0A0C-F144-2F1C-A140-63379D8E32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Properly implement a basic CSS Reset.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7E59F3-CA96-CDA1-CD1C-EC0C31143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7400" y="1457740"/>
            <a:ext cx="5846050" cy="4952999"/>
          </a:xfrm>
        </p:spPr>
      </p:pic>
    </p:spTree>
    <p:extLst>
      <p:ext uri="{BB962C8B-B14F-4D97-AF65-F5344CB8AC3E}">
        <p14:creationId xmlns:p14="http://schemas.microsoft.com/office/powerpoint/2010/main" val="138115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33B9F-F6C9-6114-F4D5-C929ED273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7-5147-7E1D-A530-98E5D910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05: CSS Columns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6FFB-16F7-8181-F783-0A479F8123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Properly implement and style CSS columns using CSS column properties.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47772-C75E-EBFD-058E-C5E5D3458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8801"/>
            <a:ext cx="5572346" cy="4267199"/>
          </a:xfrm>
        </p:spPr>
      </p:pic>
    </p:spTree>
    <p:extLst>
      <p:ext uri="{BB962C8B-B14F-4D97-AF65-F5344CB8AC3E}">
        <p14:creationId xmlns:p14="http://schemas.microsoft.com/office/powerpoint/2010/main" val="415370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3FEC-A9E9-7C99-0161-675BD6F05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D739-73E8-339A-2E08-7439BBD1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05B: Navbar Links, CSS Fixed Element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FE4E-A57F-49D8-C599-B46B45B60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Properly organize a horizontal navigation section with left-to-right links.</a:t>
            </a:r>
          </a:p>
          <a:p>
            <a:r>
              <a:rPr lang="en-US" dirty="0"/>
              <a:t>Fix an element in place while scrolling using CSS without damaging the surrounding layout.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E865BA-7FAB-1D8C-E283-774F22F7C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487" y="1752601"/>
            <a:ext cx="5723320" cy="4648199"/>
          </a:xfrm>
        </p:spPr>
      </p:pic>
    </p:spTree>
    <p:extLst>
      <p:ext uri="{BB962C8B-B14F-4D97-AF65-F5344CB8AC3E}">
        <p14:creationId xmlns:p14="http://schemas.microsoft.com/office/powerpoint/2010/main" val="57898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6E313-351E-AFB3-87F8-0CBEBB445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EECB-AA5B-F88C-214C-3F0CB7AD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06: Flex Box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4081-8A83-2549-E94A-F5E8499FC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Properly utilize Flex Box and/or Grid.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183DF0-61E6-B3A8-D587-BDAEAA9F4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5939" y="1825625"/>
            <a:ext cx="5723320" cy="4648199"/>
          </a:xfrm>
        </p:spPr>
      </p:pic>
    </p:spTree>
    <p:extLst>
      <p:ext uri="{BB962C8B-B14F-4D97-AF65-F5344CB8AC3E}">
        <p14:creationId xmlns:p14="http://schemas.microsoft.com/office/powerpoint/2010/main" val="342812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E44A3-EDEC-905F-1DA2-129A0D4B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1135-3206-6381-5532-2446DE0E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07: CSS Dropdown and Multi-tier Dropdown Menus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65B4-3DD8-0676-C9E3-D6EF4EE8E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CSS Dropdown menu.</a:t>
            </a:r>
          </a:p>
          <a:p>
            <a:r>
              <a:rPr lang="en-US" dirty="0"/>
              <a:t>Create a multi-tier CSS Dropdown menu.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E7C5C4-A0D2-B5C3-57AD-E33B1E332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124200"/>
            <a:ext cx="4875030" cy="35052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B62D6-B65A-ACE2-DF6C-71142F38B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0139"/>
            <a:ext cx="5838456" cy="48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01: About Me</a:t>
            </a:r>
            <a:endParaRPr dirty="0"/>
          </a:p>
          <a:p>
            <a:r>
              <a:rPr lang="en-US" dirty="0"/>
              <a:t>Week 02: More About Me</a:t>
            </a:r>
            <a:endParaRPr dirty="0"/>
          </a:p>
          <a:p>
            <a:r>
              <a:rPr lang="en-US" dirty="0"/>
              <a:t>Weeks 03, 04 &amp; 05: Introducing CSS</a:t>
            </a:r>
          </a:p>
          <a:p>
            <a:r>
              <a:rPr lang="en-US" dirty="0"/>
              <a:t>Week 06: Utilizing Flex Box and Grid</a:t>
            </a:r>
          </a:p>
          <a:p>
            <a:r>
              <a:rPr lang="en-US" dirty="0"/>
              <a:t>Week 07: CSS Dropdown Menus &amp; Multi-Tier Dropdown menus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01: About 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an HTML page that implements basic HTML structure.</a:t>
            </a:r>
          </a:p>
          <a:p>
            <a:pPr lvl="1"/>
            <a:r>
              <a:rPr lang="en-US" dirty="0"/>
              <a:t>Start with DOCTYPE. Needs HTML, Head,  and Body, along with closing tags for each.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D42865-4C07-2970-2907-40C3683EC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599" y="1524000"/>
            <a:ext cx="5510459" cy="4571999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2E6A7-1C0F-A2BE-6B53-011734E3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C4BD-D202-68E9-0DFF-B8ED1E6B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02: More About Me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D18B-14C7-3D9F-F49D-EFE34EA8E6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HTML page that provides no validation errors. </a:t>
            </a:r>
          </a:p>
          <a:p>
            <a:r>
              <a:rPr lang="en-US" dirty="0"/>
              <a:t>Properly implement multiple levels of Headings on an HTML page.</a:t>
            </a:r>
          </a:p>
          <a:p>
            <a:r>
              <a:rPr lang="en-US" dirty="0"/>
              <a:t>Properly create a document fragment link. </a:t>
            </a:r>
          </a:p>
          <a:p>
            <a:pPr lvl="1"/>
            <a:r>
              <a:rPr lang="en-US" dirty="0"/>
              <a:t>I created fragments using the &lt;a </a:t>
            </a:r>
            <a:r>
              <a:rPr lang="en-US" dirty="0" err="1"/>
              <a:t>href</a:t>
            </a:r>
            <a:r>
              <a:rPr lang="en-US" dirty="0"/>
              <a:t>&gt; element and referencing and ‘id’ assigned to different divisions in the code.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C697D6-AA5B-40BA-A5F0-0B9766069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52129"/>
            <a:ext cx="5658132" cy="4548671"/>
          </a:xfrm>
        </p:spPr>
      </p:pic>
    </p:spTree>
    <p:extLst>
      <p:ext uri="{BB962C8B-B14F-4D97-AF65-F5344CB8AC3E}">
        <p14:creationId xmlns:p14="http://schemas.microsoft.com/office/powerpoint/2010/main" val="287359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396D3-E39C-13FF-0E0F-30FEEBB1A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709B-0AF6-70E3-4CC2-3644DD21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03: External CSS Demo 01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268D-EADB-D30F-CF9C-268EEFB61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Properly implement CSS styles on a page via a linked stylesheet.</a:t>
            </a:r>
          </a:p>
          <a:p>
            <a:pPr lvl="1"/>
            <a:r>
              <a:rPr lang="en-US" dirty="0"/>
              <a:t>In the HTML code, inside the &lt;head&gt; element, we add the: &lt;link&gt; element with the reference location for the .</a:t>
            </a:r>
            <a:r>
              <a:rPr lang="en-US" dirty="0" err="1"/>
              <a:t>css</a:t>
            </a:r>
            <a:r>
              <a:rPr lang="en-US" dirty="0"/>
              <a:t> file.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7E546E-DAC7-D508-137E-6B13022E2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81201"/>
            <a:ext cx="5680038" cy="4114799"/>
          </a:xfrm>
        </p:spPr>
      </p:pic>
    </p:spTree>
    <p:extLst>
      <p:ext uri="{BB962C8B-B14F-4D97-AF65-F5344CB8AC3E}">
        <p14:creationId xmlns:p14="http://schemas.microsoft.com/office/powerpoint/2010/main" val="34493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82B0B-6979-1E9C-3993-79735673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244E-01CB-F285-44C6-E64C3AAC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03B: External CSS Demo 01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2EFB-ACB5-C444-B5B8-E7700F1E3A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webpage with HTML and CSS that modifies multiple text properties.</a:t>
            </a:r>
          </a:p>
          <a:p>
            <a:pPr lvl="1"/>
            <a:r>
              <a:rPr lang="en-US" dirty="0"/>
              <a:t>In the .wk03Container h1 the font color and size are changed using CSS.</a:t>
            </a:r>
          </a:p>
          <a:p>
            <a:r>
              <a:rPr lang="en-US" dirty="0"/>
              <a:t>Properly Target a class or id attribute as part of styling a page.</a:t>
            </a:r>
          </a:p>
          <a:p>
            <a:pPr lvl="1"/>
            <a:r>
              <a:rPr lang="en-US" dirty="0"/>
              <a:t>In the above the CSS is calling on class names within the HTML code.</a:t>
            </a:r>
          </a:p>
          <a:p>
            <a:r>
              <a:rPr lang="en-US" dirty="0"/>
              <a:t>Properly utilize a Combinator Selector as part of styling a page.</a:t>
            </a:r>
          </a:p>
          <a:p>
            <a:pPr lvl="1"/>
            <a:r>
              <a:rPr lang="en-US" dirty="0"/>
              <a:t>In ‘.wk03Container &gt; p’ I utilize a combinator selector.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12391-C6DD-C1EA-B443-4F9453145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7400" y="1981200"/>
            <a:ext cx="6035903" cy="4575175"/>
          </a:xfrm>
        </p:spPr>
      </p:pic>
    </p:spTree>
    <p:extLst>
      <p:ext uri="{BB962C8B-B14F-4D97-AF65-F5344CB8AC3E}">
        <p14:creationId xmlns:p14="http://schemas.microsoft.com/office/powerpoint/2010/main" val="2493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292E3-3AA9-54B7-B8F9-7AF27DCD6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857-61E1-6627-2E7D-86921A27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03C: External CSS Demo 01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68EB-005F-913B-0B8C-92F029DFC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Properly float an element in an HTML page without obvious visual errors.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2EEE85-328B-EF7A-DB9E-C9C7043E8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7400" y="1674812"/>
            <a:ext cx="5753787" cy="4571999"/>
          </a:xfrm>
        </p:spPr>
      </p:pic>
    </p:spTree>
    <p:extLst>
      <p:ext uri="{BB962C8B-B14F-4D97-AF65-F5344CB8AC3E}">
        <p14:creationId xmlns:p14="http://schemas.microsoft.com/office/powerpoint/2010/main" val="37378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E5E31-192A-FEE3-4DDD-540CB143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B6C6-9A81-9BCD-4219-1A37EFA4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03D: External CSS Demo 01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7716-9E6B-3744-D158-9840A425D1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Properly utilize fallback fonts in a working CSS rule.</a:t>
            </a:r>
          </a:p>
          <a:p>
            <a:r>
              <a:rPr lang="en-US" dirty="0"/>
              <a:t>Properly implement a background image via CSS.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B0183-A294-E268-4CF2-65A1DE4DE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2600" y="1855752"/>
            <a:ext cx="6276922" cy="4545048"/>
          </a:xfrm>
        </p:spPr>
      </p:pic>
    </p:spTree>
    <p:extLst>
      <p:ext uri="{BB962C8B-B14F-4D97-AF65-F5344CB8AC3E}">
        <p14:creationId xmlns:p14="http://schemas.microsoft.com/office/powerpoint/2010/main" val="147329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5F3D-CED6-07C9-02DA-6D0DDC1F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D65-5961-6EEF-C9F5-63F121AC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04: Background Image &amp; Box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42BE-66FD-5461-3A58-3EAD4DAFC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Utilize styles that modify “box-model” properties (margin, padding, border) as part of a well-styled page.</a:t>
            </a:r>
          </a:p>
          <a:p>
            <a:r>
              <a:rPr lang="en-US" dirty="0"/>
              <a:t>Properly implement a CSS Gradient.</a:t>
            </a:r>
          </a:p>
          <a:p>
            <a:r>
              <a:rPr lang="en-US" dirty="0"/>
              <a:t>Properly implement a CSS Box Shadow.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34D6DD-F356-DD9F-2CC7-B79431BB2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9435" y="2130426"/>
            <a:ext cx="5855979" cy="4270374"/>
          </a:xfrm>
        </p:spPr>
      </p:pic>
    </p:spTree>
    <p:extLst>
      <p:ext uri="{BB962C8B-B14F-4D97-AF65-F5344CB8AC3E}">
        <p14:creationId xmlns:p14="http://schemas.microsoft.com/office/powerpoint/2010/main" val="41184911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94</TotalTime>
  <Words>473</Words>
  <Application>Microsoft Office PowerPoint</Application>
  <PresentationFormat>Widescreen</PresentationFormat>
  <Paragraphs>48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CTEC-130: HTML &amp; CSS Portfolio</vt:lpstr>
      <vt:lpstr>Content</vt:lpstr>
      <vt:lpstr>Week 01: About Me</vt:lpstr>
      <vt:lpstr>Week 02: More About Me</vt:lpstr>
      <vt:lpstr>Week 03: External CSS Demo 01</vt:lpstr>
      <vt:lpstr>Week 03B: External CSS Demo 01</vt:lpstr>
      <vt:lpstr>Week 03C: External CSS Demo 01</vt:lpstr>
      <vt:lpstr>Week 03D: External CSS Demo 01</vt:lpstr>
      <vt:lpstr>Week 04: Background Image &amp; Box Model</vt:lpstr>
      <vt:lpstr>Week 04B: CSS Reset, Gradient, and Box Shadow</vt:lpstr>
      <vt:lpstr>Week 05: CSS Columns</vt:lpstr>
      <vt:lpstr>Week 05B: Navbar Links, CSS Fixed Element</vt:lpstr>
      <vt:lpstr>Week 06: Flex Box</vt:lpstr>
      <vt:lpstr>Week 07: CSS Dropdown and Multi-tier Dropdown Menus</vt:lpstr>
      <vt:lpstr>Add a Slide Title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jeffreywalley</dc:creator>
  <cp:lastModifiedBy>jeffreywalley</cp:lastModifiedBy>
  <cp:revision>25</cp:revision>
  <dcterms:created xsi:type="dcterms:W3CDTF">2024-10-13T11:38:22Z</dcterms:created>
  <dcterms:modified xsi:type="dcterms:W3CDTF">2024-10-14T01:29:55Z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