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c527b3b3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c527b3b3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527b3b3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527b3b3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c527b3b3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c527b3b3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c527b3b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c527b3b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527b3b3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c527b3b3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527b3b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c527b3b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c527b3b3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c527b3b3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c527b3b3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c527b3b3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527b3b3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527b3b3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c527b3b3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c527b3b3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c527b3b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c527b3b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c527b3b3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c527b3b3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c527b3b3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c527b3b3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c527b3b3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c527b3b3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527b3b3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c527b3b3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c527b3b3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c527b3b3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c527b3b3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c527b3b3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527b3b3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c527b3b3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c527b3b3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c527b3b3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c527b3b3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c527b3b3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c527b3b3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c527b3b3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527b3b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527b3b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c527b3b3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c527b3b3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527b3b3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c527b3b3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527b3b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c527b3b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527b3b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527b3b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527b3b3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527b3b3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527b3b3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c527b3b3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527b3b3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527b3b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CSS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130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attribute you can add to just about any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specify a special label for targeting with CSS or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targeting with CSS, write with a . before the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the same name on multiple tags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00" y="2882025"/>
            <a:ext cx="30956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000" y="3010613"/>
            <a:ext cx="19050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Classes, but for unique content on a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a class, you can’t re-use a specific ID on the same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targeting in CSS, use a # before the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&lt;p id=”first”&gt;Hello&lt;/p&gt;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#first { background-color: #000000;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Selectors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64095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selectors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1, p, body,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selectors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.myClass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 selectors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#myID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 selectors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[title]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</a:t>
            </a:r>
            <a:r>
              <a:rPr lang="en"/>
              <a:t>-classes and pseudo-elements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:hover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P::first-line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rticle &gt; p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525" y="3314625"/>
            <a:ext cx="22574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188" y="187775"/>
            <a:ext cx="44536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Descendant Combinator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very common combinator used to create specific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 list elements with a space between each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rticle .button a { text-decoration: none; 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Applies this rule to &lt;a&gt; tags inside of an element with </a:t>
            </a:r>
            <a:r>
              <a:rPr lang="en"/>
              <a:t>the</a:t>
            </a:r>
            <a:r>
              <a:rPr lang="en"/>
              <a:t> .button class which is inside of an &lt;article&gt;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&lt;a&gt; tags that aren’t in .button or &lt;article&gt; won’t be affected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0405" y="3473800"/>
            <a:ext cx="1486399" cy="15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Combinator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Matches only direct children, not indirect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rticle &gt; 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Matches &lt;p&gt; tags directly inside of an &lt;article&gt;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match:</a:t>
            </a:r>
            <a:br>
              <a:rPr lang="en"/>
            </a:br>
            <a:r>
              <a:rPr lang="en"/>
              <a:t>&lt;article&gt;</a:t>
            </a:r>
            <a:br>
              <a:rPr lang="en"/>
            </a:br>
            <a:r>
              <a:rPr lang="en"/>
              <a:t>	&lt;p&gt;This will match&lt;/p&gt;</a:t>
            </a:r>
            <a:br>
              <a:rPr lang="en"/>
            </a:br>
            <a:r>
              <a:rPr lang="en"/>
              <a:t>	&lt;p&gt;This will also match&lt;/p&gt;</a:t>
            </a:r>
            <a:br>
              <a:rPr lang="en"/>
            </a:br>
            <a:r>
              <a:rPr lang="en"/>
              <a:t>&lt;/article&gt;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Won’t match:</a:t>
            </a:r>
            <a:br>
              <a:rPr lang="en"/>
            </a:br>
            <a:r>
              <a:rPr lang="en"/>
              <a:t>&lt;article&gt;&lt;div&gt;&lt;p&gt;This is a paragraph&lt;/p&gt;&lt;/div&gt;&lt;/article&gt;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Adjacent Sibling Combinator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Matches a selector immediately preceded by another selecter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1 + 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Matches a &lt;p&gt; element directly after an h1 element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match</a:t>
            </a:r>
            <a:br>
              <a:rPr lang="en"/>
            </a:br>
            <a:r>
              <a:rPr lang="en"/>
              <a:t>&lt;h1&gt;This is a heading&lt;/h1&gt;</a:t>
            </a:r>
            <a:br>
              <a:rPr lang="en"/>
            </a:br>
            <a:r>
              <a:rPr lang="en"/>
              <a:t>&lt;p&gt;This paragraph will match&lt;/p&gt;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Won’t match</a:t>
            </a:r>
            <a:br>
              <a:rPr lang="en"/>
            </a:br>
            <a:r>
              <a:rPr lang="en"/>
              <a:t>&lt;h1&gt;This is a heading&lt;/h1&gt;</a:t>
            </a:r>
            <a:br>
              <a:rPr lang="en"/>
            </a:br>
            <a:r>
              <a:rPr lang="en"/>
              <a:t>&lt;img src=”moose.jpg”&gt;</a:t>
            </a:r>
            <a:br>
              <a:rPr lang="en"/>
            </a:br>
            <a:r>
              <a:rPr lang="en"/>
              <a:t>&lt;p&gt;This paragraph won’t match&lt;/p&gt;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CSS Pseudo-classes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:link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:visited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:active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:hover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:first-child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:last-child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:only-child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and Text Styling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Styling Properties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ont-family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typeface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ont-size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ont-style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normal, italic or oblique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font-weight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normal, bold, lighter, bolder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text-transform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none, uppercase, lowercase, capitalize, full-width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text-decoration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none, underline, overline, line-through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Text-Shadow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enough to need its own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in four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Horizontal offset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Vertical</a:t>
            </a:r>
            <a:r>
              <a:rPr lang="en"/>
              <a:t> offset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Blur radius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define multiple shadows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3491863"/>
            <a:ext cx="28003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Safe Fonts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38" y="1134750"/>
            <a:ext cx="61707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Fonts</a:t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588" y="1017725"/>
            <a:ext cx="58268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Stacks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you can’t guarantee that a user will have a font you want to use, you can specify multiple fonts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browser will choose the first font that’s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leave a default font choice at the end for safety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2914688"/>
            <a:ext cx="45815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Text-Layout Properties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ext-align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</a:t>
            </a:r>
            <a:r>
              <a:rPr lang="en"/>
              <a:t>eft, right, center, justify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ine-height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 of each line of text (not the letters themselves, but the space the letters appear 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letter-spacing and word-spacing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between each letter or word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to Know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specified multiple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predefined color name (like “red”)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RGB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Hexadecimal values (very commonly seen in web development)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HSL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Via RGBA or HSLA</a:t>
            </a: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866325"/>
            <a:ext cx="83058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(and most annoying) CSS Layout property we’ll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“Floats” an item to one side so that other content flows around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left, right, none, inherit</a:t>
            </a:r>
            <a:endParaRPr/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75" y="2913950"/>
            <a:ext cx="5818299" cy="13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413" y="3296075"/>
            <a:ext cx="13811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Syntax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88" y="223150"/>
            <a:ext cx="4878634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!important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is all about elegantly letting things flow together from broad-level settings down into more specific page-level styles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!important throws all that out the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property is marked as !important, it will override all other applied contradicting styles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avoided as much as possible</a:t>
            </a:r>
            <a:endParaRPr/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3554300"/>
            <a:ext cx="2895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Comments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/* look like this */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Measurement Units	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n, cm, 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not so common…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9450"/>
            <a:ext cx="8839200" cy="35798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Measurement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Styles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Linking a stylesheet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&lt;link rel=”stylesheet” href=”mystylesheet.css”&gt;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In-page styles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&lt;style&gt;</a:t>
            </a:r>
            <a:br>
              <a:rPr lang="en"/>
            </a:br>
            <a:r>
              <a:rPr lang="en"/>
              <a:t>	</a:t>
            </a:r>
            <a:r>
              <a:rPr lang="en"/>
              <a:t>b</a:t>
            </a:r>
            <a:r>
              <a:rPr lang="en"/>
              <a:t>ody { color: #0000FF; }</a:t>
            </a:r>
            <a:br>
              <a:rPr lang="en"/>
            </a:br>
            <a:r>
              <a:rPr lang="en"/>
              <a:t>&lt;/style&gt;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Placed in the &lt;head&gt;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In-line styles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 href=”nowhere.html” style=”color: #990000; text-decoration: line-through;”&gt;bad link&lt;/a&gt;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as the value of the style attribute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Prefer external stylesheets whenever possible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Cascade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00" y="152400"/>
            <a:ext cx="21720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Advantage of a Linked Stylesheet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50" y="265600"/>
            <a:ext cx="4657700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