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CTEC-130: HTML &amp; CSS 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your first bullet point here</a:t>
            </a:r>
          </a:p>
          <a:p>
            <a:r>
              <a:t>Add your second bullet point here</a:t>
            </a:r>
          </a:p>
          <a:p>
            <a:r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</TotalTime>
  <Words>142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CTEC-130: HTML &amp; CSS Portfolio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2</cp:revision>
  <dcterms:created xsi:type="dcterms:W3CDTF">2024-10-13T11:38:22Z</dcterms:created>
  <dcterms:modified xsi:type="dcterms:W3CDTF">2024-10-13T11:39:51Z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