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Oswald-bold.fntdata"/><Relationship Id="rId16" Type="http://schemas.openxmlformats.org/officeDocument/2006/relationships/slide" Target="slides/slide11.xml"/><Relationship Id="rId38" Type="http://schemas.openxmlformats.org/officeDocument/2006/relationships/font" Target="fonts/Oswal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1b38450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1b38450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aca22e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aca22e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ca22ed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ca22ed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ca22ed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aca22ed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ca22ed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ca22ed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aca22e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aca22e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c1b38450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c1b38450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aca22ed2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aca22ed2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aca22ed2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aca22ed2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c1b38450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c1b38450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c1b38450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c1b38450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c1b38450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c1b38450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c1b38450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c1b38450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1b38450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1b38450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1b38450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1b38450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1b384502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1b384502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aca22ed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aca22ed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ca22ed2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aca22ed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aca22ed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aca22ed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1b38450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1b38450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aca22ed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aca22ed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1b38450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1b38450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c1b38450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c1b38450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c1b38450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c1b38450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1b38450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1b38450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1b38450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1b38450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1b384502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1b384502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c1b384502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c1b384502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1b384502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1b38450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1b38450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1b38450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oog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csszengarden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validator.w3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CSS Overview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CTEC 130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Syntax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up of Elements and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&lt;p&gt;&lt;/p&gt;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 is an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(usually) have opening and closing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 opening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&lt;/p&gt; closing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and other Elements are placed between opening and closing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&lt;p&gt;This is the content of a paragraph&lt;/p&gt;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&lt;p&gt;This is a paragraph with &lt;em&gt;emphasis&lt;/em&gt; on a word&lt;/p&gt;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Page Structure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37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&lt;html&gt;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&lt;head&gt;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&lt;title&gt;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&lt;body&gt;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Visible content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275" y="928150"/>
            <a:ext cx="4112075" cy="3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HTML Tags to Start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&lt;!DOCTYPE html&gt; - put at the top of your page, tells the browser what syntax the document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&lt;html&gt; - root element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&lt;head&gt; - contains metadata about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&lt;title&gt; - specifies a title for the page, included at the top of the browser window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&lt;body&gt; - contains all the visible elements of the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&lt;h1&gt; - “header 1,” the top-most level header (headline) for a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&lt;p&gt; - </a:t>
            </a:r>
            <a:r>
              <a:rPr lang="en"/>
              <a:t>paragraph</a:t>
            </a:r>
            <a:r>
              <a:rPr lang="en"/>
              <a:t>, holds a single paragraph of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&lt;br&gt; - a line break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have an end tag (but using &lt;br/&gt; instead doesn’t hurt)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&lt;p&gt; This is a proper use of &lt;br&gt; right here&lt;/p&gt;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HTML Syntax Details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Whitespace - generally ignored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&lt;!-- this is a comment </a:t>
            </a:r>
            <a:r>
              <a:rPr lang="en"/>
              <a:t>–&gt;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Aren’t visible in the document, stay in the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always be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can usually guess where they go if they’re missing, but this is very poor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tags are self-closing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Instead of having an opening and closing tag, you have a single tag that ends with /&gt;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Sensitivity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is not case sensitive, but it’s recommended to use lower-case in your tags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Attributes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66900"/>
            <a:ext cx="8520600" cy="3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 can have Attributes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 details included within the &lt;&gt; of an opening 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Come in name/value pairs like: name=”value”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extra features we’ll describe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Early 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&lt;a&gt; - “Anchor,” allows you to specify a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&lt;a href=”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https://www.google.com</a:t>
            </a:r>
            <a:r>
              <a:rPr lang="en"/>
              <a:t>”&gt;A Google Link&lt;/a&gt;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href - the site you want to link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&lt;img&gt; - Image, allows you to add an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&lt;img src=”moose.jpg” alt=”A Moose Picture” 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</a:t>
            </a:r>
            <a:r>
              <a:rPr lang="en"/>
              <a:t>rc - the location of the image you want to display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</a:t>
            </a:r>
            <a:r>
              <a:rPr lang="en"/>
              <a:t>lt - text that describes the image for accessibility purposes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Syntax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54429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what you’re styling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body, h1 and p in the right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lines of styling rules separated by 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Made up of Property:Value;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Contained within {}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block of {} can have multiple declarations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3538" y="1441450"/>
            <a:ext cx="248602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</a:t>
            </a:r>
            <a:r>
              <a:rPr lang="en"/>
              <a:t> of Content and Style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should contain only content, not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should contain information on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http://www.csszengarden.com/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Editing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plain text-editor can be used to write HTML and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some programs offer nice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Recommended Text Editors: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Studio Code (my choice for most languages)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Brackets (an HTML/CSS focused editor)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Sublime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Notepad++ (if you’re old-school)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Files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Web Page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Tools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of the Browser Wars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Interoperability was terrible through the 90’s and 2000’s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recently gave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Their newest version of Edge runs on Chromium, the open-source project behind Google’s Chrome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modern browsers are better, older browsers are still in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things are better, web developers still need to watch for cross-browser issues, especially when targeting older browsers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https://caniuse.com/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are very permissive of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end-tags, spelling errors in tags and attributes, missing syntax may all be “fixed” by the browser when the page displays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isn’t really what we want, as we want full control over how the page displays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https://validator.w3.org/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your html and lets you know what syntax errors may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“Logic” problems are up to you to notice and fix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Site Code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view the HTML code of any site on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may get you sued by the Missouri government for hacking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-&gt; View Page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Click -&gt; Inspect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Aside the Jetpack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HTML and CSS can be time-consuming and difficult to troubleshoot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exist to speed-up web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WebFlow, Wix, SquareSpace - online HTML/CSS development tool and hosting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Bootstrap, Bulma, Tailwind - CSS libraries that provide basic styles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use them (yet).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HTML and CSS is a Mountain, these tools are a Jetpack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jetpack breaks down and you don’t know mountain-climbing, you’re in trouble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Accessibility From the Beginning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everyone experiences the web like you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are available for those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Impairments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Hearing Impairments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Mobility Impairments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Cognitive Impairments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those tools to work best, your site must be built with accessibility in mind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alt text to non-decorative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content is in a sensible order when not styled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semantic tags are properly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other things that we’ll cover as we reach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the right thing to do, and it’ll keep you from getting sued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 and Javascript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- HyperText Markup Language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the content of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technically a “programming” language since it’s not interactive, but it’s still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- Cascading Style Sheets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the visual design for HTML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to keep content </a:t>
            </a:r>
            <a:r>
              <a:rPr lang="en"/>
              <a:t>separate</a:t>
            </a:r>
            <a:r>
              <a:rPr lang="en"/>
              <a:t> from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aka ECMAScript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open standard scripting language of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provide interactivity to web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most people talk about building something interactive in “HTML5,” they’re really talking about writing a bunch of Javascript and maybe using an HTML5 &lt;canvas&gt;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WASM - Web Assembly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the deployment of different languages to the client-side browser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Issues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Issues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Cross-Browser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Websites</a:t>
            </a:r>
            <a:r>
              <a:rPr lang="en"/>
              <a:t> are Delivered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 on the internet receive requests over the HTTP protocol and reply with HTML, CSS and other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Site - A server holds and delivers pre-built HTML, CSS and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 running static sites can be very small and efficient, as their task isn’t very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Managing large static sites is a huge pain for the people who have to make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Site - A server contains scripts or programs to generate HTML, CSS and Javascript on-demand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 running dynamic sites must be more powerful, as they technically need to build each HTML page for each user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the server is doing the work of building each page, maintaining a Dynamic Site can be easier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Page Server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" y="1352550"/>
            <a:ext cx="87915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Page Server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888"/>
            <a:ext cx="8839198" cy="184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Site Management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Joomla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CMS (Content Management Systems)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725" y="1128463"/>
            <a:ext cx="2886574" cy="2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Server-Side Languages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 and Visual Basic (ASP.NET)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 (on Rails)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(Django and Flask)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(yep, it’s also Server-Side now, Node)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(Wordpress, Laravel)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Pretty much any other programming language if you’re willing to do the 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wait, why are we learning this?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Sites can still be preferred in many situations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“Serverless” tools like Amazon’s S3 make them incredibly cheap to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sites don’t have to change that much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Restaurant and Business Pages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Small Portfolios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SPAs (Single Page Applications)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Sites require you to know HTML and CSS to get the most out of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Wordpress will do pretty much everything for you, but will also do it awkwardly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HTML and CSS gives you more power over something like Wordpress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HTML and CSS is basically required for building a custom CMS of your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you’re not building something like Amazon or Twitter and someone </a:t>
            </a:r>
            <a:r>
              <a:rPr lang="en"/>
              <a:t>knowledgeable</a:t>
            </a:r>
            <a:r>
              <a:rPr lang="en"/>
              <a:t> is around to make edits, Static can be preferred.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