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</p:sldIdLst>
  <p:sldSz cy="6858000" cx="9144000"/>
  <p:notesSz cx="6954825" cy="93091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44" Type="http://schemas.openxmlformats.org/officeDocument/2006/relationships/slide" Target="slides/slide39.xml"/><Relationship Id="rId21" Type="http://schemas.openxmlformats.org/officeDocument/2006/relationships/slide" Target="slides/slide16.xml"/><Relationship Id="rId43" Type="http://schemas.openxmlformats.org/officeDocument/2006/relationships/slide" Target="slides/slide38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013075" cy="465138"/>
          </a:xfrm>
          <a:prstGeom prst="rect">
            <a:avLst/>
          </a:prstGeom>
          <a:noFill/>
          <a:ln>
            <a:noFill/>
          </a:ln>
        </p:spPr>
        <p:txBody>
          <a:bodyPr anchorCtr="0" anchor="t" bIns="46450" lIns="92925" spcFirstLastPara="1" rIns="92925" wrap="square" tIns="4645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940175" y="0"/>
            <a:ext cx="3013075" cy="465138"/>
          </a:xfrm>
          <a:prstGeom prst="rect">
            <a:avLst/>
          </a:prstGeom>
          <a:noFill/>
          <a:ln>
            <a:noFill/>
          </a:ln>
        </p:spPr>
        <p:txBody>
          <a:bodyPr anchorCtr="0" anchor="t" bIns="46450" lIns="92925" spcFirstLastPara="1" rIns="92925" wrap="square" tIns="4645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50938" y="698500"/>
            <a:ext cx="4652962" cy="34909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95325" y="4421188"/>
            <a:ext cx="5564188" cy="4189412"/>
          </a:xfrm>
          <a:prstGeom prst="rect">
            <a:avLst/>
          </a:prstGeom>
          <a:noFill/>
          <a:ln>
            <a:noFill/>
          </a:ln>
        </p:spPr>
        <p:txBody>
          <a:bodyPr anchorCtr="0" anchor="t" bIns="46450" lIns="92925" spcFirstLastPara="1" rIns="92925" wrap="square" tIns="4645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842375"/>
            <a:ext cx="3013075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6450" lIns="92925" spcFirstLastPara="1" rIns="92925" wrap="square" tIns="4645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940175" y="8842375"/>
            <a:ext cx="3013075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6450" lIns="92925" spcFirstLastPara="1" rIns="92925" wrap="square" tIns="4645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:notes"/>
          <p:cNvSpPr/>
          <p:nvPr>
            <p:ph idx="2" type="sldImg"/>
          </p:nvPr>
        </p:nvSpPr>
        <p:spPr>
          <a:xfrm>
            <a:off x="1150938" y="698500"/>
            <a:ext cx="4652962" cy="34909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20" name="Google Shape;120;p1:notes"/>
          <p:cNvSpPr txBox="1"/>
          <p:nvPr>
            <p:ph idx="1" type="body"/>
          </p:nvPr>
        </p:nvSpPr>
        <p:spPr>
          <a:xfrm>
            <a:off x="695325" y="4421188"/>
            <a:ext cx="5564188" cy="4189412"/>
          </a:xfrm>
          <a:prstGeom prst="rect">
            <a:avLst/>
          </a:prstGeom>
          <a:noFill/>
          <a:ln>
            <a:noFill/>
          </a:ln>
        </p:spPr>
        <p:txBody>
          <a:bodyPr anchorCtr="0" anchor="t" bIns="46450" lIns="92925" spcFirstLastPara="1" rIns="92925" wrap="square" tIns="46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:notes"/>
          <p:cNvSpPr txBox="1"/>
          <p:nvPr>
            <p:ph idx="12" type="sldNum"/>
          </p:nvPr>
        </p:nvSpPr>
        <p:spPr>
          <a:xfrm>
            <a:off x="3940175" y="8842375"/>
            <a:ext cx="3013075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6450" lIns="92925" spcFirstLastPara="1" rIns="92925" wrap="square" tIns="4645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0:notes"/>
          <p:cNvSpPr/>
          <p:nvPr>
            <p:ph idx="2" type="sldImg"/>
          </p:nvPr>
        </p:nvSpPr>
        <p:spPr>
          <a:xfrm>
            <a:off x="1150938" y="698500"/>
            <a:ext cx="4652962" cy="34909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80" name="Google Shape;180;p10:notes"/>
          <p:cNvSpPr txBox="1"/>
          <p:nvPr>
            <p:ph idx="1" type="body"/>
          </p:nvPr>
        </p:nvSpPr>
        <p:spPr>
          <a:xfrm>
            <a:off x="695325" y="4421188"/>
            <a:ext cx="5564188" cy="4189412"/>
          </a:xfrm>
          <a:prstGeom prst="rect">
            <a:avLst/>
          </a:prstGeom>
          <a:noFill/>
          <a:ln>
            <a:noFill/>
          </a:ln>
        </p:spPr>
        <p:txBody>
          <a:bodyPr anchorCtr="0" anchor="t" bIns="46450" lIns="92925" spcFirstLastPara="1" rIns="92925" wrap="square" tIns="46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0:notes"/>
          <p:cNvSpPr txBox="1"/>
          <p:nvPr>
            <p:ph idx="12" type="sldNum"/>
          </p:nvPr>
        </p:nvSpPr>
        <p:spPr>
          <a:xfrm>
            <a:off x="3940175" y="8842375"/>
            <a:ext cx="3013075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6450" lIns="92925" spcFirstLastPara="1" rIns="92925" wrap="square" tIns="4645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1:notes"/>
          <p:cNvSpPr/>
          <p:nvPr>
            <p:ph idx="2" type="sldImg"/>
          </p:nvPr>
        </p:nvSpPr>
        <p:spPr>
          <a:xfrm>
            <a:off x="1150938" y="698500"/>
            <a:ext cx="4652962" cy="34909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88" name="Google Shape;188;p11:notes"/>
          <p:cNvSpPr txBox="1"/>
          <p:nvPr>
            <p:ph idx="1" type="body"/>
          </p:nvPr>
        </p:nvSpPr>
        <p:spPr>
          <a:xfrm>
            <a:off x="695325" y="4421188"/>
            <a:ext cx="5564188" cy="4189412"/>
          </a:xfrm>
          <a:prstGeom prst="rect">
            <a:avLst/>
          </a:prstGeom>
          <a:noFill/>
          <a:ln>
            <a:noFill/>
          </a:ln>
        </p:spPr>
        <p:txBody>
          <a:bodyPr anchorCtr="0" anchor="t" bIns="46450" lIns="92925" spcFirstLastPara="1" rIns="92925" wrap="square" tIns="46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1:notes"/>
          <p:cNvSpPr txBox="1"/>
          <p:nvPr>
            <p:ph idx="12" type="sldNum"/>
          </p:nvPr>
        </p:nvSpPr>
        <p:spPr>
          <a:xfrm>
            <a:off x="3940175" y="8842375"/>
            <a:ext cx="3013075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6450" lIns="92925" spcFirstLastPara="1" rIns="92925" wrap="square" tIns="4645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2:notes"/>
          <p:cNvSpPr/>
          <p:nvPr>
            <p:ph idx="2" type="sldImg"/>
          </p:nvPr>
        </p:nvSpPr>
        <p:spPr>
          <a:xfrm>
            <a:off x="1150938" y="698500"/>
            <a:ext cx="4652962" cy="34909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95" name="Google Shape;195;p12:notes"/>
          <p:cNvSpPr txBox="1"/>
          <p:nvPr>
            <p:ph idx="1" type="body"/>
          </p:nvPr>
        </p:nvSpPr>
        <p:spPr>
          <a:xfrm>
            <a:off x="695325" y="4421188"/>
            <a:ext cx="5564188" cy="4189412"/>
          </a:xfrm>
          <a:prstGeom prst="rect">
            <a:avLst/>
          </a:prstGeom>
          <a:noFill/>
          <a:ln>
            <a:noFill/>
          </a:ln>
        </p:spPr>
        <p:txBody>
          <a:bodyPr anchorCtr="0" anchor="t" bIns="46450" lIns="92925" spcFirstLastPara="1" rIns="92925" wrap="square" tIns="46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2:notes"/>
          <p:cNvSpPr txBox="1"/>
          <p:nvPr>
            <p:ph idx="12" type="sldNum"/>
          </p:nvPr>
        </p:nvSpPr>
        <p:spPr>
          <a:xfrm>
            <a:off x="3940175" y="8842375"/>
            <a:ext cx="3013075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6450" lIns="92925" spcFirstLastPara="1" rIns="92925" wrap="square" tIns="4645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3:notes"/>
          <p:cNvSpPr/>
          <p:nvPr>
            <p:ph idx="2" type="sldImg"/>
          </p:nvPr>
        </p:nvSpPr>
        <p:spPr>
          <a:xfrm>
            <a:off x="1150938" y="698500"/>
            <a:ext cx="4652962" cy="34909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02" name="Google Shape;202;p13:notes"/>
          <p:cNvSpPr txBox="1"/>
          <p:nvPr>
            <p:ph idx="1" type="body"/>
          </p:nvPr>
        </p:nvSpPr>
        <p:spPr>
          <a:xfrm>
            <a:off x="695325" y="4421188"/>
            <a:ext cx="5564188" cy="4189412"/>
          </a:xfrm>
          <a:prstGeom prst="rect">
            <a:avLst/>
          </a:prstGeom>
          <a:noFill/>
          <a:ln>
            <a:noFill/>
          </a:ln>
        </p:spPr>
        <p:txBody>
          <a:bodyPr anchorCtr="0" anchor="t" bIns="46450" lIns="92925" spcFirstLastPara="1" rIns="92925" wrap="square" tIns="46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13:notes"/>
          <p:cNvSpPr txBox="1"/>
          <p:nvPr>
            <p:ph idx="12" type="sldNum"/>
          </p:nvPr>
        </p:nvSpPr>
        <p:spPr>
          <a:xfrm>
            <a:off x="3940175" y="8842375"/>
            <a:ext cx="3013075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6450" lIns="92925" spcFirstLastPara="1" rIns="92925" wrap="square" tIns="4645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4:notes"/>
          <p:cNvSpPr/>
          <p:nvPr>
            <p:ph idx="2" type="sldImg"/>
          </p:nvPr>
        </p:nvSpPr>
        <p:spPr>
          <a:xfrm>
            <a:off x="1150938" y="698500"/>
            <a:ext cx="4652962" cy="34909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09" name="Google Shape;209;p14:notes"/>
          <p:cNvSpPr txBox="1"/>
          <p:nvPr>
            <p:ph idx="1" type="body"/>
          </p:nvPr>
        </p:nvSpPr>
        <p:spPr>
          <a:xfrm>
            <a:off x="695325" y="4421188"/>
            <a:ext cx="5564188" cy="4189412"/>
          </a:xfrm>
          <a:prstGeom prst="rect">
            <a:avLst/>
          </a:prstGeom>
          <a:noFill/>
          <a:ln>
            <a:noFill/>
          </a:ln>
        </p:spPr>
        <p:txBody>
          <a:bodyPr anchorCtr="0" anchor="t" bIns="46450" lIns="92925" spcFirstLastPara="1" rIns="92925" wrap="square" tIns="46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14:notes"/>
          <p:cNvSpPr txBox="1"/>
          <p:nvPr>
            <p:ph idx="12" type="sldNum"/>
          </p:nvPr>
        </p:nvSpPr>
        <p:spPr>
          <a:xfrm>
            <a:off x="3940175" y="8842375"/>
            <a:ext cx="3013075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6450" lIns="92925" spcFirstLastPara="1" rIns="92925" wrap="square" tIns="4645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5:notes"/>
          <p:cNvSpPr/>
          <p:nvPr>
            <p:ph idx="2" type="sldImg"/>
          </p:nvPr>
        </p:nvSpPr>
        <p:spPr>
          <a:xfrm>
            <a:off x="1150938" y="698500"/>
            <a:ext cx="4652962" cy="34909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16" name="Google Shape;216;p15:notes"/>
          <p:cNvSpPr txBox="1"/>
          <p:nvPr>
            <p:ph idx="1" type="body"/>
          </p:nvPr>
        </p:nvSpPr>
        <p:spPr>
          <a:xfrm>
            <a:off x="695325" y="4421188"/>
            <a:ext cx="5564188" cy="4189412"/>
          </a:xfrm>
          <a:prstGeom prst="rect">
            <a:avLst/>
          </a:prstGeom>
          <a:noFill/>
          <a:ln>
            <a:noFill/>
          </a:ln>
        </p:spPr>
        <p:txBody>
          <a:bodyPr anchorCtr="0" anchor="t" bIns="46450" lIns="92925" spcFirstLastPara="1" rIns="92925" wrap="square" tIns="46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15:notes"/>
          <p:cNvSpPr txBox="1"/>
          <p:nvPr>
            <p:ph idx="12" type="sldNum"/>
          </p:nvPr>
        </p:nvSpPr>
        <p:spPr>
          <a:xfrm>
            <a:off x="3940175" y="8842375"/>
            <a:ext cx="3013075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6450" lIns="92925" spcFirstLastPara="1" rIns="92925" wrap="square" tIns="4645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6:notes"/>
          <p:cNvSpPr/>
          <p:nvPr>
            <p:ph idx="2" type="sldImg"/>
          </p:nvPr>
        </p:nvSpPr>
        <p:spPr>
          <a:xfrm>
            <a:off x="1150938" y="698500"/>
            <a:ext cx="4652962" cy="34909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23" name="Google Shape;223;p16:notes"/>
          <p:cNvSpPr txBox="1"/>
          <p:nvPr>
            <p:ph idx="1" type="body"/>
          </p:nvPr>
        </p:nvSpPr>
        <p:spPr>
          <a:xfrm>
            <a:off x="695325" y="4421188"/>
            <a:ext cx="5564188" cy="4189412"/>
          </a:xfrm>
          <a:prstGeom prst="rect">
            <a:avLst/>
          </a:prstGeom>
          <a:noFill/>
          <a:ln>
            <a:noFill/>
          </a:ln>
        </p:spPr>
        <p:txBody>
          <a:bodyPr anchorCtr="0" anchor="t" bIns="46450" lIns="92925" spcFirstLastPara="1" rIns="92925" wrap="square" tIns="46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16:notes"/>
          <p:cNvSpPr txBox="1"/>
          <p:nvPr>
            <p:ph idx="12" type="sldNum"/>
          </p:nvPr>
        </p:nvSpPr>
        <p:spPr>
          <a:xfrm>
            <a:off x="3940175" y="8842375"/>
            <a:ext cx="3013075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6450" lIns="92925" spcFirstLastPara="1" rIns="92925" wrap="square" tIns="4645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7:notes"/>
          <p:cNvSpPr/>
          <p:nvPr>
            <p:ph idx="2" type="sldImg"/>
          </p:nvPr>
        </p:nvSpPr>
        <p:spPr>
          <a:xfrm>
            <a:off x="1150938" y="698500"/>
            <a:ext cx="4652962" cy="34909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30" name="Google Shape;230;p17:notes"/>
          <p:cNvSpPr txBox="1"/>
          <p:nvPr>
            <p:ph idx="1" type="body"/>
          </p:nvPr>
        </p:nvSpPr>
        <p:spPr>
          <a:xfrm>
            <a:off x="695325" y="4421188"/>
            <a:ext cx="5564188" cy="4189412"/>
          </a:xfrm>
          <a:prstGeom prst="rect">
            <a:avLst/>
          </a:prstGeom>
          <a:noFill/>
          <a:ln>
            <a:noFill/>
          </a:ln>
        </p:spPr>
        <p:txBody>
          <a:bodyPr anchorCtr="0" anchor="t" bIns="46450" lIns="92925" spcFirstLastPara="1" rIns="92925" wrap="square" tIns="46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17:notes"/>
          <p:cNvSpPr txBox="1"/>
          <p:nvPr>
            <p:ph idx="12" type="sldNum"/>
          </p:nvPr>
        </p:nvSpPr>
        <p:spPr>
          <a:xfrm>
            <a:off x="3940175" y="8842375"/>
            <a:ext cx="3013075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6450" lIns="92925" spcFirstLastPara="1" rIns="92925" wrap="square" tIns="4645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8:notes"/>
          <p:cNvSpPr/>
          <p:nvPr>
            <p:ph idx="2" type="sldImg"/>
          </p:nvPr>
        </p:nvSpPr>
        <p:spPr>
          <a:xfrm>
            <a:off x="1150938" y="698500"/>
            <a:ext cx="4652962" cy="34909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37" name="Google Shape;237;p18:notes"/>
          <p:cNvSpPr txBox="1"/>
          <p:nvPr>
            <p:ph idx="1" type="body"/>
          </p:nvPr>
        </p:nvSpPr>
        <p:spPr>
          <a:xfrm>
            <a:off x="695325" y="4421188"/>
            <a:ext cx="5564188" cy="4189412"/>
          </a:xfrm>
          <a:prstGeom prst="rect">
            <a:avLst/>
          </a:prstGeom>
          <a:noFill/>
          <a:ln>
            <a:noFill/>
          </a:ln>
        </p:spPr>
        <p:txBody>
          <a:bodyPr anchorCtr="0" anchor="t" bIns="46450" lIns="92925" spcFirstLastPara="1" rIns="92925" wrap="square" tIns="46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18:notes"/>
          <p:cNvSpPr txBox="1"/>
          <p:nvPr>
            <p:ph idx="12" type="sldNum"/>
          </p:nvPr>
        </p:nvSpPr>
        <p:spPr>
          <a:xfrm>
            <a:off x="3940175" y="8842375"/>
            <a:ext cx="3013075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6450" lIns="92925" spcFirstLastPara="1" rIns="92925" wrap="square" tIns="4645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9:notes"/>
          <p:cNvSpPr/>
          <p:nvPr>
            <p:ph idx="2" type="sldImg"/>
          </p:nvPr>
        </p:nvSpPr>
        <p:spPr>
          <a:xfrm>
            <a:off x="1150938" y="698500"/>
            <a:ext cx="4652962" cy="34909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44" name="Google Shape;244;p19:notes"/>
          <p:cNvSpPr txBox="1"/>
          <p:nvPr>
            <p:ph idx="1" type="body"/>
          </p:nvPr>
        </p:nvSpPr>
        <p:spPr>
          <a:xfrm>
            <a:off x="695325" y="4421188"/>
            <a:ext cx="5564188" cy="4189412"/>
          </a:xfrm>
          <a:prstGeom prst="rect">
            <a:avLst/>
          </a:prstGeom>
          <a:noFill/>
          <a:ln>
            <a:noFill/>
          </a:ln>
        </p:spPr>
        <p:txBody>
          <a:bodyPr anchorCtr="0" anchor="t" bIns="46450" lIns="92925" spcFirstLastPara="1" rIns="92925" wrap="square" tIns="46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19:notes"/>
          <p:cNvSpPr txBox="1"/>
          <p:nvPr>
            <p:ph idx="12" type="sldNum"/>
          </p:nvPr>
        </p:nvSpPr>
        <p:spPr>
          <a:xfrm>
            <a:off x="3940175" y="8842375"/>
            <a:ext cx="3013075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6450" lIns="92925" spcFirstLastPara="1" rIns="92925" wrap="square" tIns="4645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:notes"/>
          <p:cNvSpPr/>
          <p:nvPr>
            <p:ph idx="2" type="sldImg"/>
          </p:nvPr>
        </p:nvSpPr>
        <p:spPr>
          <a:xfrm>
            <a:off x="1150938" y="698500"/>
            <a:ext cx="4652962" cy="34909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26" name="Google Shape;126;p2:notes"/>
          <p:cNvSpPr txBox="1"/>
          <p:nvPr>
            <p:ph idx="1" type="body"/>
          </p:nvPr>
        </p:nvSpPr>
        <p:spPr>
          <a:xfrm>
            <a:off x="695325" y="4421188"/>
            <a:ext cx="5564188" cy="4189412"/>
          </a:xfrm>
          <a:prstGeom prst="rect">
            <a:avLst/>
          </a:prstGeom>
          <a:noFill/>
          <a:ln>
            <a:noFill/>
          </a:ln>
        </p:spPr>
        <p:txBody>
          <a:bodyPr anchorCtr="0" anchor="t" bIns="46450" lIns="92925" spcFirstLastPara="1" rIns="92925" wrap="square" tIns="46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2:notes"/>
          <p:cNvSpPr txBox="1"/>
          <p:nvPr>
            <p:ph idx="12" type="sldNum"/>
          </p:nvPr>
        </p:nvSpPr>
        <p:spPr>
          <a:xfrm>
            <a:off x="3940175" y="8842375"/>
            <a:ext cx="3013075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6450" lIns="92925" spcFirstLastPara="1" rIns="92925" wrap="square" tIns="4645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0:notes"/>
          <p:cNvSpPr/>
          <p:nvPr>
            <p:ph idx="2" type="sldImg"/>
          </p:nvPr>
        </p:nvSpPr>
        <p:spPr>
          <a:xfrm>
            <a:off x="1150938" y="698500"/>
            <a:ext cx="4652962" cy="34909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51" name="Google Shape;251;p20:notes"/>
          <p:cNvSpPr txBox="1"/>
          <p:nvPr>
            <p:ph idx="1" type="body"/>
          </p:nvPr>
        </p:nvSpPr>
        <p:spPr>
          <a:xfrm>
            <a:off x="695325" y="4421188"/>
            <a:ext cx="5564188" cy="4189412"/>
          </a:xfrm>
          <a:prstGeom prst="rect">
            <a:avLst/>
          </a:prstGeom>
          <a:noFill/>
          <a:ln>
            <a:noFill/>
          </a:ln>
        </p:spPr>
        <p:txBody>
          <a:bodyPr anchorCtr="0" anchor="t" bIns="46450" lIns="92925" spcFirstLastPara="1" rIns="92925" wrap="square" tIns="46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20:notes"/>
          <p:cNvSpPr txBox="1"/>
          <p:nvPr>
            <p:ph idx="12" type="sldNum"/>
          </p:nvPr>
        </p:nvSpPr>
        <p:spPr>
          <a:xfrm>
            <a:off x="3940175" y="8842375"/>
            <a:ext cx="3013075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6450" lIns="92925" spcFirstLastPara="1" rIns="92925" wrap="square" tIns="4645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1:notes"/>
          <p:cNvSpPr/>
          <p:nvPr>
            <p:ph idx="2" type="sldImg"/>
          </p:nvPr>
        </p:nvSpPr>
        <p:spPr>
          <a:xfrm>
            <a:off x="1150938" y="698500"/>
            <a:ext cx="4652962" cy="34909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58" name="Google Shape;258;p21:notes"/>
          <p:cNvSpPr txBox="1"/>
          <p:nvPr>
            <p:ph idx="1" type="body"/>
          </p:nvPr>
        </p:nvSpPr>
        <p:spPr>
          <a:xfrm>
            <a:off x="695325" y="4421188"/>
            <a:ext cx="5564188" cy="4189412"/>
          </a:xfrm>
          <a:prstGeom prst="rect">
            <a:avLst/>
          </a:prstGeom>
          <a:noFill/>
          <a:ln>
            <a:noFill/>
          </a:ln>
        </p:spPr>
        <p:txBody>
          <a:bodyPr anchorCtr="0" anchor="t" bIns="46450" lIns="92925" spcFirstLastPara="1" rIns="92925" wrap="square" tIns="46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21:notes"/>
          <p:cNvSpPr txBox="1"/>
          <p:nvPr>
            <p:ph idx="12" type="sldNum"/>
          </p:nvPr>
        </p:nvSpPr>
        <p:spPr>
          <a:xfrm>
            <a:off x="3940175" y="8842375"/>
            <a:ext cx="3013075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6450" lIns="92925" spcFirstLastPara="1" rIns="92925" wrap="square" tIns="4645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2:notes"/>
          <p:cNvSpPr/>
          <p:nvPr>
            <p:ph idx="2" type="sldImg"/>
          </p:nvPr>
        </p:nvSpPr>
        <p:spPr>
          <a:xfrm>
            <a:off x="1150938" y="698500"/>
            <a:ext cx="4652962" cy="34909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66" name="Google Shape;266;p22:notes"/>
          <p:cNvSpPr txBox="1"/>
          <p:nvPr>
            <p:ph idx="1" type="body"/>
          </p:nvPr>
        </p:nvSpPr>
        <p:spPr>
          <a:xfrm>
            <a:off x="695325" y="4421188"/>
            <a:ext cx="5564188" cy="4189412"/>
          </a:xfrm>
          <a:prstGeom prst="rect">
            <a:avLst/>
          </a:prstGeom>
          <a:noFill/>
          <a:ln>
            <a:noFill/>
          </a:ln>
        </p:spPr>
        <p:txBody>
          <a:bodyPr anchorCtr="0" anchor="t" bIns="46450" lIns="92925" spcFirstLastPara="1" rIns="92925" wrap="square" tIns="46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22:notes"/>
          <p:cNvSpPr txBox="1"/>
          <p:nvPr>
            <p:ph idx="12" type="sldNum"/>
          </p:nvPr>
        </p:nvSpPr>
        <p:spPr>
          <a:xfrm>
            <a:off x="3940175" y="8842375"/>
            <a:ext cx="3013075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6450" lIns="92925" spcFirstLastPara="1" rIns="92925" wrap="square" tIns="4645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3:notes"/>
          <p:cNvSpPr/>
          <p:nvPr>
            <p:ph idx="2" type="sldImg"/>
          </p:nvPr>
        </p:nvSpPr>
        <p:spPr>
          <a:xfrm>
            <a:off x="1150938" y="698500"/>
            <a:ext cx="4652962" cy="34909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73" name="Google Shape;273;p23:notes"/>
          <p:cNvSpPr txBox="1"/>
          <p:nvPr>
            <p:ph idx="1" type="body"/>
          </p:nvPr>
        </p:nvSpPr>
        <p:spPr>
          <a:xfrm>
            <a:off x="695325" y="4421188"/>
            <a:ext cx="5564188" cy="4189412"/>
          </a:xfrm>
          <a:prstGeom prst="rect">
            <a:avLst/>
          </a:prstGeom>
          <a:noFill/>
          <a:ln>
            <a:noFill/>
          </a:ln>
        </p:spPr>
        <p:txBody>
          <a:bodyPr anchorCtr="0" anchor="t" bIns="46450" lIns="92925" spcFirstLastPara="1" rIns="92925" wrap="square" tIns="46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23:notes"/>
          <p:cNvSpPr txBox="1"/>
          <p:nvPr>
            <p:ph idx="12" type="sldNum"/>
          </p:nvPr>
        </p:nvSpPr>
        <p:spPr>
          <a:xfrm>
            <a:off x="3940175" y="8842375"/>
            <a:ext cx="3013075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6450" lIns="92925" spcFirstLastPara="1" rIns="92925" wrap="square" tIns="4645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4:notes"/>
          <p:cNvSpPr/>
          <p:nvPr>
            <p:ph idx="2" type="sldImg"/>
          </p:nvPr>
        </p:nvSpPr>
        <p:spPr>
          <a:xfrm>
            <a:off x="1150938" y="698500"/>
            <a:ext cx="4652962" cy="34909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80" name="Google Shape;280;p24:notes"/>
          <p:cNvSpPr txBox="1"/>
          <p:nvPr>
            <p:ph idx="1" type="body"/>
          </p:nvPr>
        </p:nvSpPr>
        <p:spPr>
          <a:xfrm>
            <a:off x="695325" y="4421188"/>
            <a:ext cx="5564188" cy="4189412"/>
          </a:xfrm>
          <a:prstGeom prst="rect">
            <a:avLst/>
          </a:prstGeom>
          <a:noFill/>
          <a:ln>
            <a:noFill/>
          </a:ln>
        </p:spPr>
        <p:txBody>
          <a:bodyPr anchorCtr="0" anchor="t" bIns="46450" lIns="92925" spcFirstLastPara="1" rIns="92925" wrap="square" tIns="46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24:notes"/>
          <p:cNvSpPr txBox="1"/>
          <p:nvPr>
            <p:ph idx="12" type="sldNum"/>
          </p:nvPr>
        </p:nvSpPr>
        <p:spPr>
          <a:xfrm>
            <a:off x="3940175" y="8842375"/>
            <a:ext cx="3013075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6450" lIns="92925" spcFirstLastPara="1" rIns="92925" wrap="square" tIns="4645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5:notes"/>
          <p:cNvSpPr/>
          <p:nvPr>
            <p:ph idx="2" type="sldImg"/>
          </p:nvPr>
        </p:nvSpPr>
        <p:spPr>
          <a:xfrm>
            <a:off x="1150938" y="698500"/>
            <a:ext cx="4652962" cy="34909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87" name="Google Shape;287;p25:notes"/>
          <p:cNvSpPr txBox="1"/>
          <p:nvPr>
            <p:ph idx="1" type="body"/>
          </p:nvPr>
        </p:nvSpPr>
        <p:spPr>
          <a:xfrm>
            <a:off x="695325" y="4421188"/>
            <a:ext cx="5564188" cy="4189412"/>
          </a:xfrm>
          <a:prstGeom prst="rect">
            <a:avLst/>
          </a:prstGeom>
          <a:noFill/>
          <a:ln>
            <a:noFill/>
          </a:ln>
        </p:spPr>
        <p:txBody>
          <a:bodyPr anchorCtr="0" anchor="t" bIns="46450" lIns="92925" spcFirstLastPara="1" rIns="92925" wrap="square" tIns="46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25:notes"/>
          <p:cNvSpPr txBox="1"/>
          <p:nvPr>
            <p:ph idx="12" type="sldNum"/>
          </p:nvPr>
        </p:nvSpPr>
        <p:spPr>
          <a:xfrm>
            <a:off x="3940175" y="8842375"/>
            <a:ext cx="3013075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6450" lIns="92925" spcFirstLastPara="1" rIns="92925" wrap="square" tIns="4645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6:notes"/>
          <p:cNvSpPr/>
          <p:nvPr>
            <p:ph idx="2" type="sldImg"/>
          </p:nvPr>
        </p:nvSpPr>
        <p:spPr>
          <a:xfrm>
            <a:off x="1150938" y="698500"/>
            <a:ext cx="4652962" cy="34909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94" name="Google Shape;294;p26:notes"/>
          <p:cNvSpPr txBox="1"/>
          <p:nvPr>
            <p:ph idx="1" type="body"/>
          </p:nvPr>
        </p:nvSpPr>
        <p:spPr>
          <a:xfrm>
            <a:off x="695325" y="4421188"/>
            <a:ext cx="5564188" cy="4189412"/>
          </a:xfrm>
          <a:prstGeom prst="rect">
            <a:avLst/>
          </a:prstGeom>
          <a:noFill/>
          <a:ln>
            <a:noFill/>
          </a:ln>
        </p:spPr>
        <p:txBody>
          <a:bodyPr anchorCtr="0" anchor="t" bIns="46450" lIns="92925" spcFirstLastPara="1" rIns="92925" wrap="square" tIns="46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26:notes"/>
          <p:cNvSpPr txBox="1"/>
          <p:nvPr>
            <p:ph idx="12" type="sldNum"/>
          </p:nvPr>
        </p:nvSpPr>
        <p:spPr>
          <a:xfrm>
            <a:off x="3940175" y="8842375"/>
            <a:ext cx="3013075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6450" lIns="92925" spcFirstLastPara="1" rIns="92925" wrap="square" tIns="4645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7:notes"/>
          <p:cNvSpPr/>
          <p:nvPr>
            <p:ph idx="2" type="sldImg"/>
          </p:nvPr>
        </p:nvSpPr>
        <p:spPr>
          <a:xfrm>
            <a:off x="1150938" y="698500"/>
            <a:ext cx="4652962" cy="34909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01" name="Google Shape;301;p27:notes"/>
          <p:cNvSpPr txBox="1"/>
          <p:nvPr>
            <p:ph idx="1" type="body"/>
          </p:nvPr>
        </p:nvSpPr>
        <p:spPr>
          <a:xfrm>
            <a:off x="695325" y="4421188"/>
            <a:ext cx="5564188" cy="4189412"/>
          </a:xfrm>
          <a:prstGeom prst="rect">
            <a:avLst/>
          </a:prstGeom>
          <a:noFill/>
          <a:ln>
            <a:noFill/>
          </a:ln>
        </p:spPr>
        <p:txBody>
          <a:bodyPr anchorCtr="0" anchor="t" bIns="46450" lIns="92925" spcFirstLastPara="1" rIns="92925" wrap="square" tIns="46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27:notes"/>
          <p:cNvSpPr txBox="1"/>
          <p:nvPr>
            <p:ph idx="12" type="sldNum"/>
          </p:nvPr>
        </p:nvSpPr>
        <p:spPr>
          <a:xfrm>
            <a:off x="3940175" y="8842375"/>
            <a:ext cx="3013075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6450" lIns="92925" spcFirstLastPara="1" rIns="92925" wrap="square" tIns="4645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8:notes"/>
          <p:cNvSpPr/>
          <p:nvPr>
            <p:ph idx="2" type="sldImg"/>
          </p:nvPr>
        </p:nvSpPr>
        <p:spPr>
          <a:xfrm>
            <a:off x="1150938" y="698500"/>
            <a:ext cx="4652962" cy="34909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08" name="Google Shape;308;p28:notes"/>
          <p:cNvSpPr txBox="1"/>
          <p:nvPr>
            <p:ph idx="1" type="body"/>
          </p:nvPr>
        </p:nvSpPr>
        <p:spPr>
          <a:xfrm>
            <a:off x="695325" y="4421188"/>
            <a:ext cx="5564188" cy="4189412"/>
          </a:xfrm>
          <a:prstGeom prst="rect">
            <a:avLst/>
          </a:prstGeom>
          <a:noFill/>
          <a:ln>
            <a:noFill/>
          </a:ln>
        </p:spPr>
        <p:txBody>
          <a:bodyPr anchorCtr="0" anchor="t" bIns="46450" lIns="92925" spcFirstLastPara="1" rIns="92925" wrap="square" tIns="46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28:notes"/>
          <p:cNvSpPr txBox="1"/>
          <p:nvPr>
            <p:ph idx="12" type="sldNum"/>
          </p:nvPr>
        </p:nvSpPr>
        <p:spPr>
          <a:xfrm>
            <a:off x="3940175" y="8842375"/>
            <a:ext cx="3013075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6450" lIns="92925" spcFirstLastPara="1" rIns="92925" wrap="square" tIns="4645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29:notes"/>
          <p:cNvSpPr txBox="1"/>
          <p:nvPr>
            <p:ph idx="1" type="body"/>
          </p:nvPr>
        </p:nvSpPr>
        <p:spPr>
          <a:xfrm>
            <a:off x="695325" y="4421188"/>
            <a:ext cx="5564188" cy="4189412"/>
          </a:xfrm>
          <a:prstGeom prst="rect">
            <a:avLst/>
          </a:prstGeom>
        </p:spPr>
        <p:txBody>
          <a:bodyPr anchorCtr="0" anchor="t" bIns="46450" lIns="92925" spcFirstLastPara="1" rIns="92925" wrap="square" tIns="464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29:notes"/>
          <p:cNvSpPr/>
          <p:nvPr>
            <p:ph idx="2" type="sldImg"/>
          </p:nvPr>
        </p:nvSpPr>
        <p:spPr>
          <a:xfrm>
            <a:off x="1150938" y="698500"/>
            <a:ext cx="4652962" cy="34909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:notes"/>
          <p:cNvSpPr/>
          <p:nvPr>
            <p:ph idx="2" type="sldImg"/>
          </p:nvPr>
        </p:nvSpPr>
        <p:spPr>
          <a:xfrm>
            <a:off x="1150938" y="698500"/>
            <a:ext cx="4652962" cy="34909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33" name="Google Shape;133;p3:notes"/>
          <p:cNvSpPr txBox="1"/>
          <p:nvPr>
            <p:ph idx="1" type="body"/>
          </p:nvPr>
        </p:nvSpPr>
        <p:spPr>
          <a:xfrm>
            <a:off x="695325" y="4421188"/>
            <a:ext cx="5564188" cy="4189412"/>
          </a:xfrm>
          <a:prstGeom prst="rect">
            <a:avLst/>
          </a:prstGeom>
          <a:noFill/>
          <a:ln>
            <a:noFill/>
          </a:ln>
        </p:spPr>
        <p:txBody>
          <a:bodyPr anchorCtr="0" anchor="t" bIns="46450" lIns="92925" spcFirstLastPara="1" rIns="92925" wrap="square" tIns="46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3:notes"/>
          <p:cNvSpPr txBox="1"/>
          <p:nvPr>
            <p:ph idx="12" type="sldNum"/>
          </p:nvPr>
        </p:nvSpPr>
        <p:spPr>
          <a:xfrm>
            <a:off x="3940175" y="8842375"/>
            <a:ext cx="3013075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6450" lIns="92925" spcFirstLastPara="1" rIns="92925" wrap="square" tIns="4645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0:notes"/>
          <p:cNvSpPr txBox="1"/>
          <p:nvPr>
            <p:ph idx="1" type="body"/>
          </p:nvPr>
        </p:nvSpPr>
        <p:spPr>
          <a:xfrm>
            <a:off x="695325" y="4421188"/>
            <a:ext cx="5564188" cy="4189412"/>
          </a:xfrm>
          <a:prstGeom prst="rect">
            <a:avLst/>
          </a:prstGeom>
        </p:spPr>
        <p:txBody>
          <a:bodyPr anchorCtr="0" anchor="t" bIns="46450" lIns="92925" spcFirstLastPara="1" rIns="92925" wrap="square" tIns="464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30:notes"/>
          <p:cNvSpPr/>
          <p:nvPr>
            <p:ph idx="2" type="sldImg"/>
          </p:nvPr>
        </p:nvSpPr>
        <p:spPr>
          <a:xfrm>
            <a:off x="1150938" y="698500"/>
            <a:ext cx="4652962" cy="34909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1:notes"/>
          <p:cNvSpPr/>
          <p:nvPr>
            <p:ph idx="2" type="sldImg"/>
          </p:nvPr>
        </p:nvSpPr>
        <p:spPr>
          <a:xfrm>
            <a:off x="1150938" y="698500"/>
            <a:ext cx="4652962" cy="34909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27" name="Google Shape;327;p31:notes"/>
          <p:cNvSpPr txBox="1"/>
          <p:nvPr>
            <p:ph idx="1" type="body"/>
          </p:nvPr>
        </p:nvSpPr>
        <p:spPr>
          <a:xfrm>
            <a:off x="695325" y="4421188"/>
            <a:ext cx="5564188" cy="4189412"/>
          </a:xfrm>
          <a:prstGeom prst="rect">
            <a:avLst/>
          </a:prstGeom>
          <a:noFill/>
          <a:ln>
            <a:noFill/>
          </a:ln>
        </p:spPr>
        <p:txBody>
          <a:bodyPr anchorCtr="0" anchor="t" bIns="46450" lIns="92925" spcFirstLastPara="1" rIns="92925" wrap="square" tIns="46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31:notes"/>
          <p:cNvSpPr txBox="1"/>
          <p:nvPr>
            <p:ph idx="12" type="sldNum"/>
          </p:nvPr>
        </p:nvSpPr>
        <p:spPr>
          <a:xfrm>
            <a:off x="3940175" y="8842375"/>
            <a:ext cx="3013075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6450" lIns="92925" spcFirstLastPara="1" rIns="92925" wrap="square" tIns="4645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32:notes"/>
          <p:cNvSpPr txBox="1"/>
          <p:nvPr>
            <p:ph idx="1" type="body"/>
          </p:nvPr>
        </p:nvSpPr>
        <p:spPr>
          <a:xfrm>
            <a:off x="695325" y="4421188"/>
            <a:ext cx="5564188" cy="4189412"/>
          </a:xfrm>
          <a:prstGeom prst="rect">
            <a:avLst/>
          </a:prstGeom>
        </p:spPr>
        <p:txBody>
          <a:bodyPr anchorCtr="0" anchor="t" bIns="46450" lIns="92925" spcFirstLastPara="1" rIns="92925" wrap="square" tIns="464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32:notes"/>
          <p:cNvSpPr/>
          <p:nvPr>
            <p:ph idx="2" type="sldImg"/>
          </p:nvPr>
        </p:nvSpPr>
        <p:spPr>
          <a:xfrm>
            <a:off x="1150938" y="698500"/>
            <a:ext cx="4652962" cy="34909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3:notes"/>
          <p:cNvSpPr/>
          <p:nvPr>
            <p:ph idx="2" type="sldImg"/>
          </p:nvPr>
        </p:nvSpPr>
        <p:spPr>
          <a:xfrm>
            <a:off x="1150938" y="698500"/>
            <a:ext cx="4652962" cy="34909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40" name="Google Shape;340;p33:notes"/>
          <p:cNvSpPr txBox="1"/>
          <p:nvPr>
            <p:ph idx="1" type="body"/>
          </p:nvPr>
        </p:nvSpPr>
        <p:spPr>
          <a:xfrm>
            <a:off x="695325" y="4421188"/>
            <a:ext cx="5564188" cy="4189412"/>
          </a:xfrm>
          <a:prstGeom prst="rect">
            <a:avLst/>
          </a:prstGeom>
          <a:noFill/>
          <a:ln>
            <a:noFill/>
          </a:ln>
        </p:spPr>
        <p:txBody>
          <a:bodyPr anchorCtr="0" anchor="t" bIns="46450" lIns="92925" spcFirstLastPara="1" rIns="92925" wrap="square" tIns="46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33:notes"/>
          <p:cNvSpPr txBox="1"/>
          <p:nvPr>
            <p:ph idx="12" type="sldNum"/>
          </p:nvPr>
        </p:nvSpPr>
        <p:spPr>
          <a:xfrm>
            <a:off x="3940175" y="8842375"/>
            <a:ext cx="3013075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6450" lIns="92925" spcFirstLastPara="1" rIns="92925" wrap="square" tIns="4645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34:notes"/>
          <p:cNvSpPr/>
          <p:nvPr>
            <p:ph idx="2" type="sldImg"/>
          </p:nvPr>
        </p:nvSpPr>
        <p:spPr>
          <a:xfrm>
            <a:off x="1150938" y="698500"/>
            <a:ext cx="4652962" cy="34909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48" name="Google Shape;348;p34:notes"/>
          <p:cNvSpPr txBox="1"/>
          <p:nvPr>
            <p:ph idx="1" type="body"/>
          </p:nvPr>
        </p:nvSpPr>
        <p:spPr>
          <a:xfrm>
            <a:off x="695325" y="4421188"/>
            <a:ext cx="5564188" cy="4189412"/>
          </a:xfrm>
          <a:prstGeom prst="rect">
            <a:avLst/>
          </a:prstGeom>
          <a:noFill/>
          <a:ln>
            <a:noFill/>
          </a:ln>
        </p:spPr>
        <p:txBody>
          <a:bodyPr anchorCtr="0" anchor="t" bIns="46450" lIns="92925" spcFirstLastPara="1" rIns="92925" wrap="square" tIns="46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34:notes"/>
          <p:cNvSpPr txBox="1"/>
          <p:nvPr>
            <p:ph idx="12" type="sldNum"/>
          </p:nvPr>
        </p:nvSpPr>
        <p:spPr>
          <a:xfrm>
            <a:off x="3940175" y="8842375"/>
            <a:ext cx="3013075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6450" lIns="92925" spcFirstLastPara="1" rIns="92925" wrap="square" tIns="4645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35:notes"/>
          <p:cNvSpPr/>
          <p:nvPr>
            <p:ph idx="2" type="sldImg"/>
          </p:nvPr>
        </p:nvSpPr>
        <p:spPr>
          <a:xfrm>
            <a:off x="1150938" y="698500"/>
            <a:ext cx="4652962" cy="34909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55" name="Google Shape;355;p35:notes"/>
          <p:cNvSpPr txBox="1"/>
          <p:nvPr>
            <p:ph idx="1" type="body"/>
          </p:nvPr>
        </p:nvSpPr>
        <p:spPr>
          <a:xfrm>
            <a:off x="695325" y="4421188"/>
            <a:ext cx="5564188" cy="4189412"/>
          </a:xfrm>
          <a:prstGeom prst="rect">
            <a:avLst/>
          </a:prstGeom>
          <a:noFill/>
          <a:ln>
            <a:noFill/>
          </a:ln>
        </p:spPr>
        <p:txBody>
          <a:bodyPr anchorCtr="0" anchor="t" bIns="46450" lIns="92925" spcFirstLastPara="1" rIns="92925" wrap="square" tIns="46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35:notes"/>
          <p:cNvSpPr txBox="1"/>
          <p:nvPr>
            <p:ph idx="12" type="sldNum"/>
          </p:nvPr>
        </p:nvSpPr>
        <p:spPr>
          <a:xfrm>
            <a:off x="3940175" y="8842375"/>
            <a:ext cx="3013075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6450" lIns="92925" spcFirstLastPara="1" rIns="92925" wrap="square" tIns="4645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36:notes"/>
          <p:cNvSpPr/>
          <p:nvPr>
            <p:ph idx="2" type="sldImg"/>
          </p:nvPr>
        </p:nvSpPr>
        <p:spPr>
          <a:xfrm>
            <a:off x="1150938" y="698500"/>
            <a:ext cx="4652962" cy="34909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62" name="Google Shape;362;p36:notes"/>
          <p:cNvSpPr txBox="1"/>
          <p:nvPr>
            <p:ph idx="1" type="body"/>
          </p:nvPr>
        </p:nvSpPr>
        <p:spPr>
          <a:xfrm>
            <a:off x="695325" y="4421188"/>
            <a:ext cx="5564188" cy="4189412"/>
          </a:xfrm>
          <a:prstGeom prst="rect">
            <a:avLst/>
          </a:prstGeom>
          <a:noFill/>
          <a:ln>
            <a:noFill/>
          </a:ln>
        </p:spPr>
        <p:txBody>
          <a:bodyPr anchorCtr="0" anchor="t" bIns="46450" lIns="92925" spcFirstLastPara="1" rIns="92925" wrap="square" tIns="46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36:notes"/>
          <p:cNvSpPr txBox="1"/>
          <p:nvPr>
            <p:ph idx="12" type="sldNum"/>
          </p:nvPr>
        </p:nvSpPr>
        <p:spPr>
          <a:xfrm>
            <a:off x="3940175" y="8842375"/>
            <a:ext cx="3013075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6450" lIns="92925" spcFirstLastPara="1" rIns="92925" wrap="square" tIns="4645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37:notes"/>
          <p:cNvSpPr/>
          <p:nvPr>
            <p:ph idx="2" type="sldImg"/>
          </p:nvPr>
        </p:nvSpPr>
        <p:spPr>
          <a:xfrm>
            <a:off x="1150938" y="698500"/>
            <a:ext cx="4652962" cy="34909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70" name="Google Shape;370;p37:notes"/>
          <p:cNvSpPr txBox="1"/>
          <p:nvPr>
            <p:ph idx="1" type="body"/>
          </p:nvPr>
        </p:nvSpPr>
        <p:spPr>
          <a:xfrm>
            <a:off x="695325" y="4421188"/>
            <a:ext cx="5564188" cy="4189412"/>
          </a:xfrm>
          <a:prstGeom prst="rect">
            <a:avLst/>
          </a:prstGeom>
          <a:noFill/>
          <a:ln>
            <a:noFill/>
          </a:ln>
        </p:spPr>
        <p:txBody>
          <a:bodyPr anchorCtr="0" anchor="t" bIns="46450" lIns="92925" spcFirstLastPara="1" rIns="92925" wrap="square" tIns="46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37:notes"/>
          <p:cNvSpPr txBox="1"/>
          <p:nvPr>
            <p:ph idx="12" type="sldNum"/>
          </p:nvPr>
        </p:nvSpPr>
        <p:spPr>
          <a:xfrm>
            <a:off x="3940175" y="8842375"/>
            <a:ext cx="3013075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6450" lIns="92925" spcFirstLastPara="1" rIns="92925" wrap="square" tIns="4645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38:notes"/>
          <p:cNvSpPr/>
          <p:nvPr>
            <p:ph idx="2" type="sldImg"/>
          </p:nvPr>
        </p:nvSpPr>
        <p:spPr>
          <a:xfrm>
            <a:off x="1150938" y="698500"/>
            <a:ext cx="4652962" cy="34909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78" name="Google Shape;378;p38:notes"/>
          <p:cNvSpPr txBox="1"/>
          <p:nvPr>
            <p:ph idx="1" type="body"/>
          </p:nvPr>
        </p:nvSpPr>
        <p:spPr>
          <a:xfrm>
            <a:off x="695325" y="4421188"/>
            <a:ext cx="5564188" cy="4189412"/>
          </a:xfrm>
          <a:prstGeom prst="rect">
            <a:avLst/>
          </a:prstGeom>
          <a:noFill/>
          <a:ln>
            <a:noFill/>
          </a:ln>
        </p:spPr>
        <p:txBody>
          <a:bodyPr anchorCtr="0" anchor="t" bIns="46450" lIns="92925" spcFirstLastPara="1" rIns="92925" wrap="square" tIns="46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38:notes"/>
          <p:cNvSpPr txBox="1"/>
          <p:nvPr>
            <p:ph idx="12" type="sldNum"/>
          </p:nvPr>
        </p:nvSpPr>
        <p:spPr>
          <a:xfrm>
            <a:off x="3940175" y="8842375"/>
            <a:ext cx="3013075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6450" lIns="92925" spcFirstLastPara="1" rIns="92925" wrap="square" tIns="4645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9:notes"/>
          <p:cNvSpPr/>
          <p:nvPr>
            <p:ph idx="2" type="sldImg"/>
          </p:nvPr>
        </p:nvSpPr>
        <p:spPr>
          <a:xfrm>
            <a:off x="1150938" y="698500"/>
            <a:ext cx="4652962" cy="34909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87" name="Google Shape;387;p39:notes"/>
          <p:cNvSpPr txBox="1"/>
          <p:nvPr>
            <p:ph idx="1" type="body"/>
          </p:nvPr>
        </p:nvSpPr>
        <p:spPr>
          <a:xfrm>
            <a:off x="695325" y="4421188"/>
            <a:ext cx="5564188" cy="4189412"/>
          </a:xfrm>
          <a:prstGeom prst="rect">
            <a:avLst/>
          </a:prstGeom>
          <a:noFill/>
          <a:ln>
            <a:noFill/>
          </a:ln>
        </p:spPr>
        <p:txBody>
          <a:bodyPr anchorCtr="0" anchor="t" bIns="46450" lIns="92925" spcFirstLastPara="1" rIns="92925" wrap="square" tIns="46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39:notes"/>
          <p:cNvSpPr txBox="1"/>
          <p:nvPr>
            <p:ph idx="12" type="sldNum"/>
          </p:nvPr>
        </p:nvSpPr>
        <p:spPr>
          <a:xfrm>
            <a:off x="3940175" y="8842375"/>
            <a:ext cx="3013075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6450" lIns="92925" spcFirstLastPara="1" rIns="92925" wrap="square" tIns="4645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4:notes"/>
          <p:cNvSpPr/>
          <p:nvPr>
            <p:ph idx="2" type="sldImg"/>
          </p:nvPr>
        </p:nvSpPr>
        <p:spPr>
          <a:xfrm>
            <a:off x="1150938" y="698500"/>
            <a:ext cx="4652962" cy="34909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40" name="Google Shape;140;p4:notes"/>
          <p:cNvSpPr txBox="1"/>
          <p:nvPr>
            <p:ph idx="1" type="body"/>
          </p:nvPr>
        </p:nvSpPr>
        <p:spPr>
          <a:xfrm>
            <a:off x="695325" y="4421188"/>
            <a:ext cx="5564188" cy="4189412"/>
          </a:xfrm>
          <a:prstGeom prst="rect">
            <a:avLst/>
          </a:prstGeom>
          <a:noFill/>
          <a:ln>
            <a:noFill/>
          </a:ln>
        </p:spPr>
        <p:txBody>
          <a:bodyPr anchorCtr="0" anchor="t" bIns="46450" lIns="92925" spcFirstLastPara="1" rIns="92925" wrap="square" tIns="46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4:notes"/>
          <p:cNvSpPr txBox="1"/>
          <p:nvPr>
            <p:ph idx="12" type="sldNum"/>
          </p:nvPr>
        </p:nvSpPr>
        <p:spPr>
          <a:xfrm>
            <a:off x="3940175" y="8842375"/>
            <a:ext cx="3013075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6450" lIns="92925" spcFirstLastPara="1" rIns="92925" wrap="square" tIns="4645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5:notes"/>
          <p:cNvSpPr/>
          <p:nvPr>
            <p:ph idx="2" type="sldImg"/>
          </p:nvPr>
        </p:nvSpPr>
        <p:spPr>
          <a:xfrm>
            <a:off x="1150938" y="698500"/>
            <a:ext cx="4652962" cy="34909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47" name="Google Shape;147;p5:notes"/>
          <p:cNvSpPr txBox="1"/>
          <p:nvPr>
            <p:ph idx="1" type="body"/>
          </p:nvPr>
        </p:nvSpPr>
        <p:spPr>
          <a:xfrm>
            <a:off x="695325" y="4421188"/>
            <a:ext cx="5564188" cy="4189412"/>
          </a:xfrm>
          <a:prstGeom prst="rect">
            <a:avLst/>
          </a:prstGeom>
          <a:noFill/>
          <a:ln>
            <a:noFill/>
          </a:ln>
        </p:spPr>
        <p:txBody>
          <a:bodyPr anchorCtr="0" anchor="t" bIns="46450" lIns="92925" spcFirstLastPara="1" rIns="92925" wrap="square" tIns="46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5:notes"/>
          <p:cNvSpPr txBox="1"/>
          <p:nvPr>
            <p:ph idx="12" type="sldNum"/>
          </p:nvPr>
        </p:nvSpPr>
        <p:spPr>
          <a:xfrm>
            <a:off x="3940175" y="8842375"/>
            <a:ext cx="3013075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6450" lIns="92925" spcFirstLastPara="1" rIns="92925" wrap="square" tIns="4645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6:notes"/>
          <p:cNvSpPr txBox="1"/>
          <p:nvPr>
            <p:ph idx="1" type="body"/>
          </p:nvPr>
        </p:nvSpPr>
        <p:spPr>
          <a:xfrm>
            <a:off x="695325" y="4421188"/>
            <a:ext cx="5564188" cy="4189412"/>
          </a:xfrm>
          <a:prstGeom prst="rect">
            <a:avLst/>
          </a:prstGeom>
        </p:spPr>
        <p:txBody>
          <a:bodyPr anchorCtr="0" anchor="t" bIns="46450" lIns="92925" spcFirstLastPara="1" rIns="92925" wrap="square" tIns="464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6:notes"/>
          <p:cNvSpPr/>
          <p:nvPr>
            <p:ph idx="2" type="sldImg"/>
          </p:nvPr>
        </p:nvSpPr>
        <p:spPr>
          <a:xfrm>
            <a:off x="1150938" y="698500"/>
            <a:ext cx="4652962" cy="34909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7:notes"/>
          <p:cNvSpPr/>
          <p:nvPr>
            <p:ph idx="2" type="sldImg"/>
          </p:nvPr>
        </p:nvSpPr>
        <p:spPr>
          <a:xfrm>
            <a:off x="1150938" y="698500"/>
            <a:ext cx="4652962" cy="34909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59" name="Google Shape;159;p7:notes"/>
          <p:cNvSpPr txBox="1"/>
          <p:nvPr>
            <p:ph idx="1" type="body"/>
          </p:nvPr>
        </p:nvSpPr>
        <p:spPr>
          <a:xfrm>
            <a:off x="695325" y="4421188"/>
            <a:ext cx="5564188" cy="4189412"/>
          </a:xfrm>
          <a:prstGeom prst="rect">
            <a:avLst/>
          </a:prstGeom>
          <a:noFill/>
          <a:ln>
            <a:noFill/>
          </a:ln>
        </p:spPr>
        <p:txBody>
          <a:bodyPr anchorCtr="0" anchor="t" bIns="46450" lIns="92925" spcFirstLastPara="1" rIns="92925" wrap="square" tIns="46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7:notes"/>
          <p:cNvSpPr txBox="1"/>
          <p:nvPr>
            <p:ph idx="12" type="sldNum"/>
          </p:nvPr>
        </p:nvSpPr>
        <p:spPr>
          <a:xfrm>
            <a:off x="3940175" y="8842375"/>
            <a:ext cx="3013075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6450" lIns="92925" spcFirstLastPara="1" rIns="92925" wrap="square" tIns="4645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8:notes"/>
          <p:cNvSpPr/>
          <p:nvPr>
            <p:ph idx="2" type="sldImg"/>
          </p:nvPr>
        </p:nvSpPr>
        <p:spPr>
          <a:xfrm>
            <a:off x="1150938" y="698500"/>
            <a:ext cx="4652962" cy="34909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66" name="Google Shape;166;p8:notes"/>
          <p:cNvSpPr txBox="1"/>
          <p:nvPr>
            <p:ph idx="1" type="body"/>
          </p:nvPr>
        </p:nvSpPr>
        <p:spPr>
          <a:xfrm>
            <a:off x="695325" y="4421188"/>
            <a:ext cx="5564188" cy="4189412"/>
          </a:xfrm>
          <a:prstGeom prst="rect">
            <a:avLst/>
          </a:prstGeom>
          <a:noFill/>
          <a:ln>
            <a:noFill/>
          </a:ln>
        </p:spPr>
        <p:txBody>
          <a:bodyPr anchorCtr="0" anchor="t" bIns="46450" lIns="92925" spcFirstLastPara="1" rIns="92925" wrap="square" tIns="46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8:notes"/>
          <p:cNvSpPr txBox="1"/>
          <p:nvPr>
            <p:ph idx="12" type="sldNum"/>
          </p:nvPr>
        </p:nvSpPr>
        <p:spPr>
          <a:xfrm>
            <a:off x="3940175" y="8842375"/>
            <a:ext cx="3013075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6450" lIns="92925" spcFirstLastPara="1" rIns="92925" wrap="square" tIns="4645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9:notes"/>
          <p:cNvSpPr/>
          <p:nvPr>
            <p:ph idx="2" type="sldImg"/>
          </p:nvPr>
        </p:nvSpPr>
        <p:spPr>
          <a:xfrm>
            <a:off x="1150938" y="698500"/>
            <a:ext cx="4652962" cy="34909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73" name="Google Shape;173;p9:notes"/>
          <p:cNvSpPr txBox="1"/>
          <p:nvPr>
            <p:ph idx="1" type="body"/>
          </p:nvPr>
        </p:nvSpPr>
        <p:spPr>
          <a:xfrm>
            <a:off x="695325" y="4421188"/>
            <a:ext cx="5564188" cy="4189412"/>
          </a:xfrm>
          <a:prstGeom prst="rect">
            <a:avLst/>
          </a:prstGeom>
          <a:noFill/>
          <a:ln>
            <a:noFill/>
          </a:ln>
        </p:spPr>
        <p:txBody>
          <a:bodyPr anchorCtr="0" anchor="t" bIns="46450" lIns="92925" spcFirstLastPara="1" rIns="92925" wrap="square" tIns="46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9:notes"/>
          <p:cNvSpPr txBox="1"/>
          <p:nvPr>
            <p:ph idx="12" type="sldNum"/>
          </p:nvPr>
        </p:nvSpPr>
        <p:spPr>
          <a:xfrm>
            <a:off x="3940175" y="8842375"/>
            <a:ext cx="3013075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6450" lIns="92925" spcFirstLastPara="1" rIns="92925" wrap="square" tIns="4645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/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/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able" type="tbl">
  <p:cSld name="TABLE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3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3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3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Text, and Content" type="txAndObj">
  <p:cSld name="TEXT_AND_OBJEC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4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92" name="Google Shape;92;p14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93" name="Google Shape;93;p14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4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4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" type="objOnly">
  <p:cSld name="OBJECT_ONLY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idx="1" type="body"/>
          </p:nvPr>
        </p:nvSpPr>
        <p:spPr>
          <a:xfrm>
            <a:off x="457200" y="274638"/>
            <a:ext cx="8229600" cy="5851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98" name="Google Shape;98;p15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5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5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4 Content" type="fourObj">
  <p:cSld name="FOUR_OBJECTS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16"/>
          <p:cNvSpPr txBox="1"/>
          <p:nvPr>
            <p:ph idx="1" type="body"/>
          </p:nvPr>
        </p:nvSpPr>
        <p:spPr>
          <a:xfrm>
            <a:off x="457200" y="1600200"/>
            <a:ext cx="4038600" cy="2185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04" name="Google Shape;104;p16"/>
          <p:cNvSpPr txBox="1"/>
          <p:nvPr>
            <p:ph idx="2" type="body"/>
          </p:nvPr>
        </p:nvSpPr>
        <p:spPr>
          <a:xfrm>
            <a:off x="4648200" y="1600200"/>
            <a:ext cx="4038600" cy="2185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05" name="Google Shape;105;p16"/>
          <p:cNvSpPr txBox="1"/>
          <p:nvPr>
            <p:ph idx="3" type="body"/>
          </p:nvPr>
        </p:nvSpPr>
        <p:spPr>
          <a:xfrm>
            <a:off x="457200" y="3938588"/>
            <a:ext cx="4038600" cy="2187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06" name="Google Shape;106;p16"/>
          <p:cNvSpPr txBox="1"/>
          <p:nvPr>
            <p:ph idx="4" type="body"/>
          </p:nvPr>
        </p:nvSpPr>
        <p:spPr>
          <a:xfrm>
            <a:off x="4648200" y="3938588"/>
            <a:ext cx="4038600" cy="2187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07" name="Google Shape;107;p16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6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6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Text, and 2 Content" type="txAndTwoObj">
  <p:cSld name="TEXT_AND_TWO_OBJECTS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13" name="Google Shape;113;p17"/>
          <p:cNvSpPr txBox="1"/>
          <p:nvPr>
            <p:ph idx="2" type="body"/>
          </p:nvPr>
        </p:nvSpPr>
        <p:spPr>
          <a:xfrm>
            <a:off x="4648200" y="1600200"/>
            <a:ext cx="4038600" cy="2185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14" name="Google Shape;114;p17"/>
          <p:cNvSpPr txBox="1"/>
          <p:nvPr>
            <p:ph idx="3" type="body"/>
          </p:nvPr>
        </p:nvSpPr>
        <p:spPr>
          <a:xfrm>
            <a:off x="4648200" y="3938588"/>
            <a:ext cx="4038600" cy="2187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15" name="Google Shape;115;p17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17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7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/>
        </p:txBody>
      </p:sp>
      <p:sp>
        <p:nvSpPr>
          <p:cNvPr id="35" name="Google Shape;35;p5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41" name="Google Shape;41;p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48" name="Google Shape;48;p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49" name="Google Shape;49;p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50" name="Google Shape;50;p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18" Type="http://schemas.openxmlformats.org/officeDocument/2006/relationships/theme" Target="../theme/theme2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3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7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2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5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7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0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8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3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 txBox="1"/>
          <p:nvPr>
            <p:ph type="ctrTitle"/>
          </p:nvPr>
        </p:nvSpPr>
        <p:spPr>
          <a:xfrm>
            <a:off x="152400" y="1371600"/>
            <a:ext cx="37338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solidFill>
                  <a:srgbClr val="FFC000"/>
                </a:solidFill>
              </a:rPr>
              <a:t>               </a:t>
            </a:r>
            <a:r>
              <a:rPr b="1" lang="en-US" sz="5400">
                <a:solidFill>
                  <a:srgbClr val="7030A0"/>
                </a:solidFill>
              </a:rPr>
              <a:t>Chapter 10</a:t>
            </a:r>
            <a:br>
              <a:rPr b="1" lang="en-US" sz="5400">
                <a:solidFill>
                  <a:srgbClr val="7030A0"/>
                </a:solidFill>
              </a:rPr>
            </a:br>
            <a:br>
              <a:rPr b="1" lang="en-US" sz="5400">
                <a:solidFill>
                  <a:srgbClr val="7030A0"/>
                </a:solidFill>
              </a:rPr>
            </a:br>
            <a:r>
              <a:rPr b="1" lang="en-US" sz="5400">
                <a:solidFill>
                  <a:srgbClr val="7030A0"/>
                </a:solidFill>
              </a:rPr>
              <a:t>The Graph ADT</a:t>
            </a:r>
            <a:endParaRPr b="1" sz="4800">
              <a:solidFill>
                <a:srgbClr val="7030A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10.2 The Graph Interface</a:t>
            </a:r>
            <a:endParaRPr/>
          </a:p>
        </p:txBody>
      </p:sp>
      <p:sp>
        <p:nvSpPr>
          <p:cNvPr id="184" name="Google Shape;184;p27"/>
          <p:cNvSpPr txBox="1"/>
          <p:nvPr>
            <p:ph idx="1" type="body"/>
          </p:nvPr>
        </p:nvSpPr>
        <p:spPr>
          <a:xfrm>
            <a:off x="152400" y="1295400"/>
            <a:ext cx="47244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/>
              <a:t>What kind of questions might we ask about a graph?</a:t>
            </a:r>
            <a:endParaRPr/>
          </a:p>
          <a:p>
            <a:pPr indent="-285750" lvl="1" marL="74295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</a:pPr>
            <a:r>
              <a:rPr lang="en-US" sz="1600"/>
              <a:t>Does a path exist between vertex A and vertex D? Can we fly from Atlanta to Detroit?</a:t>
            </a:r>
            <a:endParaRPr/>
          </a:p>
          <a:p>
            <a:pPr indent="-285750" lvl="1" marL="74295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</a:pPr>
            <a:r>
              <a:rPr lang="en-US" sz="1600"/>
              <a:t>What is the total weight along this path from A to D? How much does it cost to fly from Atlanta to Detroit? What is the total distance?</a:t>
            </a:r>
            <a:endParaRPr/>
          </a:p>
          <a:p>
            <a:pPr indent="-285750" lvl="1" marL="74295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</a:pPr>
            <a:r>
              <a:rPr lang="en-US" sz="1600"/>
              <a:t>What is the shortest path from A to D? What is the cheapest way to get from Atlanta to Detroit?</a:t>
            </a:r>
            <a:endParaRPr/>
          </a:p>
          <a:p>
            <a:pPr indent="-285750" lvl="1" marL="74295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</a:pPr>
            <a:r>
              <a:rPr lang="en-US" sz="1600"/>
              <a:t>If I start at vertex A, where can I go? What cities are accessible if I start in Atlanta?</a:t>
            </a:r>
            <a:endParaRPr/>
          </a:p>
          <a:p>
            <a:pPr indent="-285750" lvl="1" marL="74295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</a:pPr>
            <a:r>
              <a:rPr lang="en-US" sz="1600"/>
              <a:t>How many connected components are in the graph? What groups of cities are connected to each other?</a:t>
            </a:r>
            <a:endParaRPr sz="1600"/>
          </a:p>
          <a:p>
            <a:pPr indent="-2286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/>
          </a:p>
        </p:txBody>
      </p:sp>
      <p:pic>
        <p:nvPicPr>
          <p:cNvPr descr="37461_CH09_FIG0909" id="185" name="Google Shape;185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29200" y="1417638"/>
            <a:ext cx="3810000" cy="23374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Graph Operations</a:t>
            </a:r>
            <a:endParaRPr sz="4000"/>
          </a:p>
        </p:txBody>
      </p:sp>
      <p:sp>
        <p:nvSpPr>
          <p:cNvPr id="192" name="Google Shape;192;p2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What kind of operations are defined on a graph? 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/>
              <a:t>We specify and implement a small set of useful graph operations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/>
              <a:t>Many other operations on graphs can be defined; we have chosen operations that are useful when building applications to answer typical questions, such as those found on the previous slide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9"/>
          <p:cNvSpPr txBox="1"/>
          <p:nvPr>
            <p:ph type="title"/>
          </p:nvPr>
        </p:nvSpPr>
        <p:spPr>
          <a:xfrm>
            <a:off x="497967" y="152400"/>
            <a:ext cx="8229600" cy="8683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WeightedGraphInterface.java part I</a:t>
            </a:r>
            <a:endParaRPr/>
          </a:p>
        </p:txBody>
      </p:sp>
      <p:sp>
        <p:nvSpPr>
          <p:cNvPr id="199" name="Google Shape;199;p29"/>
          <p:cNvSpPr txBox="1"/>
          <p:nvPr/>
        </p:nvSpPr>
        <p:spPr>
          <a:xfrm>
            <a:off x="331787" y="1020763"/>
            <a:ext cx="8561959" cy="52629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//----------------------------------------------------------------------------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// WeightedGraphInterface.java       by Dale/Joyce/Weems            Chapter 10</a:t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//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// Interface for classes that implement a directed graph with weighted edges.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// Vertices are objects of class T and can be marked as having been visited.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// Edge weights are integers.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// Equivalence of vertices is determined by the vertices' equals method. </a:t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//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// General precondition: except for the addVertex and hasVertex methods,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// any vertex passed as an argument to a method is in this graph.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//----------------------------------------------------------------------------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package ch10.graphs;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import ch04.queues.*;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 interface WeightedGraphInterface&lt;T&gt;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boolean isEmpty();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// Returns true if this graph is empty; otherwise, returns false.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boolean isFull();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// Returns true if this graph is full; otherwise, returns false.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0"/>
          <p:cNvSpPr txBox="1"/>
          <p:nvPr>
            <p:ph type="title"/>
          </p:nvPr>
        </p:nvSpPr>
        <p:spPr>
          <a:xfrm>
            <a:off x="457200" y="457200"/>
            <a:ext cx="8229600" cy="8683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WeightedGraphInterface.java </a:t>
            </a:r>
            <a:br>
              <a:rPr lang="en-US" sz="4000"/>
            </a:br>
            <a:r>
              <a:rPr lang="en-US" sz="4000"/>
              <a:t>part II</a:t>
            </a:r>
            <a:endParaRPr/>
          </a:p>
        </p:txBody>
      </p:sp>
      <p:sp>
        <p:nvSpPr>
          <p:cNvPr id="206" name="Google Shape;206;p30"/>
          <p:cNvSpPr txBox="1"/>
          <p:nvPr/>
        </p:nvSpPr>
        <p:spPr>
          <a:xfrm>
            <a:off x="315912" y="1828800"/>
            <a:ext cx="8347075" cy="3540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void addVertex(T vertex);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// Preconditions:   This graph is not full.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//                  vertex is not already in this graph.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//                  vertex is not null.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//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// Adds vertex to this graph.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boolean hasVertex(T vertex);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// Returns true if this graph contains vertex; otherwise, returns false.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void addEdge(T fromVertex, T toVertex, int weight);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// Adds an edge with the specified weight from fromVertex to toVertex.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int weightIs(T fromVertex, T toVertex);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// If edge from fromVertex to toVertex exists, returns the weight of edge;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// otherwise, returns a special “null-edge” value.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1"/>
          <p:cNvSpPr txBox="1"/>
          <p:nvPr>
            <p:ph type="title"/>
          </p:nvPr>
        </p:nvSpPr>
        <p:spPr>
          <a:xfrm>
            <a:off x="457200" y="533400"/>
            <a:ext cx="8229600" cy="8683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WeightedGraphInterface.java </a:t>
            </a:r>
            <a:br>
              <a:rPr lang="en-US" sz="4000"/>
            </a:br>
            <a:r>
              <a:rPr lang="en-US" sz="4000"/>
              <a:t>part III</a:t>
            </a:r>
            <a:endParaRPr/>
          </a:p>
        </p:txBody>
      </p:sp>
      <p:sp>
        <p:nvSpPr>
          <p:cNvPr id="213" name="Google Shape;213;p31"/>
          <p:cNvSpPr txBox="1"/>
          <p:nvPr/>
        </p:nvSpPr>
        <p:spPr>
          <a:xfrm>
            <a:off x="159574" y="1981200"/>
            <a:ext cx="8824852" cy="37856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UnboundedQueueInterface&lt;T&gt; getToVertices(T vertex);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// Returns a queue of the vertices that vertex is adjacent to.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void clearMarks();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// Unmarks all vertices.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void markVertex(T vertex);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// Marks vertex.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boolean isMarked(T vertex);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// Returns true if vertex is marked; otherwise, returns false.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T getUnmarked();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// Returns an unmarked vertex if any exist; otherwise, returns null.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10.3 Implementations of Graphs</a:t>
            </a:r>
            <a:endParaRPr/>
          </a:p>
        </p:txBody>
      </p:sp>
      <p:sp>
        <p:nvSpPr>
          <p:cNvPr id="220" name="Google Shape;220;p3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In this section we introduce two graph implementation approaches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/>
              <a:t>an array based approach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/>
              <a:t>a linked approach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Array-Based Implementation </a:t>
            </a:r>
            <a:endParaRPr/>
          </a:p>
        </p:txBody>
      </p:sp>
      <p:sp>
        <p:nvSpPr>
          <p:cNvPr id="227" name="Google Shape;227;p3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1" lang="en-US" sz="2800"/>
              <a:t>Adjacency matrix  </a:t>
            </a:r>
            <a:r>
              <a:rPr lang="en-US" sz="2800"/>
              <a:t>For a graph with N nodes, an N by N table that shows the existence (and weights) of all edges in the graph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/>
              <a:t> </a:t>
            </a:r>
            <a:endParaRPr sz="2800"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With this approach a graph consists of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sz="2400"/>
              <a:t>an integer variable </a:t>
            </a: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numVertices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sz="2400"/>
              <a:t>a one-dimensional array </a:t>
            </a: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vertices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sz="2400"/>
              <a:t>a two-dimensional array </a:t>
            </a: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edges</a:t>
            </a:r>
            <a:r>
              <a:rPr lang="en-US" sz="2400"/>
              <a:t> (the adjacency matrix)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 repeat of the abstract model</a:t>
            </a:r>
            <a:endParaRPr/>
          </a:p>
        </p:txBody>
      </p:sp>
      <p:pic>
        <p:nvPicPr>
          <p:cNvPr id="234" name="Google Shape;234;p3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0" y="1600200"/>
            <a:ext cx="7467600" cy="45259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5"/>
          <p:cNvSpPr txBox="1"/>
          <p:nvPr>
            <p:ph type="title"/>
          </p:nvPr>
        </p:nvSpPr>
        <p:spPr>
          <a:xfrm>
            <a:off x="457200" y="274638"/>
            <a:ext cx="8229600" cy="7921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The array-based implementation</a:t>
            </a:r>
            <a:endParaRPr/>
          </a:p>
        </p:txBody>
      </p:sp>
      <p:pic>
        <p:nvPicPr>
          <p:cNvPr id="241" name="Google Shape;241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3862" y="274638"/>
            <a:ext cx="8119872" cy="594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latin typeface="Courier New"/>
                <a:ea typeface="Courier New"/>
                <a:cs typeface="Courier New"/>
                <a:sym typeface="Courier New"/>
              </a:rPr>
              <a:t>WeightedGraph.java</a:t>
            </a:r>
            <a:br>
              <a:rPr lang="en-US" sz="4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4000"/>
              <a:t>instance variables</a:t>
            </a:r>
            <a:endParaRPr/>
          </a:p>
        </p:txBody>
      </p:sp>
      <p:sp>
        <p:nvSpPr>
          <p:cNvPr id="248" name="Google Shape;248;p36"/>
          <p:cNvSpPr txBox="1"/>
          <p:nvPr/>
        </p:nvSpPr>
        <p:spPr>
          <a:xfrm>
            <a:off x="457200" y="2133600"/>
            <a:ext cx="7380547" cy="3323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package ch10.graphs;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import ch04.queues.*;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WeightedGraph&lt;T&gt; implements WeightedGraphInterface&lt;T&gt; </a:t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public static final int NULL_EDGE = 0;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private static final int DEFCAP = 50;  // default capacity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private int numVertices;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private int maxVertices;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private T[] vertices;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private int[][] edges;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private boolean[] marks;  // marks[i] is mark for vertices[i]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. . 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Chapter 10: </a:t>
            </a:r>
            <a:br>
              <a:rPr lang="en-US"/>
            </a:br>
            <a:r>
              <a:rPr lang="en-US"/>
              <a:t>The Graph ADT</a:t>
            </a:r>
            <a:endParaRPr/>
          </a:p>
        </p:txBody>
      </p:sp>
      <p:sp>
        <p:nvSpPr>
          <p:cNvPr id="130" name="Google Shape;130;p19"/>
          <p:cNvSpPr txBox="1"/>
          <p:nvPr>
            <p:ph idx="1" type="body"/>
          </p:nvPr>
        </p:nvSpPr>
        <p:spPr>
          <a:xfrm>
            <a:off x="342900" y="1905000"/>
            <a:ext cx="84582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/>
              <a:t>10.1 – Introduction to Graphs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/>
              <a:t>10.2 – The Graph Interface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/>
              <a:t>10.3 – Implementations of Graphs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/>
              <a:t>10.4 – Application: Graph Traversals</a:t>
            </a:r>
            <a:endParaRPr sz="2400"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/>
              <a:t>10.5 – Application: The Single-Source Shortest-Paths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/>
              <a:t>                               Problem</a:t>
            </a:r>
            <a:endParaRPr sz="2400"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-1905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latin typeface="Courier New"/>
                <a:ea typeface="Courier New"/>
                <a:cs typeface="Courier New"/>
                <a:sym typeface="Courier New"/>
              </a:rPr>
              <a:t>WeightedGraph.java</a:t>
            </a:r>
            <a:br>
              <a:rPr lang="en-US" sz="4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4000"/>
              <a:t>Constructors</a:t>
            </a:r>
            <a:endParaRPr/>
          </a:p>
        </p:txBody>
      </p:sp>
      <p:sp>
        <p:nvSpPr>
          <p:cNvPr id="255" name="Google Shape;255;p37"/>
          <p:cNvSpPr txBox="1"/>
          <p:nvPr/>
        </p:nvSpPr>
        <p:spPr>
          <a:xfrm>
            <a:off x="990600" y="1981200"/>
            <a:ext cx="6199188" cy="4400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 WeightedGraph()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// Instantiates a graph with capacity DEFCAP vertices.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numVertices = 0;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maxVertices = DEFCAP;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vertices = (T[ ]) new Object[DEFCAP];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marks = new boolean[DEFCAP];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edges = new int[DEFCAP][DEFCAP];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public WeightedGraph(int maxV)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// Instantiates a graph with capacity maxV.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numVertices = 0;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maxVertices = maxV;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vertices = (T[ ]) new Object[maxV];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marks = new boolean[maxV];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edges = new int[maxV][maxV];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8"/>
          <p:cNvSpPr txBox="1"/>
          <p:nvPr>
            <p:ph type="title"/>
          </p:nvPr>
        </p:nvSpPr>
        <p:spPr>
          <a:xfrm>
            <a:off x="457200" y="274638"/>
            <a:ext cx="8229600" cy="868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Adding a vertex</a:t>
            </a:r>
            <a:endParaRPr/>
          </a:p>
        </p:txBody>
      </p:sp>
      <p:sp>
        <p:nvSpPr>
          <p:cNvPr id="262" name="Google Shape;262;p38"/>
          <p:cNvSpPr txBox="1"/>
          <p:nvPr/>
        </p:nvSpPr>
        <p:spPr>
          <a:xfrm>
            <a:off x="762000" y="1462087"/>
            <a:ext cx="6199188" cy="3324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 void addVertex(T vertex)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// Preconditions:   This graph is not full.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//                  Vertex is not already in this graph.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//                  Vertex is not null.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//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// Adds vertex to this graph.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vertices[numVertices] = vertex;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for (int index = 0; index &lt; numVertices; index++)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edges[numVertices][index] = NULL_EDGE;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edges[index][numVertices] = NULL_EDGE;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numVertices++;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263" name="Google Shape;263;p38"/>
          <p:cNvSpPr txBox="1"/>
          <p:nvPr/>
        </p:nvSpPr>
        <p:spPr>
          <a:xfrm>
            <a:off x="457200" y="4953000"/>
            <a:ext cx="7450138" cy="13096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Textbook also includes code for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indexIs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addEdge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weightIs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and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getToVertices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Coding the remaining methods is left as an exercise.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Linked Implementation </a:t>
            </a:r>
            <a:endParaRPr/>
          </a:p>
        </p:txBody>
      </p:sp>
      <p:sp>
        <p:nvSpPr>
          <p:cNvPr id="270" name="Google Shape;270;p3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1" lang="en-US" sz="2800"/>
              <a:t>Adjacency list  </a:t>
            </a:r>
            <a:r>
              <a:rPr lang="en-US" sz="2800"/>
              <a:t>A linked list that identifies all the vertices to which a particular vertex is connected; each vertex has its own adjacency list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We look at two alternate approaches: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sz="2400"/>
              <a:t>use an array of vertices that each contain a reference to a linked list of nodes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sz="2400"/>
              <a:t>use a linked list of vertices that each contain a reference to a linked list of nodes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A repeat of the abstract model</a:t>
            </a:r>
            <a:endParaRPr/>
          </a:p>
        </p:txBody>
      </p:sp>
      <p:pic>
        <p:nvPicPr>
          <p:cNvPr id="277" name="Google Shape;277;p4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0" y="1600200"/>
            <a:ext cx="7772400" cy="45259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1"/>
          <p:cNvSpPr txBox="1"/>
          <p:nvPr>
            <p:ph type="title"/>
          </p:nvPr>
        </p:nvSpPr>
        <p:spPr>
          <a:xfrm>
            <a:off x="533400" y="152400"/>
            <a:ext cx="8229600" cy="7921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The first link-based implementation</a:t>
            </a:r>
            <a:endParaRPr/>
          </a:p>
        </p:txBody>
      </p:sp>
      <p:pic>
        <p:nvPicPr>
          <p:cNvPr id="284" name="Google Shape;284;p4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47800" y="1135440"/>
            <a:ext cx="6172200" cy="50563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2"/>
          <p:cNvSpPr txBox="1"/>
          <p:nvPr>
            <p:ph type="title"/>
          </p:nvPr>
        </p:nvSpPr>
        <p:spPr>
          <a:xfrm>
            <a:off x="457200" y="152400"/>
            <a:ext cx="8229600" cy="563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The second link-based implementation</a:t>
            </a:r>
            <a:endParaRPr/>
          </a:p>
        </p:txBody>
      </p:sp>
      <p:pic>
        <p:nvPicPr>
          <p:cNvPr id="291" name="Google Shape;291;p4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0" y="955786"/>
            <a:ext cx="7315200" cy="51703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10.4 Application: Graph Traversals</a:t>
            </a:r>
            <a:endParaRPr/>
          </a:p>
        </p:txBody>
      </p:sp>
      <p:sp>
        <p:nvSpPr>
          <p:cNvPr id="298" name="Google Shape;298;p4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Our graph specification does not include traversal operations.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We treat traversal as a graph application rather than an innate operation.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The basic operations given in our specification allow us to implement different traversals </a:t>
            </a:r>
            <a:r>
              <a:rPr i="1" lang="en-US" sz="2800"/>
              <a:t>independent</a:t>
            </a:r>
            <a:r>
              <a:rPr lang="en-US" sz="2800"/>
              <a:t> of how the graph itself is actually implemented.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The application </a:t>
            </a:r>
            <a:r>
              <a:rPr lang="en-US" sz="2800">
                <a:latin typeface="Courier New"/>
                <a:ea typeface="Courier New"/>
                <a:cs typeface="Courier New"/>
                <a:sym typeface="Courier New"/>
              </a:rPr>
              <a:t>UseGraph</a:t>
            </a:r>
            <a:r>
              <a:rPr lang="en-US" sz="2800"/>
              <a:t> in the </a:t>
            </a:r>
            <a:r>
              <a:rPr lang="en-US" sz="2800">
                <a:latin typeface="Courier New"/>
                <a:ea typeface="Courier New"/>
                <a:cs typeface="Courier New"/>
                <a:sym typeface="Courier New"/>
              </a:rPr>
              <a:t>ch10.apps</a:t>
            </a:r>
            <a:r>
              <a:rPr lang="en-US" sz="2800"/>
              <a:t> package contains the code for all the algorithms presented in Sections 10.4 and 10.5 </a:t>
            </a:r>
            <a:endParaRPr sz="28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Graph Traversal</a:t>
            </a:r>
            <a:endParaRPr/>
          </a:p>
        </p:txBody>
      </p:sp>
      <p:sp>
        <p:nvSpPr>
          <p:cNvPr id="305" name="Google Shape;305;p4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As we did for general trees, we look at two types of graph traversal: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sz="2400"/>
              <a:t>The strategy of going as far as we can and then backtracking is called a </a:t>
            </a:r>
            <a:r>
              <a:rPr i="1" lang="en-US" sz="2400"/>
              <a:t>depth-first</a:t>
            </a:r>
            <a:r>
              <a:rPr lang="en-US" sz="2400"/>
              <a:t> strategy.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sz="2400"/>
              <a:t>The strategy of fanning out “level by level” is called a </a:t>
            </a:r>
            <a:r>
              <a:rPr i="1" lang="en-US" sz="2400"/>
              <a:t>breadth-first</a:t>
            </a:r>
            <a:r>
              <a:rPr lang="en-US" sz="2400"/>
              <a:t> strategy.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We discuss algorithms for employing both strategies within the context of determining if two cities are connected in our airline example. </a:t>
            </a:r>
            <a:endParaRPr/>
          </a:p>
          <a:p>
            <a:pPr indent="-1651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Can we get from Austin to Washington?</a:t>
            </a:r>
            <a:endParaRPr/>
          </a:p>
        </p:txBody>
      </p:sp>
      <p:pic>
        <p:nvPicPr>
          <p:cNvPr id="312" name="Google Shape;312;p4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" y="1600200"/>
            <a:ext cx="7848600" cy="45259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6"/>
          <p:cNvSpPr txBox="1"/>
          <p:nvPr>
            <p:ph type="title"/>
          </p:nvPr>
        </p:nvSpPr>
        <p:spPr>
          <a:xfrm>
            <a:off x="457200" y="152400"/>
            <a:ext cx="8229600" cy="7921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Algorithm: </a:t>
            </a:r>
            <a:r>
              <a:rPr lang="en-US" sz="2000"/>
              <a:t>IsPathDF (startVertex, endVertex): returns boolean </a:t>
            </a:r>
            <a:endParaRPr sz="3200"/>
          </a:p>
        </p:txBody>
      </p:sp>
      <p:sp>
        <p:nvSpPr>
          <p:cNvPr id="318" name="Google Shape;318;p46"/>
          <p:cNvSpPr txBox="1"/>
          <p:nvPr>
            <p:ph idx="1" type="body"/>
          </p:nvPr>
        </p:nvSpPr>
        <p:spPr>
          <a:xfrm>
            <a:off x="457200" y="10668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Set found to false 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Clear all marks 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Mark the startVertex 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Push the startVertex onto the stack 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do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  Set current vertex = stack.top()  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  stack.pop()  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  if current vertex equals endVertex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     Set found to true     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  else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    for each adjacent vertex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       if adjacent vertex is not marked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          Mark the adjacent vertex and   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          Push it onto the stack 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while !stack.isEmpty() AND !found 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return found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10.1 Introduction to Graphs</a:t>
            </a:r>
            <a:endParaRPr/>
          </a:p>
        </p:txBody>
      </p:sp>
      <p:pic>
        <p:nvPicPr>
          <p:cNvPr descr="37461_CH01_AIT0110" id="137" name="Google Shape;137;p2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47900" y="1828800"/>
            <a:ext cx="4648200" cy="37051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3" name="Google Shape;323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" y="152400"/>
            <a:ext cx="3352800" cy="6378816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p47"/>
          <p:cNvSpPr txBox="1"/>
          <p:nvPr>
            <p:ph idx="1" type="body"/>
          </p:nvPr>
        </p:nvSpPr>
        <p:spPr>
          <a:xfrm>
            <a:off x="4114800" y="238125"/>
            <a:ext cx="441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Set found to false 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Clear all marks 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Mark the startVertex 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Push the startVertex onto the stack 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do</a:t>
            </a:r>
            <a:endParaRPr/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Set current vertex = stack.top()  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stack.pop()  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if current vertex equals endVertex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   Set found to true     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else</a:t>
            </a:r>
            <a:endParaRPr/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  for each adjacent vertex</a:t>
            </a:r>
            <a:endParaRPr/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     if adjacent vertex is not marked</a:t>
            </a:r>
            <a:endParaRPr/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        Mark the adjacent vertex and   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        Push it onto the stack 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while !stack.isEmpty() AND !found 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return found</a:t>
            </a:r>
            <a:endParaRPr/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4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Breadth first search – use queue</a:t>
            </a:r>
            <a:endParaRPr/>
          </a:p>
        </p:txBody>
      </p:sp>
      <p:sp>
        <p:nvSpPr>
          <p:cNvPr id="331" name="Google Shape;331;p48"/>
          <p:cNvSpPr txBox="1"/>
          <p:nvPr/>
        </p:nvSpPr>
        <p:spPr>
          <a:xfrm>
            <a:off x="152400" y="1676400"/>
            <a:ext cx="5720284" cy="48013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IsPathBF (startVertex, endVertex): returns boolean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Set found to false  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Clear all marks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Mark the startVertex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Enqueue the startVertex </a:t>
            </a:r>
            <a:r>
              <a:rPr b="0" i="0" lang="en-US" sz="18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into the queue </a:t>
            </a:r>
            <a:endParaRPr b="0" i="0" sz="1800" u="sng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Set current vertex = </a:t>
            </a:r>
            <a:r>
              <a:rPr b="0" i="0" lang="en-US" sz="18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queue.dequeue()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if current vertex equals endVertex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Set found to true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else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for each adjacent vertex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if adjacent vertex is not marked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Mark the adjacent vertex and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</a:t>
            </a:r>
            <a:r>
              <a:rPr b="0" i="0" lang="en-US" sz="18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Enqueue it into the queue </a:t>
            </a:r>
            <a:endParaRPr b="0" i="0" sz="1800" u="sng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while !queue.isEmpty() AND !found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return found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6" name="Google Shape;336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3762" y="152400"/>
            <a:ext cx="5489526" cy="6096000"/>
          </a:xfrm>
          <a:prstGeom prst="rect">
            <a:avLst/>
          </a:prstGeom>
          <a:noFill/>
          <a:ln>
            <a:noFill/>
          </a:ln>
        </p:spPr>
      </p:pic>
      <p:sp>
        <p:nvSpPr>
          <p:cNvPr id="337" name="Google Shape;337;p49"/>
          <p:cNvSpPr txBox="1"/>
          <p:nvPr/>
        </p:nvSpPr>
        <p:spPr>
          <a:xfrm>
            <a:off x="6324600" y="990600"/>
            <a:ext cx="2262158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Examples of 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search paths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50"/>
          <p:cNvSpPr txBox="1"/>
          <p:nvPr>
            <p:ph type="title"/>
          </p:nvPr>
        </p:nvSpPr>
        <p:spPr>
          <a:xfrm>
            <a:off x="685800" y="4572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10.5  Application: The Single-Source  Shortest-Paths Problem</a:t>
            </a:r>
            <a:endParaRPr/>
          </a:p>
        </p:txBody>
      </p:sp>
      <p:sp>
        <p:nvSpPr>
          <p:cNvPr id="344" name="Google Shape;344;p50"/>
          <p:cNvSpPr txBox="1"/>
          <p:nvPr>
            <p:ph idx="1" type="body"/>
          </p:nvPr>
        </p:nvSpPr>
        <p:spPr>
          <a:xfrm>
            <a:off x="457200" y="1935163"/>
            <a:ext cx="8229600" cy="2179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An algorithm that displays the shortest path from a designated starting city to </a:t>
            </a:r>
            <a:r>
              <a:rPr i="1" lang="en-US" sz="2400"/>
              <a:t>every other</a:t>
            </a:r>
            <a:r>
              <a:rPr lang="en-US" sz="2400"/>
              <a:t> city in the graph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In our example graph if the starting point is Washington we should get</a:t>
            </a:r>
            <a:endParaRPr/>
          </a:p>
        </p:txBody>
      </p:sp>
      <p:sp>
        <p:nvSpPr>
          <p:cNvPr id="345" name="Google Shape;345;p50"/>
          <p:cNvSpPr txBox="1"/>
          <p:nvPr/>
        </p:nvSpPr>
        <p:spPr>
          <a:xfrm>
            <a:off x="1676400" y="3505200"/>
            <a:ext cx="5099050" cy="25638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Last Vertex   Destination   Distance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------------------------------------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Washington    Washington    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Washington    Atlanta       600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Washington    Dallas        1300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Atlanta       Houston       1400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Dallas        Austin        1500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Dallas        Denver        2080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Dallas        Chicago       2200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51"/>
          <p:cNvSpPr txBox="1"/>
          <p:nvPr>
            <p:ph type="title"/>
          </p:nvPr>
        </p:nvSpPr>
        <p:spPr>
          <a:xfrm>
            <a:off x="457200" y="3048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An erroneous approach</a:t>
            </a:r>
            <a:endParaRPr/>
          </a:p>
        </p:txBody>
      </p:sp>
      <p:sp>
        <p:nvSpPr>
          <p:cNvPr id="352" name="Google Shape;352;p51"/>
          <p:cNvSpPr txBox="1"/>
          <p:nvPr/>
        </p:nvSpPr>
        <p:spPr>
          <a:xfrm>
            <a:off x="228600" y="1362075"/>
            <a:ext cx="7240828" cy="44012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shortestPaths(graph, startVertex)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graph.ClearMarks( 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Create flight(startVertex, startVertex, 0)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pq.enqueue(flight)   // pq is a priority queue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   flight = pq.dequeue( 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   if flight.getToVertex() is not marked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       Mark flight.getToVertex()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       Write flight.getFromVertex, flight.getToVertex, flight.getDistance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       flight.setFromVertex(flight.getToVertex())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       Set minDistance to flight.getDistance()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       Get queue vertexQueue of vertices adjacent from flight.getFromVertex()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       while more vertices in vertexQueue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           Get next vertex from vertexQueue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           if vertex not marked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               flight.setToVertex(vertex)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               flight.setDistance(minDistance + graph.weightIs(flight.getFromVertex(), vertex))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               pq.enqueue(flight)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while !pq.isEmpty( )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5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Notes</a:t>
            </a:r>
            <a:endParaRPr/>
          </a:p>
        </p:txBody>
      </p:sp>
      <p:sp>
        <p:nvSpPr>
          <p:cNvPr id="359" name="Google Shape;359;p5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The algorithm for the shortest-path traversal is similar to those we used for the depth-first and breadth-first searches, but there are three major differences: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sz="2400"/>
              <a:t>We use a priority queue rather than a FIFO queue or stack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sz="2400"/>
              <a:t>We stop only when there are no more cities to process; there is no destination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sz="2400"/>
              <a:t>It is incorrect if we use a reference-based priority queue improperly!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53"/>
          <p:cNvSpPr txBox="1"/>
          <p:nvPr>
            <p:ph type="title"/>
          </p:nvPr>
        </p:nvSpPr>
        <p:spPr>
          <a:xfrm>
            <a:off x="457200" y="274638"/>
            <a:ext cx="82296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The Incorrect Part of the Algorithm</a:t>
            </a:r>
            <a:endParaRPr/>
          </a:p>
        </p:txBody>
      </p:sp>
      <p:sp>
        <p:nvSpPr>
          <p:cNvPr id="366" name="Google Shape;366;p53"/>
          <p:cNvSpPr txBox="1"/>
          <p:nvPr/>
        </p:nvSpPr>
        <p:spPr>
          <a:xfrm>
            <a:off x="712787" y="1143000"/>
            <a:ext cx="7775575" cy="156845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while more vertices in vertexQueue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   Get next vertex from vertexQueue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   if vertex not marked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       flight.setToVertex(vertex)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       flight.setDistance(minDistance + graph.weightIs(flight.getFromVertex(), vertex))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       pq.enqueue(flight) </a:t>
            </a:r>
            <a:endParaRPr/>
          </a:p>
        </p:txBody>
      </p:sp>
      <p:sp>
        <p:nvSpPr>
          <p:cNvPr id="367" name="Google Shape;367;p53"/>
          <p:cNvSpPr txBox="1"/>
          <p:nvPr/>
        </p:nvSpPr>
        <p:spPr>
          <a:xfrm>
            <a:off x="519112" y="3124200"/>
            <a:ext cx="7940675" cy="3139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part of the algorithm walks through the queue of vertices adjacent to the current vertex, and enqueues 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Flight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objects onto the priority queue 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pq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based on the information. 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flight variable is actually a reference to a 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Flight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object. 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Suppose the queue of adjacent vertices has information in it related to the cities Atlanta and Houston. 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first time through this loop we insert information related to Atlanta in 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flight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enqueue it in 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pq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But the next time through the loop we make changes to the 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Flight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object referenced by 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flight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We are inadvertently reaching into the priority queue and changing one of its entries.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5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Correcting the Algorithm</a:t>
            </a:r>
            <a:endParaRPr/>
          </a:p>
        </p:txBody>
      </p:sp>
      <p:sp>
        <p:nvSpPr>
          <p:cNvPr id="374" name="Google Shape;374;p54"/>
          <p:cNvSpPr txBox="1"/>
          <p:nvPr/>
        </p:nvSpPr>
        <p:spPr>
          <a:xfrm>
            <a:off x="381000" y="1839913"/>
            <a:ext cx="7899400" cy="159861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while more vertices in vertexQueue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   Get next vertex from vertexQueue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   if vertex not marked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       Set newDistance to minDistance + graph.weightIs(flight.getFromVertex(), vertex)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b="1" lang="en-US" sz="16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Create newFlight(flight.getFromVertex(), vertex, newDistance)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       pq.enqueue(newFlight)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375" name="Google Shape;375;p54"/>
          <p:cNvSpPr txBox="1"/>
          <p:nvPr/>
        </p:nvSpPr>
        <p:spPr>
          <a:xfrm>
            <a:off x="288925" y="3870325"/>
            <a:ext cx="7752443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application </a:t>
            </a:r>
            <a:r>
              <a:rPr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UseGraph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 the </a:t>
            </a:r>
            <a:r>
              <a:rPr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ch10.apps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package 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contains the code for all the algorithms presented in 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Sections 10.4 and 10.5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5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Unreachable Vertices</a:t>
            </a:r>
            <a:endParaRPr/>
          </a:p>
        </p:txBody>
      </p:sp>
      <p:sp>
        <p:nvSpPr>
          <p:cNvPr id="382" name="Google Shape;382;p55"/>
          <p:cNvSpPr txBox="1"/>
          <p:nvPr/>
        </p:nvSpPr>
        <p:spPr>
          <a:xfrm>
            <a:off x="476250" y="5334000"/>
            <a:ext cx="7537450" cy="822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With this new graph we cannot fly from Washington to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Austin, Chicago, Dallas, or Denver</a:t>
            </a:r>
            <a:endParaRPr/>
          </a:p>
        </p:txBody>
      </p:sp>
      <p:pic>
        <p:nvPicPr>
          <p:cNvPr id="383" name="Google Shape;383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26036" y="1554215"/>
            <a:ext cx="4691928" cy="3612304"/>
          </a:xfrm>
          <a:prstGeom prst="rect">
            <a:avLst/>
          </a:prstGeom>
          <a:noFill/>
          <a:ln>
            <a:noFill/>
          </a:ln>
        </p:spPr>
      </p:pic>
      <p:sp>
        <p:nvSpPr>
          <p:cNvPr id="384" name="Google Shape;384;p55"/>
          <p:cNvSpPr txBox="1"/>
          <p:nvPr>
            <p:ph idx="1" type="body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 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5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To print unreachable vertices</a:t>
            </a:r>
            <a:endParaRPr/>
          </a:p>
        </p:txBody>
      </p:sp>
      <p:sp>
        <p:nvSpPr>
          <p:cNvPr id="391" name="Google Shape;391;p56"/>
          <p:cNvSpPr txBox="1"/>
          <p:nvPr>
            <p:ph idx="1" type="body"/>
          </p:nvPr>
        </p:nvSpPr>
        <p:spPr>
          <a:xfrm>
            <a:off x="457200" y="1600200"/>
            <a:ext cx="822960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Append the following to the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shortestPaths</a:t>
            </a:r>
            <a:r>
              <a:rPr lang="en-US"/>
              <a:t> method:</a:t>
            </a:r>
            <a:endParaRPr/>
          </a:p>
        </p:txBody>
      </p:sp>
      <p:sp>
        <p:nvSpPr>
          <p:cNvPr id="392" name="Google Shape;392;p56"/>
          <p:cNvSpPr txBox="1"/>
          <p:nvPr/>
        </p:nvSpPr>
        <p:spPr>
          <a:xfrm>
            <a:off x="990600" y="3124200"/>
            <a:ext cx="6540500" cy="2047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System.out.println("The unreachable vertices are:");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vertex = graph.getUnmarked();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while (vertex != null)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System.out.println(vertex);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graph.markVertex(vertex);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vertex = graph.getUnmarked();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Definitions</a:t>
            </a:r>
            <a:endParaRPr/>
          </a:p>
        </p:txBody>
      </p:sp>
      <p:sp>
        <p:nvSpPr>
          <p:cNvPr id="144" name="Google Shape;144;p2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1" lang="en-US" sz="2800"/>
              <a:t>Graph:</a:t>
            </a:r>
            <a:r>
              <a:rPr lang="en-US" sz="2800"/>
              <a:t> A data structure that consists of a set of vertices and a set of edges that relate the vertices to each other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1" lang="en-US" sz="2800"/>
              <a:t>Vertex:</a:t>
            </a:r>
            <a:r>
              <a:rPr lang="en-US" sz="2800"/>
              <a:t> A node in a graph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1" lang="en-US" sz="2800"/>
              <a:t>Edge (arc):</a:t>
            </a:r>
            <a:r>
              <a:rPr lang="en-US" sz="2800"/>
              <a:t> A pair of vertices representing a connection between the two vertices in a graph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1" lang="en-US" sz="2800"/>
              <a:t>Undirected graph:</a:t>
            </a:r>
            <a:r>
              <a:rPr lang="en-US" sz="2800"/>
              <a:t> A graph in which the edges have no direction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1" lang="en-US" sz="2800"/>
              <a:t>Directed graph (digraph):</a:t>
            </a:r>
            <a:r>
              <a:rPr lang="en-US" sz="2800"/>
              <a:t> A graph in which each edge is directed from one vertex to another (or the same) vertex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Formally</a:t>
            </a:r>
            <a:endParaRPr/>
          </a:p>
        </p:txBody>
      </p:sp>
      <p:sp>
        <p:nvSpPr>
          <p:cNvPr id="151" name="Google Shape;151;p2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a graph G is defined as follows:</a:t>
            </a:r>
            <a:endParaRPr/>
          </a:p>
          <a:p>
            <a:pPr indent="-228600" lvl="4" marL="20574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/>
              <a:t>	</a:t>
            </a:r>
            <a:r>
              <a:rPr lang="en-US" sz="3200"/>
              <a:t>G = (V,E)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	where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sz="3200"/>
          </a:p>
          <a:p>
            <a:pPr indent="-285750" lvl="1" marL="74295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/>
              <a:t>	V(G) is a finite, nonempty set of vertices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/>
              <a:t>	E(G) is a set of edges (written as pairs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/>
              <a:t>           of vertices)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38400" y="0"/>
            <a:ext cx="4343400" cy="62874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More Definitions</a:t>
            </a:r>
            <a:endParaRPr/>
          </a:p>
        </p:txBody>
      </p:sp>
      <p:sp>
        <p:nvSpPr>
          <p:cNvPr id="163" name="Google Shape;163;p2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1" lang="en-US" sz="2800"/>
              <a:t>Adjacent vertices:</a:t>
            </a:r>
            <a:r>
              <a:rPr lang="en-US" sz="2800"/>
              <a:t> Two vertices in a graph that are connected by an edge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1" lang="en-US" sz="2800"/>
              <a:t>Path:</a:t>
            </a:r>
            <a:r>
              <a:rPr lang="en-US" sz="2800"/>
              <a:t> A sequence of vertices that connects two vertices in a graph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1" lang="en-US" sz="2800"/>
              <a:t>Complete graph:</a:t>
            </a:r>
            <a:r>
              <a:rPr lang="en-US" sz="2800"/>
              <a:t> A graph in which every vertex is directly connected to every other vertex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1" lang="en-US" sz="2800"/>
              <a:t>Weighted graph:</a:t>
            </a:r>
            <a:r>
              <a:rPr lang="en-US" sz="2800"/>
              <a:t> A graph in which each edge carries a value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Two complete graphs</a:t>
            </a:r>
            <a:endParaRPr/>
          </a:p>
        </p:txBody>
      </p:sp>
      <p:pic>
        <p:nvPicPr>
          <p:cNvPr descr="37461_CH09_FIG0908" id="170" name="Google Shape;170;p2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9100" y="1828800"/>
            <a:ext cx="8305800" cy="390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 weighted graph</a:t>
            </a:r>
            <a:endParaRPr/>
          </a:p>
        </p:txBody>
      </p:sp>
      <p:pic>
        <p:nvPicPr>
          <p:cNvPr id="177" name="Google Shape;177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" y="1600200"/>
            <a:ext cx="8077200" cy="45259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