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f5cf651a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f5cf651a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5cf651a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5cf651a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5cf651a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5cf651a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f5cf651a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f5cf651a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5cf651a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f5cf651a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f5cf651a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f5cf651a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f5cf651a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f5cf651a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e91871a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e91871a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91871a6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91871a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e91871a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e91871a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5cf651a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5cf651a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f5cf651a9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f5cf651a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f5cf651a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f5cf651a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f5cf651a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f5cf651a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5cf651a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f5cf651a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e91871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e91871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e91871a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e91871a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91871a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91871a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f5cf651a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f5cf651a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e91871a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e91871a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5cf651a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5cf651a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5cf651a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5cf651a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f5cf651a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f5cf651a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f5cf651a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f5cf651a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f5cf651a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f5cf651a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5cf651a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5cf651a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f5cf651a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f5cf651a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rello.com/" TargetMode="External"/><Relationship Id="rId4" Type="http://schemas.openxmlformats.org/officeDocument/2006/relationships/hyperlink" Target="https://www.pivotaltrack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Methodologies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295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What’s the Difference?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Methodologies are about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Code-And-Fix has vague / non-</a:t>
            </a:r>
            <a:r>
              <a:rPr lang="en"/>
              <a:t>existent</a:t>
            </a:r>
            <a:r>
              <a:rPr lang="en"/>
              <a:t> design and review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Waterfall steps are clearly defined and generally each have their own deliverable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Waterfall...</a:t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00" y="1891750"/>
            <a:ext cx="57531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Evolutionary Prototyping</a:t>
            </a:r>
            <a:endParaRPr/>
          </a:p>
        </p:txBody>
      </p:sp>
      <p:pic>
        <p:nvPicPr>
          <p:cNvPr id="343" name="Google Shape;3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597875"/>
            <a:ext cx="2857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</a:t>
            </a:r>
            <a:endParaRPr/>
          </a:p>
        </p:txBody>
      </p:sp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38" y="1597875"/>
            <a:ext cx="476591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 - Steps Un-spiralized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Determine Objectives, Alternatives and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 and Resolve Risks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Alternatives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 the deliverables for that iteration, and verify that they are correct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Plan the next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Commit to an approach for the next iteration if one is needed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Spiral - What’s a Risk?</a:t>
            </a:r>
            <a:endParaRPr/>
          </a:p>
        </p:txBody>
      </p:sp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Poorly Understood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Poorly Understood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Performance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Problems in Underlying Technology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Something you’re unsure of and need to test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825" y="1538025"/>
            <a:ext cx="575635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Owner - Helps the team understand the User’s needs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Scrum Master - Helps the team understand and execute Scrum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necessarily in-charge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 Team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Backlog</a:t>
            </a:r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item should note: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Description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long as the project is running, the Backlog can change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</a:t>
            </a:r>
            <a:endParaRPr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Occur on Regular Intervals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Goal - what are we trying to do in general?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Backlog - which items will </a:t>
            </a:r>
            <a:r>
              <a:rPr lang="en"/>
              <a:t>fulfill</a:t>
            </a:r>
            <a:r>
              <a:rPr lang="en"/>
              <a:t> the goal?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- what will implement each Backlog item?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Review - what did we get done?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Sprint Retrospective - what can we change to work better for the next sprint?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Point?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Programming</a:t>
            </a:r>
            <a:endParaRPr/>
          </a:p>
        </p:txBody>
      </p:sp>
      <p:pic>
        <p:nvPicPr>
          <p:cNvPr id="391" name="Google Shape;3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00" y="1530950"/>
            <a:ext cx="431659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550" y="120547"/>
            <a:ext cx="1644525" cy="1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Methodology is Not a Straight-Jacket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303800" y="1664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ain’t working, change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Try to review what does work and what doesn’t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you’re not working </a:t>
            </a:r>
            <a:r>
              <a:rPr i="1" lang="en"/>
              <a:t>precisely</a:t>
            </a:r>
            <a:r>
              <a:rPr lang="en"/>
              <a:t> within the structure, it’s not </a:t>
            </a:r>
            <a:r>
              <a:rPr i="1" lang="en"/>
              <a:t>necessarily</a:t>
            </a:r>
            <a:r>
              <a:rPr lang="en"/>
              <a:t> a problem</a:t>
            </a:r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2571738"/>
            <a:ext cx="24860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12 Agile Principles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and Continuous Delivery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Embrace Changing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 Working Software Frequently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Business People and Developers Must Work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around Motivated Individuals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Face-to-Face conversation</a:t>
            </a:r>
            <a:endParaRPr/>
          </a:p>
        </p:txBody>
      </p:sp>
      <p:sp>
        <p:nvSpPr>
          <p:cNvPr id="411" name="Google Shape;411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Software is the Primary Measure of Progress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Sustainable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Attention to Technical Excellence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 - Maximize Amount of Work Not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Self-Organization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Scheduled Self-Reflection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Methodology</a:t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 does not exist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Scrumm and Extreme Programming are considered Agile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Tools of Agile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Stories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Test-Driven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Stand-Up Meetings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Tools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250" y="1597875"/>
            <a:ext cx="554950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that Implement Kanban Practices</a:t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https://trello.com/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https://www.pivotaltracker.com/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Land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Deadlines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aren’t just completing steps, you’re completing, documenting and archiving phases.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All the Red Tape?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“Who signed off on this!?”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Methodology Benefits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a concrete, tested structure for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 better time-table estimation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Determines criteria for success or failure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Determines criteria for when each part is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communication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of a Dev Methodology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Contains: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Software Specification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Software Design and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Software Verification and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Software Evolution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Step Involves: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Products / Deliverables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Pre-Condition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Post-Condition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Code-And-Fix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Anti-Pattern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Write up a small document on what you want to build (optional)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 coding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Fix errors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Stop when it looks done</a:t>
            </a:r>
            <a:endParaRPr/>
          </a:p>
        </p:txBody>
      </p:sp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75" y="1990050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pic>
        <p:nvPicPr>
          <p:cNvPr id="325" name="Google Shape;3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025" y="1729050"/>
            <a:ext cx="569994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