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0" r:id="rId8"/>
    <p:sldId id="269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>
      <p:cViewPr varScale="1">
        <p:scale>
          <a:sx n="54" d="100"/>
          <a:sy n="54" d="100"/>
        </p:scale>
        <p:origin x="588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 custT="1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sz="3200" dirty="0"/>
            <a:t>Install Python3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Change to Project Folder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From CLI: create a virtual environment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LinFactNeighborX="-588" custLinFactNeighborY="24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321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Install Python3</a:t>
          </a:r>
        </a:p>
      </dsp:txBody>
      <dsp:txXfrm>
        <a:off x="39238" y="39559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Change to Project Folder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From CLI: create a virtual environment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269836" cy="2000251"/>
          </a:xfrm>
        </p:spPr>
        <p:txBody>
          <a:bodyPr/>
          <a:lstStyle/>
          <a:p>
            <a:r>
              <a:rPr lang="en-US" b="1" dirty="0"/>
              <a:t>SERVER-SIDE WEB PORTFOLIO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Walley</a:t>
            </a:r>
          </a:p>
          <a:p>
            <a:r>
              <a:rPr lang="en-US" dirty="0"/>
              <a:t>CTEC-259 Spring 2025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7DADD-FAD6-2F8D-D1E4-241F1A431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0317-AAFC-AFB9-5936-B5153435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07 - Properly implement CSRF (Cross-site Request Forgery) Protection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ACD3AB1-5725-8578-9775-CC5F90878D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775351"/>
            <a:ext cx="10209213" cy="4328060"/>
          </a:xfrm>
        </p:spPr>
      </p:pic>
    </p:spTree>
    <p:extLst>
      <p:ext uri="{BB962C8B-B14F-4D97-AF65-F5344CB8AC3E}">
        <p14:creationId xmlns:p14="http://schemas.microsoft.com/office/powerpoint/2010/main" val="591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E9A80-55DF-F7E0-E126-0FBEF95EE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F9D4-2431-642A-0EE0-691249CD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08 - Properly utilize the </a:t>
            </a:r>
            <a:r>
              <a:rPr lang="en-US" sz="3200" b="1" i="1" dirty="0" err="1"/>
              <a:t>url_for</a:t>
            </a:r>
            <a:r>
              <a:rPr lang="en-US" sz="3200" b="1" i="1" dirty="0"/>
              <a:t>() </a:t>
            </a:r>
            <a:r>
              <a:rPr lang="en-US" sz="3200" b="1" dirty="0"/>
              <a:t>function</a:t>
            </a:r>
          </a:p>
        </p:txBody>
      </p:sp>
      <p:pic>
        <p:nvPicPr>
          <p:cNvPr id="8" name="Content Placeholder 7" descr="A screenshot of a computer program">
            <a:extLst>
              <a:ext uri="{FF2B5EF4-FFF2-40B4-BE49-F238E27FC236}">
                <a16:creationId xmlns:a16="http://schemas.microsoft.com/office/drawing/2014/main" id="{14C55085-386A-02C2-3F82-3304566B79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775351"/>
            <a:ext cx="10590213" cy="4328060"/>
          </a:xfrm>
        </p:spPr>
      </p:pic>
    </p:spTree>
    <p:extLst>
      <p:ext uri="{BB962C8B-B14F-4D97-AF65-F5344CB8AC3E}">
        <p14:creationId xmlns:p14="http://schemas.microsoft.com/office/powerpoint/2010/main" val="16136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1F14A-A85E-6435-D053-FFBFAD500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7D0-EFE3-7126-2BD1-3961EBCC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09 - Properly implement form validation error display within a Jinja template</a:t>
            </a:r>
          </a:p>
        </p:txBody>
      </p:sp>
      <p:pic>
        <p:nvPicPr>
          <p:cNvPr id="8" name="Content Placeholder 7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4D4909D6-1B83-FA59-0A62-AFFE7A00FD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24" y="1775350"/>
            <a:ext cx="10360501" cy="4549249"/>
          </a:xfrm>
        </p:spPr>
      </p:pic>
    </p:spTree>
    <p:extLst>
      <p:ext uri="{BB962C8B-B14F-4D97-AF65-F5344CB8AC3E}">
        <p14:creationId xmlns:p14="http://schemas.microsoft.com/office/powerpoint/2010/main" val="30178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820399" cy="1223963"/>
          </a:xfrm>
        </p:spPr>
        <p:txBody>
          <a:bodyPr>
            <a:normAutofit/>
          </a:bodyPr>
          <a:lstStyle/>
          <a:p>
            <a:r>
              <a:rPr lang="en-US" sz="3200" b="1" dirty="0"/>
              <a:t>Server-Side Web Development with Python, Flask, and Jinja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01 - </a:t>
            </a:r>
            <a:r>
              <a:rPr lang="en-US" sz="2000" dirty="0"/>
              <a:t>Create and use a virtual environment</a:t>
            </a:r>
          </a:p>
          <a:p>
            <a:r>
              <a:rPr lang="en-US" dirty="0"/>
              <a:t>Task 02 - </a:t>
            </a:r>
            <a:r>
              <a:rPr lang="en-US" sz="2000" dirty="0"/>
              <a:t>Create a requirements file that can be used to fetch dependencies for a project</a:t>
            </a:r>
          </a:p>
          <a:p>
            <a:r>
              <a:rPr lang="en-US" dirty="0"/>
              <a:t>Task 03 - </a:t>
            </a:r>
            <a:r>
              <a:rPr lang="en-US" sz="2000" dirty="0"/>
              <a:t>Build a working Flask route that utilizes URL variables</a:t>
            </a:r>
          </a:p>
          <a:p>
            <a:r>
              <a:rPr lang="en-US" dirty="0"/>
              <a:t>Task 04 - </a:t>
            </a:r>
            <a:r>
              <a:rPr lang="en-US" sz="2000" dirty="0"/>
              <a:t>Build a Jinja template that properly utilizes a template conditional statement  and/or a template loop</a:t>
            </a:r>
          </a:p>
          <a:p>
            <a:r>
              <a:rPr lang="en-US" dirty="0"/>
              <a:t>Task 05 - </a:t>
            </a:r>
            <a:r>
              <a:rPr lang="en-US" sz="2000" dirty="0"/>
              <a:t>Build a Jinja template that inherits from another base template  </a:t>
            </a:r>
          </a:p>
          <a:p>
            <a:r>
              <a:rPr lang="en-US" dirty="0"/>
              <a:t>Task 06 - </a:t>
            </a:r>
            <a:r>
              <a:rPr lang="en-US" sz="2000" dirty="0"/>
              <a:t>Read and utilize data from a form submission</a:t>
            </a:r>
          </a:p>
          <a:p>
            <a:r>
              <a:rPr lang="en-US" dirty="0"/>
              <a:t>Task 07 - </a:t>
            </a:r>
            <a:r>
              <a:rPr lang="en-US" sz="2000" dirty="0"/>
              <a:t>Properly implement CSRF (Cross-site Request Forgery) Protection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AAD94-2864-365D-C214-F8995607A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9ADBED8-B37F-B32E-A337-08DA416E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04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3200" b="1" dirty="0"/>
              <a:t>Server-Side Web Development with Python, Flask, and Jinja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F65FF74-6D29-8A13-6DC5-7A665EDC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08 - </a:t>
            </a:r>
            <a:r>
              <a:rPr lang="en-US" sz="2000" dirty="0"/>
              <a:t>Properly utilize the </a:t>
            </a:r>
            <a:r>
              <a:rPr lang="en-US" sz="2000" i="1" dirty="0" err="1"/>
              <a:t>url_for</a:t>
            </a:r>
            <a:r>
              <a:rPr lang="en-US" sz="2000" i="1" dirty="0"/>
              <a:t>() </a:t>
            </a:r>
            <a:r>
              <a:rPr lang="en-US" sz="2000" dirty="0"/>
              <a:t>function</a:t>
            </a:r>
          </a:p>
          <a:p>
            <a:r>
              <a:rPr lang="en-US" dirty="0"/>
              <a:t>Task 09 - </a:t>
            </a:r>
            <a:r>
              <a:rPr lang="en-US" sz="2000" dirty="0"/>
              <a:t>Properly implement form validation error display within a Jinja template</a:t>
            </a:r>
          </a:p>
        </p:txBody>
      </p:sp>
    </p:spTree>
    <p:extLst>
      <p:ext uri="{BB962C8B-B14F-4D97-AF65-F5344CB8AC3E}">
        <p14:creationId xmlns:p14="http://schemas.microsoft.com/office/powerpoint/2010/main" val="40907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01 - Create and use a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Install Python 3 or higher</a:t>
            </a:r>
          </a:p>
          <a:p>
            <a:r>
              <a:rPr lang="en-US" dirty="0"/>
              <a:t>From the CLI create and navigate to a project folder</a:t>
            </a:r>
          </a:p>
          <a:p>
            <a:r>
              <a:rPr lang="en-US" dirty="0"/>
              <a:t>From the Command Line run: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92D050"/>
                </a:solidFill>
              </a:rPr>
              <a:t># python –m </a:t>
            </a:r>
            <a:r>
              <a:rPr lang="en-US" sz="2400" i="1" dirty="0" err="1">
                <a:solidFill>
                  <a:srgbClr val="92D050"/>
                </a:solidFill>
              </a:rPr>
              <a:t>venv</a:t>
            </a:r>
            <a:r>
              <a:rPr lang="en-US" sz="2400" i="1" dirty="0">
                <a:solidFill>
                  <a:srgbClr val="92D050"/>
                </a:solidFill>
              </a:rPr>
              <a:t> </a:t>
            </a:r>
            <a:r>
              <a:rPr lang="en-US" sz="2400" i="1" dirty="0" err="1">
                <a:solidFill>
                  <a:srgbClr val="92D050"/>
                </a:solidFill>
              </a:rPr>
              <a:t>venv</a:t>
            </a:r>
            <a:endParaRPr lang="en-US" sz="2400" i="1" dirty="0">
              <a:solidFill>
                <a:srgbClr val="92D050"/>
              </a:solidFill>
            </a:endParaRP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0149526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02 - Create a requirements file that can be used to fetch dependencies for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After creating a python virtual environment, the user can install dependencies without the clutter of global installation</a:t>
            </a:r>
          </a:p>
          <a:p>
            <a:r>
              <a:rPr lang="en-US" dirty="0"/>
              <a:t>Use Pip, the python package installer and install flask</a:t>
            </a:r>
          </a:p>
          <a:p>
            <a:r>
              <a:rPr lang="en-US" dirty="0"/>
              <a:t>To create a ‘requirements.txt’ file: </a:t>
            </a:r>
            <a:r>
              <a:rPr lang="en-US" sz="2400" dirty="0">
                <a:solidFill>
                  <a:srgbClr val="92D050"/>
                </a:solidFill>
              </a:rPr>
              <a:t># pip freeze &gt; requirements.txt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32C0AE-5ACA-1C01-BABC-630217935A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775351"/>
            <a:ext cx="5078412" cy="4328060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9C979-38D3-DA59-E2AD-A3ED7D53B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2876-41F8-68FC-A1C6-DE5D2575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03 - Build a working Flask route that utilizes URL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5545-DA98-AA91-4F04-6B6214F214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@app.route()</a:t>
            </a:r>
          </a:p>
          <a:p>
            <a:r>
              <a:rPr lang="en-US" dirty="0"/>
              <a:t>Define a function </a:t>
            </a:r>
          </a:p>
          <a:p>
            <a:r>
              <a:rPr lang="en-US" dirty="0"/>
              <a:t>Render the .html file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F8E26E0-5D98-3B0D-4A2F-D0D976FB30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775351"/>
            <a:ext cx="5078412" cy="4328060"/>
          </a:xfrm>
        </p:spPr>
      </p:pic>
    </p:spTree>
    <p:extLst>
      <p:ext uri="{BB962C8B-B14F-4D97-AF65-F5344CB8AC3E}">
        <p14:creationId xmlns:p14="http://schemas.microsoft.com/office/powerpoint/2010/main" val="144530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8BAB2-2762-287E-791B-30B1144ED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DBA6-48A3-2790-C575-0E10CC6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04 - Build a Jinja template that properly utilizes a template conditional statement  and/or a template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B4A4-EDF0-EDCA-A930-A6CB99DBB4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 the items to loop through</a:t>
            </a:r>
          </a:p>
          <a:p>
            <a:r>
              <a:rPr lang="en-US" dirty="0"/>
              <a:t>Render through the items 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AE0028B-7FFE-53A0-988E-4B34253C48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775351"/>
            <a:ext cx="5078412" cy="4328060"/>
          </a:xfrm>
        </p:spPr>
      </p:pic>
    </p:spTree>
    <p:extLst>
      <p:ext uri="{BB962C8B-B14F-4D97-AF65-F5344CB8AC3E}">
        <p14:creationId xmlns:p14="http://schemas.microsoft.com/office/powerpoint/2010/main" val="14486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6C445-6616-AE3C-5442-76E5ED043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F03F-C210-F834-4442-0A52283F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05 - Build a Jinja template that inherits from another base template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7146-917E-1547-3E0D-C28C2AC82B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‘story.html’ page extends, thereby it inherits from the base template ‘layout.html’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F7E07FC-BD3E-8AEA-B5C5-EB9B1A1996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775351"/>
            <a:ext cx="5078412" cy="4328060"/>
          </a:xfrm>
        </p:spPr>
      </p:pic>
    </p:spTree>
    <p:extLst>
      <p:ext uri="{BB962C8B-B14F-4D97-AF65-F5344CB8AC3E}">
        <p14:creationId xmlns:p14="http://schemas.microsoft.com/office/powerpoint/2010/main" val="9439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2C26E-DE81-BB27-E3CE-C63A6EE5E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FE38-BD96-E1F8-9993-BE651992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06 - Read and utilize data from a form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F4EA-4F56-43D0-A651-7D4A316D09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form tag collects and sends data through POST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792D1F8-700E-14D6-D7AE-26E40EA687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775351"/>
            <a:ext cx="5078412" cy="4328060"/>
          </a:xfrm>
        </p:spPr>
      </p:pic>
    </p:spTree>
    <p:extLst>
      <p:ext uri="{BB962C8B-B14F-4D97-AF65-F5344CB8AC3E}">
        <p14:creationId xmlns:p14="http://schemas.microsoft.com/office/powerpoint/2010/main" val="23537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585</TotalTime>
  <Words>403</Words>
  <Application>Microsoft Office PowerPoint</Application>
  <PresentationFormat>Custom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SERVER-SIDE WEB PORTFOLIO</vt:lpstr>
      <vt:lpstr>Server-Side Web Development with Python, Flask, and Jinja</vt:lpstr>
      <vt:lpstr>Server-Side Web Development with Python, Flask, and Jinja</vt:lpstr>
      <vt:lpstr>Task 01 - Create and use a virtual environment</vt:lpstr>
      <vt:lpstr>Task 02 - Create a requirements file that can be used to fetch dependencies for a project</vt:lpstr>
      <vt:lpstr>Task 03 - Build a working Flask route that utilizes URL variables</vt:lpstr>
      <vt:lpstr>Task 04 - Build a Jinja template that properly utilizes a template conditional statement  and/or a template loop</vt:lpstr>
      <vt:lpstr>Task 05 - Build a Jinja template that inherits from another base template  </vt:lpstr>
      <vt:lpstr>Task 06 - Read and utilize data from a form submission</vt:lpstr>
      <vt:lpstr>Task 07 - Properly implement CSRF (Cross-site Request Forgery) Protection</vt:lpstr>
      <vt:lpstr>Task 08 - Properly utilize the url_for() function</vt:lpstr>
      <vt:lpstr>Task 09 - Properly implement form validation error display within a Jinja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jeffreywalley</dc:creator>
  <cp:lastModifiedBy>jeffreywalley</cp:lastModifiedBy>
  <cp:revision>21</cp:revision>
  <dcterms:created xsi:type="dcterms:W3CDTF">2025-02-12T15:12:21Z</dcterms:created>
  <dcterms:modified xsi:type="dcterms:W3CDTF">2025-02-13T04:46:37Z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