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105" d="100"/>
          <a:sy n="105" d="100"/>
        </p:scale>
        <p:origin x="79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WEB PORTFOLIO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</a:p>
          <a:p>
            <a:r>
              <a:rPr lang="en-US" dirty="0"/>
              <a:t>CTEC-259 Spring 2025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260</TotalTime>
  <Words>126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SERVER-SIDE WEB PORTFOLIO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1</cp:revision>
  <dcterms:created xsi:type="dcterms:W3CDTF">2025-02-12T15:12:21Z</dcterms:created>
  <dcterms:modified xsi:type="dcterms:W3CDTF">2025-02-12T19:32:29Z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