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5"/>
  </p:handoutMasterIdLst>
  <p:sldIdLst>
    <p:sldId id="293" r:id="rId5"/>
    <p:sldId id="299" r:id="rId6"/>
    <p:sldId id="290" r:id="rId7"/>
    <p:sldId id="294" r:id="rId8"/>
    <p:sldId id="300" r:id="rId9"/>
    <p:sldId id="301" r:id="rId10"/>
    <p:sldId id="297" r:id="rId11"/>
    <p:sldId id="289" r:id="rId12"/>
    <p:sldId id="303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 showGuides="1">
      <p:cViewPr varScale="1">
        <p:scale>
          <a:sx n="104" d="100"/>
          <a:sy n="104" d="100"/>
        </p:scale>
        <p:origin x="870" y="96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" y="2389332"/>
            <a:ext cx="7570491" cy="2355272"/>
          </a:xfrm>
        </p:spPr>
        <p:txBody>
          <a:bodyPr/>
          <a:lstStyle/>
          <a:p>
            <a:pPr algn="ctr"/>
            <a:r>
              <a:rPr lang="en-US" sz="8000" dirty="0"/>
              <a:t>Sketchmasters Summer 2024</a:t>
            </a:r>
            <a:br>
              <a:rPr lang="en-US" sz="8000" dirty="0"/>
            </a:br>
            <a:r>
              <a:rPr lang="en-US" sz="3600" dirty="0"/>
              <a:t>with Jeff Walley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E64823-B1F6-4468-BC94-C8D367B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Cartoon bee with pencil">
            <a:extLst>
              <a:ext uri="{FF2B5EF4-FFF2-40B4-BE49-F238E27FC236}">
                <a16:creationId xmlns:a16="http://schemas.microsoft.com/office/drawing/2014/main" id="{ABDECD10-E1E7-4208-B869-09373BB9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26521" y="2113395"/>
            <a:ext cx="2451341" cy="26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Goals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19" y="1600200"/>
            <a:ext cx="6858001" cy="4643582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Page orientation, page flow, and flow of action.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Learning about lines.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How we use lines to create shapes.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shapes to create forms and figures.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Letters and Numbers are lines and shapes.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drawings with the Alphabet and Numbers.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Playing with color.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Light and Shadow.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Advanced figure, form, and scene composition.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53" y="1460692"/>
            <a:ext cx="6858000" cy="977878"/>
          </a:xfrm>
        </p:spPr>
        <p:txBody>
          <a:bodyPr/>
          <a:lstStyle/>
          <a:p>
            <a:r>
              <a:rPr lang="en-US" sz="4800" dirty="0"/>
              <a:t>Supplies for the Week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need sketching supplies this week: </a:t>
            </a:r>
          </a:p>
          <a:p>
            <a:pPr marL="742950" lvl="1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Paper</a:t>
            </a:r>
          </a:p>
          <a:p>
            <a:pPr marL="742950" lvl="1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Pencils</a:t>
            </a:r>
          </a:p>
          <a:p>
            <a:pPr marL="742950" lvl="1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Pencil sharpeners and erasers</a:t>
            </a:r>
          </a:p>
          <a:p>
            <a:pPr marL="742950" lvl="1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Crayons, rulers, and markers are optional, but encouraged.</a:t>
            </a:r>
          </a:p>
          <a:p>
            <a:pPr marL="742950" lvl="1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Electronic drawing pads can be used!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Sketchmasters!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49061"/>
            <a:ext cx="6400800" cy="420624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will be meeting this week between 10A.M. and 12P.M.</a:t>
            </a:r>
          </a:p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What we will learn: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Drawing lines, shapes, and forms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with the Alphabet and Numbers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 and color theory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 drawing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Scene Composition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Lighting and Shadow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</a:t>
            </a:r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7C4AF-BB0C-400D-A8AA-F137B02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F2D27-80D1-43A4-B893-7086233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ruler character ">
            <a:extLst>
              <a:ext uri="{FF2B5EF4-FFF2-40B4-BE49-F238E27FC236}">
                <a16:creationId xmlns:a16="http://schemas.microsoft.com/office/drawing/2014/main" id="{4B6C31E8-1BAB-42D1-B428-60F38E95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FEA6-8248-4738-93E1-2DBD6D4DB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47209"/>
            <a:ext cx="6858000" cy="423367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During the course, please: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punctual.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respectful.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Draw along.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fun.</a:t>
            </a:r>
          </a:p>
        </p:txBody>
      </p:sp>
    </p:spTree>
    <p:extLst>
      <p:ext uri="{BB962C8B-B14F-4D97-AF65-F5344CB8AC3E}">
        <p14:creationId xmlns:p14="http://schemas.microsoft.com/office/powerpoint/2010/main" val="245869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89C1B-E610-4A9C-9D28-118BB1DC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168B-77B1-A847-B1E3-2433BEBFD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Lines are the basis of doodles, sketches, and illustrations.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Lines can be different:</a:t>
            </a:r>
          </a:p>
          <a:p>
            <a:pPr marL="742950" lvl="1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Line weight – thin and </a:t>
            </a:r>
            <a:r>
              <a:rPr lang="en-US" b="1" dirty="0"/>
              <a:t>thick lines</a:t>
            </a:r>
          </a:p>
          <a:p>
            <a:pPr marL="742950" lvl="1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Straight and wavy lines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6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Orientation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endParaRPr lang="en-US" dirty="0"/>
          </a:p>
          <a:p>
            <a:pPr>
              <a:lnSpc>
                <a:spcPts val="2800"/>
              </a:lnSpc>
            </a:pPr>
            <a:r>
              <a:rPr lang="en-US" dirty="0"/>
              <a:t>Orientation is the position of the page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 orientation is called ‘Landscape’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Vertical orientation is calle</a:t>
            </a:r>
            <a:r>
              <a:rPr lang="en-US" dirty="0"/>
              <a:t>d ‘Portrait’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624" y="1387726"/>
            <a:ext cx="3156990" cy="65354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70" y="1714500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llustration of a green pencil sharpener character ">
            <a:extLst>
              <a:ext uri="{FF2B5EF4-FFF2-40B4-BE49-F238E27FC236}">
                <a16:creationId xmlns:a16="http://schemas.microsoft.com/office/drawing/2014/main" id="{A5A4FC33-D142-4E28-8346-35D78113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80273" y="2306952"/>
            <a:ext cx="1572593" cy="22440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18" y="3240158"/>
            <a:ext cx="7350299" cy="999333"/>
          </a:xfrm>
        </p:spPr>
        <p:txBody>
          <a:bodyPr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If anyone has questions or concerns, please have a parent reach out to jswalley@rocketmail.com.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>
                <a:latin typeface="+mj-l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69" y="472405"/>
            <a:ext cx="7229895" cy="56740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Additional Art Opportunities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48B4-1179-40C0-B903-717D79F0A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81550" y="990935"/>
            <a:ext cx="3346086" cy="4140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from Jeff Walley</a:t>
            </a:r>
          </a:p>
          <a:p>
            <a:endParaRPr lang="en-US" dirty="0"/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1733439" y="4390075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4071" y="4676363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763338" y="4326541"/>
            <a:ext cx="1775352" cy="2059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38DDD-528C-4FE4-D4CA-F3D331D1259E}"/>
              </a:ext>
            </a:extLst>
          </p:cNvPr>
          <p:cNvSpPr txBox="1"/>
          <p:nvPr/>
        </p:nvSpPr>
        <p:spPr>
          <a:xfrm>
            <a:off x="2133600" y="1453895"/>
            <a:ext cx="7952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Doodle Bugs – Insect drawing and scientific trivia Summer camp for kids.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Dino Doodles – Dinosaur facts, current scientific data, and art camp for kids.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Walley’s POP Comics – Continuing art instruction for comic and animation.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AA189-D20A-1BF8-CFB5-41D07B25BE60}"/>
              </a:ext>
            </a:extLst>
          </p:cNvPr>
          <p:cNvSpPr txBox="1"/>
          <p:nvPr/>
        </p:nvSpPr>
        <p:spPr>
          <a:xfrm>
            <a:off x="277090" y="2513507"/>
            <a:ext cx="8931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Additional Learning Opportunities</a:t>
            </a:r>
            <a:endParaRPr lang="en-US" dirty="0">
              <a:solidFill>
                <a:srgbClr val="0070C0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Introduction to Personal Computers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Introduction to Web Programming with HTML and CSS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Introduction to Computer Programming		</a:t>
            </a:r>
          </a:p>
        </p:txBody>
      </p:sp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17F77-243B-4BBF-93F5-981B7818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Policies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flipH="1">
            <a:off x="-81024" y="0"/>
            <a:ext cx="4023360" cy="6929752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llustration of a pencil character ">
            <a:extLst>
              <a:ext uri="{FF2B5EF4-FFF2-40B4-BE49-F238E27FC236}">
                <a16:creationId xmlns:a16="http://schemas.microsoft.com/office/drawing/2014/main" id="{222ABB80-F4BD-D04A-9014-C1E1AC27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2209">
            <a:off x="715004" y="1795108"/>
            <a:ext cx="1915595" cy="32677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70358"/>
            <a:ext cx="6858000" cy="4233672"/>
          </a:xfrm>
        </p:spPr>
        <p:txBody>
          <a:bodyPr/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 how the school addresses academic and                  behavioral problems.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Outline the school's policies regarding tardiness, absence,       and discipline. 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policy information about: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School cancellations for bad weather and other reasons. 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Emergency procedures.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Transportation. 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After-school activities.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Volunteering.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409</TotalTime>
  <Words>370</Words>
  <Application>Microsoft Office PowerPoint</Application>
  <PresentationFormat>Widescreen</PresentationFormat>
  <Paragraphs>65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Kristen ITC</vt:lpstr>
      <vt:lpstr>Quire Sans</vt:lpstr>
      <vt:lpstr>Office Theme</vt:lpstr>
      <vt:lpstr>Sketchmasters Summer 2024 with Jeff Walley</vt:lpstr>
      <vt:lpstr>Supplies for the Week </vt:lpstr>
      <vt:lpstr>Welcome Sketchmasters!</vt:lpstr>
      <vt:lpstr>Course Rules</vt:lpstr>
      <vt:lpstr>Lines </vt:lpstr>
      <vt:lpstr>Page Orientation</vt:lpstr>
      <vt:lpstr>Questions?</vt:lpstr>
      <vt:lpstr> </vt:lpstr>
      <vt:lpstr>School Policies</vt:lpstr>
      <vt:lpstr>Weekly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jeffreywalley</dc:creator>
  <cp:lastModifiedBy>jeffreywalley</cp:lastModifiedBy>
  <cp:revision>7</cp:revision>
  <dcterms:created xsi:type="dcterms:W3CDTF">2024-07-14T21:49:09Z</dcterms:created>
  <dcterms:modified xsi:type="dcterms:W3CDTF">2024-07-15T04:39:29Z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