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igo\Google%20Drive\Backup\Desktop\Kalman\Elevator_Kalm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go\Google%20Drive\Backup\Documents\Arduino\IMU\Acceleration_Sample\Acceleration_Sampl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igo\Google%20Drive\Backup\Documents\Arduino\IMU\Velocity_Algorithm_Test\Velocity_Algorithm_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igo\Google%20Drive\Backup\Documents\Arduino\IMU\Acceleration_Sample\Acceleration_Samp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igo\Google%20Drive\Backup\Documents\Arduino\IMU\Acceleration_Sample\Acceleration_Samp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'Simple Data'!$D$1</c:f>
              <c:strCache>
                <c:ptCount val="1"/>
                <c:pt idx="0">
                  <c:v>a_kalman 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'Simple Data'!$D$2:$D$3008</c:f>
              <c:numCache>
                <c:formatCode>General</c:formatCode>
                <c:ptCount val="3007"/>
                <c:pt idx="0">
                  <c:v>0.01</c:v>
                </c:pt>
                <c:pt idx="1">
                  <c:v>-0.08</c:v>
                </c:pt>
                <c:pt idx="2">
                  <c:v>-0.06</c:v>
                </c:pt>
                <c:pt idx="3">
                  <c:v>-0.05</c:v>
                </c:pt>
                <c:pt idx="4">
                  <c:v>-0.04</c:v>
                </c:pt>
                <c:pt idx="5">
                  <c:v>-0.03</c:v>
                </c:pt>
                <c:pt idx="6">
                  <c:v>-0.02</c:v>
                </c:pt>
                <c:pt idx="7">
                  <c:v>-0.02</c:v>
                </c:pt>
                <c:pt idx="8">
                  <c:v>-0.01</c:v>
                </c:pt>
                <c:pt idx="9">
                  <c:v>-0.01</c:v>
                </c:pt>
                <c:pt idx="10">
                  <c:v>-0.01</c:v>
                </c:pt>
                <c:pt idx="11">
                  <c:v>-0.01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0.11</c:v>
                </c:pt>
                <c:pt idx="17">
                  <c:v>0.21</c:v>
                </c:pt>
                <c:pt idx="18">
                  <c:v>0.24</c:v>
                </c:pt>
                <c:pt idx="19">
                  <c:v>0.19</c:v>
                </c:pt>
                <c:pt idx="20">
                  <c:v>0.15</c:v>
                </c:pt>
                <c:pt idx="21">
                  <c:v>0.03</c:v>
                </c:pt>
                <c:pt idx="22">
                  <c:v>-7.0000000000000007E-2</c:v>
                </c:pt>
                <c:pt idx="23">
                  <c:v>-0.14000000000000001</c:v>
                </c:pt>
                <c:pt idx="24">
                  <c:v>-0.11</c:v>
                </c:pt>
                <c:pt idx="25">
                  <c:v>-0.08</c:v>
                </c:pt>
                <c:pt idx="26">
                  <c:v>-0.06</c:v>
                </c:pt>
                <c:pt idx="27">
                  <c:v>-0.05</c:v>
                </c:pt>
                <c:pt idx="28">
                  <c:v>-0.04</c:v>
                </c:pt>
                <c:pt idx="29">
                  <c:v>-0.03</c:v>
                </c:pt>
                <c:pt idx="30">
                  <c:v>-0.02</c:v>
                </c:pt>
                <c:pt idx="31">
                  <c:v>-0.02</c:v>
                </c:pt>
                <c:pt idx="32">
                  <c:v>0.09</c:v>
                </c:pt>
                <c:pt idx="33">
                  <c:v>0.19</c:v>
                </c:pt>
                <c:pt idx="34">
                  <c:v>0.22</c:v>
                </c:pt>
                <c:pt idx="35">
                  <c:v>0.17</c:v>
                </c:pt>
                <c:pt idx="36">
                  <c:v>0.05</c:v>
                </c:pt>
                <c:pt idx="37">
                  <c:v>0.04</c:v>
                </c:pt>
                <c:pt idx="38">
                  <c:v>0.03</c:v>
                </c:pt>
                <c:pt idx="39">
                  <c:v>0.02</c:v>
                </c:pt>
                <c:pt idx="40">
                  <c:v>0.02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0.09</c:v>
                </c:pt>
                <c:pt idx="45">
                  <c:v>0.18</c:v>
                </c:pt>
                <c:pt idx="46">
                  <c:v>0.14000000000000001</c:v>
                </c:pt>
                <c:pt idx="47">
                  <c:v>0.18</c:v>
                </c:pt>
                <c:pt idx="48">
                  <c:v>0.14000000000000001</c:v>
                </c:pt>
                <c:pt idx="49">
                  <c:v>0.11</c:v>
                </c:pt>
                <c:pt idx="50">
                  <c:v>0.08</c:v>
                </c:pt>
                <c:pt idx="51">
                  <c:v>-0.02</c:v>
                </c:pt>
                <c:pt idx="52">
                  <c:v>-0.01</c:v>
                </c:pt>
                <c:pt idx="53">
                  <c:v>-0.01</c:v>
                </c:pt>
                <c:pt idx="54">
                  <c:v>0.12</c:v>
                </c:pt>
                <c:pt idx="55">
                  <c:v>0.09</c:v>
                </c:pt>
                <c:pt idx="56">
                  <c:v>0.15</c:v>
                </c:pt>
                <c:pt idx="57">
                  <c:v>0.22</c:v>
                </c:pt>
                <c:pt idx="58">
                  <c:v>0.17</c:v>
                </c:pt>
                <c:pt idx="59">
                  <c:v>0.13</c:v>
                </c:pt>
                <c:pt idx="60">
                  <c:v>0.1</c:v>
                </c:pt>
                <c:pt idx="61">
                  <c:v>0.08</c:v>
                </c:pt>
                <c:pt idx="62">
                  <c:v>0.06</c:v>
                </c:pt>
                <c:pt idx="63">
                  <c:v>0.05</c:v>
                </c:pt>
                <c:pt idx="64">
                  <c:v>0.04</c:v>
                </c:pt>
                <c:pt idx="65">
                  <c:v>0.03</c:v>
                </c:pt>
                <c:pt idx="66">
                  <c:v>0.02</c:v>
                </c:pt>
                <c:pt idx="67">
                  <c:v>0.02</c:v>
                </c:pt>
                <c:pt idx="68">
                  <c:v>0.01</c:v>
                </c:pt>
                <c:pt idx="69">
                  <c:v>0.01</c:v>
                </c:pt>
                <c:pt idx="70">
                  <c:v>-7.0000000000000007E-2</c:v>
                </c:pt>
                <c:pt idx="71">
                  <c:v>-0.06</c:v>
                </c:pt>
                <c:pt idx="72">
                  <c:v>-0.04</c:v>
                </c:pt>
                <c:pt idx="73">
                  <c:v>-0.14000000000000001</c:v>
                </c:pt>
                <c:pt idx="74">
                  <c:v>-0.18</c:v>
                </c:pt>
                <c:pt idx="75">
                  <c:v>-0.14000000000000001</c:v>
                </c:pt>
                <c:pt idx="76">
                  <c:v>-0.11</c:v>
                </c:pt>
                <c:pt idx="77">
                  <c:v>-0.08</c:v>
                </c:pt>
                <c:pt idx="78">
                  <c:v>-7.0000000000000007E-2</c:v>
                </c:pt>
                <c:pt idx="79">
                  <c:v>-0.05</c:v>
                </c:pt>
                <c:pt idx="80">
                  <c:v>-0.04</c:v>
                </c:pt>
                <c:pt idx="81">
                  <c:v>-0.03</c:v>
                </c:pt>
                <c:pt idx="82">
                  <c:v>-0.02</c:v>
                </c:pt>
                <c:pt idx="83">
                  <c:v>-0.02</c:v>
                </c:pt>
                <c:pt idx="84">
                  <c:v>-0.01</c:v>
                </c:pt>
                <c:pt idx="85">
                  <c:v>-0.01</c:v>
                </c:pt>
                <c:pt idx="86">
                  <c:v>-0.01</c:v>
                </c:pt>
                <c:pt idx="87">
                  <c:v>-0.01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0.14000000000000001</c:v>
                </c:pt>
                <c:pt idx="144">
                  <c:v>0.31</c:v>
                </c:pt>
                <c:pt idx="145">
                  <c:v>0.24</c:v>
                </c:pt>
                <c:pt idx="146">
                  <c:v>0.06</c:v>
                </c:pt>
                <c:pt idx="147">
                  <c:v>0.04</c:v>
                </c:pt>
                <c:pt idx="148">
                  <c:v>0.11</c:v>
                </c:pt>
                <c:pt idx="149">
                  <c:v>0.08</c:v>
                </c:pt>
                <c:pt idx="150">
                  <c:v>0.06</c:v>
                </c:pt>
                <c:pt idx="151">
                  <c:v>0.05</c:v>
                </c:pt>
                <c:pt idx="152">
                  <c:v>0.04</c:v>
                </c:pt>
                <c:pt idx="153">
                  <c:v>0.03</c:v>
                </c:pt>
                <c:pt idx="154">
                  <c:v>0.02</c:v>
                </c:pt>
                <c:pt idx="155">
                  <c:v>0.02</c:v>
                </c:pt>
                <c:pt idx="156">
                  <c:v>0.01</c:v>
                </c:pt>
                <c:pt idx="157">
                  <c:v>0.01</c:v>
                </c:pt>
                <c:pt idx="158">
                  <c:v>0.01</c:v>
                </c:pt>
                <c:pt idx="159">
                  <c:v>0.01</c:v>
                </c:pt>
                <c:pt idx="160">
                  <c:v>0</c:v>
                </c:pt>
                <c:pt idx="161">
                  <c:v>0.1</c:v>
                </c:pt>
                <c:pt idx="162">
                  <c:v>0.08</c:v>
                </c:pt>
                <c:pt idx="163">
                  <c:v>0.06</c:v>
                </c:pt>
                <c:pt idx="164">
                  <c:v>0.05</c:v>
                </c:pt>
                <c:pt idx="165">
                  <c:v>0.12</c:v>
                </c:pt>
                <c:pt idx="166">
                  <c:v>0.2</c:v>
                </c:pt>
                <c:pt idx="167">
                  <c:v>0.3</c:v>
                </c:pt>
                <c:pt idx="168">
                  <c:v>0.4</c:v>
                </c:pt>
                <c:pt idx="169">
                  <c:v>0.43</c:v>
                </c:pt>
                <c:pt idx="170">
                  <c:v>0.49</c:v>
                </c:pt>
                <c:pt idx="171">
                  <c:v>0.5</c:v>
                </c:pt>
                <c:pt idx="172">
                  <c:v>0.51</c:v>
                </c:pt>
                <c:pt idx="173">
                  <c:v>0.5</c:v>
                </c:pt>
                <c:pt idx="174">
                  <c:v>0.46</c:v>
                </c:pt>
                <c:pt idx="175">
                  <c:v>0.47</c:v>
                </c:pt>
                <c:pt idx="176">
                  <c:v>0.45</c:v>
                </c:pt>
                <c:pt idx="177">
                  <c:v>0.45</c:v>
                </c:pt>
                <c:pt idx="178">
                  <c:v>0.46</c:v>
                </c:pt>
                <c:pt idx="179">
                  <c:v>0.51</c:v>
                </c:pt>
                <c:pt idx="180">
                  <c:v>0.57999999999999996</c:v>
                </c:pt>
                <c:pt idx="181">
                  <c:v>0.62</c:v>
                </c:pt>
                <c:pt idx="182">
                  <c:v>0.67</c:v>
                </c:pt>
                <c:pt idx="183">
                  <c:v>0.7</c:v>
                </c:pt>
                <c:pt idx="184">
                  <c:v>0.77</c:v>
                </c:pt>
                <c:pt idx="185">
                  <c:v>0.81</c:v>
                </c:pt>
                <c:pt idx="186">
                  <c:v>0.8</c:v>
                </c:pt>
                <c:pt idx="187">
                  <c:v>0.83</c:v>
                </c:pt>
                <c:pt idx="188">
                  <c:v>0.82</c:v>
                </c:pt>
                <c:pt idx="189">
                  <c:v>0.81</c:v>
                </c:pt>
                <c:pt idx="190">
                  <c:v>0.78</c:v>
                </c:pt>
                <c:pt idx="191">
                  <c:v>0.78</c:v>
                </c:pt>
                <c:pt idx="192">
                  <c:v>0.77</c:v>
                </c:pt>
                <c:pt idx="193">
                  <c:v>0.72</c:v>
                </c:pt>
                <c:pt idx="194">
                  <c:v>0.72</c:v>
                </c:pt>
                <c:pt idx="195">
                  <c:v>0.69</c:v>
                </c:pt>
                <c:pt idx="196">
                  <c:v>0.68</c:v>
                </c:pt>
                <c:pt idx="197">
                  <c:v>0.69</c:v>
                </c:pt>
                <c:pt idx="198">
                  <c:v>0.71</c:v>
                </c:pt>
                <c:pt idx="199">
                  <c:v>0.73</c:v>
                </c:pt>
                <c:pt idx="200">
                  <c:v>0.74</c:v>
                </c:pt>
                <c:pt idx="201">
                  <c:v>0.74</c:v>
                </c:pt>
                <c:pt idx="202">
                  <c:v>0.73</c:v>
                </c:pt>
                <c:pt idx="203">
                  <c:v>0.75</c:v>
                </c:pt>
                <c:pt idx="204">
                  <c:v>0.76</c:v>
                </c:pt>
                <c:pt idx="205">
                  <c:v>0.76</c:v>
                </c:pt>
                <c:pt idx="206">
                  <c:v>0.77</c:v>
                </c:pt>
                <c:pt idx="207">
                  <c:v>0.73</c:v>
                </c:pt>
                <c:pt idx="208">
                  <c:v>0.74</c:v>
                </c:pt>
                <c:pt idx="209">
                  <c:v>0.75</c:v>
                </c:pt>
                <c:pt idx="210">
                  <c:v>0.76</c:v>
                </c:pt>
                <c:pt idx="211">
                  <c:v>0.76</c:v>
                </c:pt>
                <c:pt idx="212">
                  <c:v>0.74</c:v>
                </c:pt>
                <c:pt idx="213">
                  <c:v>0.76</c:v>
                </c:pt>
                <c:pt idx="214">
                  <c:v>0.75</c:v>
                </c:pt>
                <c:pt idx="215">
                  <c:v>0.72</c:v>
                </c:pt>
                <c:pt idx="216">
                  <c:v>0.73</c:v>
                </c:pt>
                <c:pt idx="217">
                  <c:v>0.75</c:v>
                </c:pt>
                <c:pt idx="218">
                  <c:v>0.76</c:v>
                </c:pt>
                <c:pt idx="219">
                  <c:v>0.73</c:v>
                </c:pt>
                <c:pt idx="220">
                  <c:v>0.76</c:v>
                </c:pt>
                <c:pt idx="221">
                  <c:v>0.77</c:v>
                </c:pt>
                <c:pt idx="222">
                  <c:v>0.76</c:v>
                </c:pt>
                <c:pt idx="223">
                  <c:v>0.77</c:v>
                </c:pt>
                <c:pt idx="224">
                  <c:v>0.76</c:v>
                </c:pt>
                <c:pt idx="225">
                  <c:v>0.77</c:v>
                </c:pt>
                <c:pt idx="226">
                  <c:v>0.76</c:v>
                </c:pt>
                <c:pt idx="227">
                  <c:v>0.77</c:v>
                </c:pt>
                <c:pt idx="228">
                  <c:v>0.78</c:v>
                </c:pt>
                <c:pt idx="229">
                  <c:v>0.78</c:v>
                </c:pt>
                <c:pt idx="230">
                  <c:v>0.78</c:v>
                </c:pt>
                <c:pt idx="231">
                  <c:v>0.75</c:v>
                </c:pt>
                <c:pt idx="232">
                  <c:v>0.77</c:v>
                </c:pt>
                <c:pt idx="233">
                  <c:v>0.77</c:v>
                </c:pt>
                <c:pt idx="234">
                  <c:v>0.79</c:v>
                </c:pt>
                <c:pt idx="235">
                  <c:v>0.78</c:v>
                </c:pt>
                <c:pt idx="236">
                  <c:v>0.75</c:v>
                </c:pt>
                <c:pt idx="237">
                  <c:v>0.74</c:v>
                </c:pt>
                <c:pt idx="238">
                  <c:v>0.7</c:v>
                </c:pt>
                <c:pt idx="239">
                  <c:v>0.7</c:v>
                </c:pt>
                <c:pt idx="240">
                  <c:v>0.67</c:v>
                </c:pt>
                <c:pt idx="241">
                  <c:v>0.65</c:v>
                </c:pt>
                <c:pt idx="242">
                  <c:v>0.63</c:v>
                </c:pt>
                <c:pt idx="243">
                  <c:v>0.59</c:v>
                </c:pt>
                <c:pt idx="244">
                  <c:v>0.55000000000000004</c:v>
                </c:pt>
                <c:pt idx="245">
                  <c:v>0.52</c:v>
                </c:pt>
                <c:pt idx="246">
                  <c:v>0.54</c:v>
                </c:pt>
                <c:pt idx="247">
                  <c:v>0.52</c:v>
                </c:pt>
                <c:pt idx="248">
                  <c:v>0.49</c:v>
                </c:pt>
                <c:pt idx="249">
                  <c:v>0.47</c:v>
                </c:pt>
                <c:pt idx="250">
                  <c:v>0.43</c:v>
                </c:pt>
                <c:pt idx="251">
                  <c:v>0.45</c:v>
                </c:pt>
                <c:pt idx="252">
                  <c:v>0.45</c:v>
                </c:pt>
                <c:pt idx="253">
                  <c:v>0.45</c:v>
                </c:pt>
                <c:pt idx="254">
                  <c:v>0.44</c:v>
                </c:pt>
                <c:pt idx="255">
                  <c:v>0.34</c:v>
                </c:pt>
                <c:pt idx="256">
                  <c:v>0.34</c:v>
                </c:pt>
                <c:pt idx="257">
                  <c:v>0.26</c:v>
                </c:pt>
                <c:pt idx="258">
                  <c:v>0.2</c:v>
                </c:pt>
                <c:pt idx="259">
                  <c:v>0.15</c:v>
                </c:pt>
                <c:pt idx="260">
                  <c:v>0.12</c:v>
                </c:pt>
                <c:pt idx="261">
                  <c:v>0.09</c:v>
                </c:pt>
                <c:pt idx="262">
                  <c:v>7.0000000000000007E-2</c:v>
                </c:pt>
                <c:pt idx="263">
                  <c:v>0.06</c:v>
                </c:pt>
                <c:pt idx="264">
                  <c:v>0.04</c:v>
                </c:pt>
                <c:pt idx="265">
                  <c:v>0.03</c:v>
                </c:pt>
                <c:pt idx="266">
                  <c:v>0.03</c:v>
                </c:pt>
                <c:pt idx="267">
                  <c:v>0.02</c:v>
                </c:pt>
                <c:pt idx="268">
                  <c:v>0.02</c:v>
                </c:pt>
                <c:pt idx="269">
                  <c:v>0.01</c:v>
                </c:pt>
                <c:pt idx="270">
                  <c:v>0.01</c:v>
                </c:pt>
                <c:pt idx="271">
                  <c:v>0.01</c:v>
                </c:pt>
                <c:pt idx="272">
                  <c:v>0.01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-7.0000000000000007E-2</c:v>
                </c:pt>
                <c:pt idx="406">
                  <c:v>-0.05</c:v>
                </c:pt>
                <c:pt idx="407">
                  <c:v>-0.04</c:v>
                </c:pt>
                <c:pt idx="408">
                  <c:v>-0.03</c:v>
                </c:pt>
                <c:pt idx="409">
                  <c:v>-0.03</c:v>
                </c:pt>
                <c:pt idx="410">
                  <c:v>-0.11</c:v>
                </c:pt>
                <c:pt idx="411">
                  <c:v>-0.16</c:v>
                </c:pt>
                <c:pt idx="412">
                  <c:v>-0.2</c:v>
                </c:pt>
                <c:pt idx="413">
                  <c:v>-0.27</c:v>
                </c:pt>
                <c:pt idx="414">
                  <c:v>-0.3</c:v>
                </c:pt>
                <c:pt idx="415">
                  <c:v>-0.32</c:v>
                </c:pt>
                <c:pt idx="416">
                  <c:v>-0.25</c:v>
                </c:pt>
                <c:pt idx="417">
                  <c:v>-0.28000000000000003</c:v>
                </c:pt>
                <c:pt idx="418">
                  <c:v>-0.37</c:v>
                </c:pt>
                <c:pt idx="419">
                  <c:v>-0.39</c:v>
                </c:pt>
                <c:pt idx="420">
                  <c:v>-0.41</c:v>
                </c:pt>
                <c:pt idx="421">
                  <c:v>-0.46</c:v>
                </c:pt>
                <c:pt idx="422">
                  <c:v>-0.46</c:v>
                </c:pt>
                <c:pt idx="423">
                  <c:v>-0.47</c:v>
                </c:pt>
                <c:pt idx="424">
                  <c:v>-0.47</c:v>
                </c:pt>
                <c:pt idx="425">
                  <c:v>-0.48</c:v>
                </c:pt>
                <c:pt idx="426">
                  <c:v>-0.55000000000000004</c:v>
                </c:pt>
                <c:pt idx="427">
                  <c:v>-0.6</c:v>
                </c:pt>
                <c:pt idx="428">
                  <c:v>-0.63</c:v>
                </c:pt>
                <c:pt idx="429">
                  <c:v>-0.65</c:v>
                </c:pt>
                <c:pt idx="430">
                  <c:v>-0.61</c:v>
                </c:pt>
                <c:pt idx="431">
                  <c:v>-0.63</c:v>
                </c:pt>
                <c:pt idx="432">
                  <c:v>-0.66</c:v>
                </c:pt>
                <c:pt idx="433">
                  <c:v>-0.66</c:v>
                </c:pt>
                <c:pt idx="434">
                  <c:v>-0.66</c:v>
                </c:pt>
                <c:pt idx="435">
                  <c:v>-0.61</c:v>
                </c:pt>
                <c:pt idx="436">
                  <c:v>-0.57999999999999996</c:v>
                </c:pt>
                <c:pt idx="437">
                  <c:v>-0.56999999999999995</c:v>
                </c:pt>
                <c:pt idx="438">
                  <c:v>-0.61</c:v>
                </c:pt>
                <c:pt idx="439">
                  <c:v>-0.65</c:v>
                </c:pt>
                <c:pt idx="440">
                  <c:v>-0.64</c:v>
                </c:pt>
                <c:pt idx="441">
                  <c:v>-0.6</c:v>
                </c:pt>
                <c:pt idx="442">
                  <c:v>-0.6</c:v>
                </c:pt>
                <c:pt idx="443">
                  <c:v>-0.59</c:v>
                </c:pt>
                <c:pt idx="444">
                  <c:v>-0.59</c:v>
                </c:pt>
                <c:pt idx="445">
                  <c:v>-0.62</c:v>
                </c:pt>
                <c:pt idx="446">
                  <c:v>-0.63</c:v>
                </c:pt>
                <c:pt idx="447">
                  <c:v>-0.63</c:v>
                </c:pt>
                <c:pt idx="448">
                  <c:v>-0.59</c:v>
                </c:pt>
                <c:pt idx="449">
                  <c:v>-0.62</c:v>
                </c:pt>
                <c:pt idx="450">
                  <c:v>-0.69</c:v>
                </c:pt>
                <c:pt idx="451">
                  <c:v>-0.69</c:v>
                </c:pt>
                <c:pt idx="452">
                  <c:v>-0.66</c:v>
                </c:pt>
                <c:pt idx="453">
                  <c:v>-0.61</c:v>
                </c:pt>
                <c:pt idx="454">
                  <c:v>-0.59</c:v>
                </c:pt>
                <c:pt idx="455">
                  <c:v>-0.6</c:v>
                </c:pt>
                <c:pt idx="456">
                  <c:v>-0.63</c:v>
                </c:pt>
                <c:pt idx="457">
                  <c:v>-0.63</c:v>
                </c:pt>
                <c:pt idx="458">
                  <c:v>-0.6</c:v>
                </c:pt>
                <c:pt idx="459">
                  <c:v>-0.57999999999999996</c:v>
                </c:pt>
                <c:pt idx="460">
                  <c:v>-0.62</c:v>
                </c:pt>
                <c:pt idx="461">
                  <c:v>-0.66</c:v>
                </c:pt>
                <c:pt idx="462">
                  <c:v>-0.65</c:v>
                </c:pt>
                <c:pt idx="463">
                  <c:v>-0.62</c:v>
                </c:pt>
                <c:pt idx="464">
                  <c:v>-0.6</c:v>
                </c:pt>
                <c:pt idx="465">
                  <c:v>-0.61</c:v>
                </c:pt>
                <c:pt idx="466">
                  <c:v>-0.66</c:v>
                </c:pt>
                <c:pt idx="467">
                  <c:v>-0.67</c:v>
                </c:pt>
                <c:pt idx="468">
                  <c:v>-0.64</c:v>
                </c:pt>
                <c:pt idx="469">
                  <c:v>-0.61</c:v>
                </c:pt>
                <c:pt idx="470">
                  <c:v>-0.57999999999999996</c:v>
                </c:pt>
                <c:pt idx="471">
                  <c:v>-0.61</c:v>
                </c:pt>
                <c:pt idx="472">
                  <c:v>-0.64</c:v>
                </c:pt>
                <c:pt idx="473">
                  <c:v>-0.65</c:v>
                </c:pt>
                <c:pt idx="474">
                  <c:v>-0.61</c:v>
                </c:pt>
                <c:pt idx="475">
                  <c:v>-0.64</c:v>
                </c:pt>
                <c:pt idx="476">
                  <c:v>-0.68</c:v>
                </c:pt>
                <c:pt idx="477">
                  <c:v>-0.63</c:v>
                </c:pt>
                <c:pt idx="478">
                  <c:v>-0.61</c:v>
                </c:pt>
                <c:pt idx="479">
                  <c:v>-0.67</c:v>
                </c:pt>
                <c:pt idx="480">
                  <c:v>-0.66</c:v>
                </c:pt>
                <c:pt idx="481">
                  <c:v>-0.62</c:v>
                </c:pt>
                <c:pt idx="482">
                  <c:v>-0.56999999999999995</c:v>
                </c:pt>
                <c:pt idx="483">
                  <c:v>-0.62</c:v>
                </c:pt>
                <c:pt idx="484">
                  <c:v>-0.63</c:v>
                </c:pt>
                <c:pt idx="485">
                  <c:v>-0.61</c:v>
                </c:pt>
                <c:pt idx="486">
                  <c:v>-0.6</c:v>
                </c:pt>
                <c:pt idx="487">
                  <c:v>-0.6</c:v>
                </c:pt>
                <c:pt idx="488">
                  <c:v>-0.57999999999999996</c:v>
                </c:pt>
                <c:pt idx="489">
                  <c:v>-0.53</c:v>
                </c:pt>
                <c:pt idx="490">
                  <c:v>-0.5</c:v>
                </c:pt>
                <c:pt idx="491">
                  <c:v>-0.47</c:v>
                </c:pt>
                <c:pt idx="492">
                  <c:v>-0.44</c:v>
                </c:pt>
                <c:pt idx="493">
                  <c:v>-0.34</c:v>
                </c:pt>
                <c:pt idx="494">
                  <c:v>-0.26</c:v>
                </c:pt>
                <c:pt idx="495">
                  <c:v>-0.28000000000000003</c:v>
                </c:pt>
                <c:pt idx="496">
                  <c:v>-0.28999999999999998</c:v>
                </c:pt>
                <c:pt idx="497">
                  <c:v>-0.22</c:v>
                </c:pt>
                <c:pt idx="498" formatCode="h:mm:ss">
                  <c:v>-0.17</c:v>
                </c:pt>
                <c:pt idx="499">
                  <c:v>-0.13</c:v>
                </c:pt>
                <c:pt idx="500">
                  <c:v>-0.1</c:v>
                </c:pt>
                <c:pt idx="501" formatCode="h:mm:ss">
                  <c:v>-0.08</c:v>
                </c:pt>
                <c:pt idx="502">
                  <c:v>-0.06</c:v>
                </c:pt>
                <c:pt idx="503">
                  <c:v>-0.05</c:v>
                </c:pt>
                <c:pt idx="504">
                  <c:v>-0.04</c:v>
                </c:pt>
                <c:pt idx="505">
                  <c:v>-0.03</c:v>
                </c:pt>
                <c:pt idx="506">
                  <c:v>-0.02</c:v>
                </c:pt>
                <c:pt idx="507">
                  <c:v>-0.02</c:v>
                </c:pt>
                <c:pt idx="508">
                  <c:v>-0.01</c:v>
                </c:pt>
                <c:pt idx="509">
                  <c:v>-0.01</c:v>
                </c:pt>
                <c:pt idx="510">
                  <c:v>-0.01</c:v>
                </c:pt>
                <c:pt idx="511">
                  <c:v>-0.01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7.0000000000000007E-2</c:v>
                </c:pt>
                <c:pt idx="606">
                  <c:v>0.15</c:v>
                </c:pt>
                <c:pt idx="607">
                  <c:v>0.11</c:v>
                </c:pt>
                <c:pt idx="608">
                  <c:v>0.16</c:v>
                </c:pt>
                <c:pt idx="609">
                  <c:v>0.12</c:v>
                </c:pt>
                <c:pt idx="610">
                  <c:v>0.09</c:v>
                </c:pt>
                <c:pt idx="611">
                  <c:v>7.0000000000000007E-2</c:v>
                </c:pt>
                <c:pt idx="612">
                  <c:v>0.06</c:v>
                </c:pt>
                <c:pt idx="613">
                  <c:v>0.04</c:v>
                </c:pt>
                <c:pt idx="614">
                  <c:v>0.03</c:v>
                </c:pt>
                <c:pt idx="615">
                  <c:v>0.03</c:v>
                </c:pt>
                <c:pt idx="616">
                  <c:v>0.02</c:v>
                </c:pt>
                <c:pt idx="617">
                  <c:v>0.02</c:v>
                </c:pt>
                <c:pt idx="618">
                  <c:v>0.01</c:v>
                </c:pt>
                <c:pt idx="619">
                  <c:v>0.01</c:v>
                </c:pt>
                <c:pt idx="620">
                  <c:v>0.01</c:v>
                </c:pt>
                <c:pt idx="621">
                  <c:v>0.01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0.09</c:v>
                </c:pt>
                <c:pt idx="684">
                  <c:v>0.17</c:v>
                </c:pt>
                <c:pt idx="685">
                  <c:v>0.13</c:v>
                </c:pt>
                <c:pt idx="686">
                  <c:v>0.1</c:v>
                </c:pt>
                <c:pt idx="687">
                  <c:v>0.08</c:v>
                </c:pt>
                <c:pt idx="688">
                  <c:v>0.06</c:v>
                </c:pt>
                <c:pt idx="689">
                  <c:v>0.05</c:v>
                </c:pt>
                <c:pt idx="690">
                  <c:v>0.04</c:v>
                </c:pt>
                <c:pt idx="691">
                  <c:v>0.03</c:v>
                </c:pt>
                <c:pt idx="692">
                  <c:v>0.02</c:v>
                </c:pt>
                <c:pt idx="693">
                  <c:v>0.02</c:v>
                </c:pt>
                <c:pt idx="694">
                  <c:v>0.01</c:v>
                </c:pt>
                <c:pt idx="695">
                  <c:v>0.01</c:v>
                </c:pt>
                <c:pt idx="696">
                  <c:v>0.01</c:v>
                </c:pt>
                <c:pt idx="697">
                  <c:v>0.01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7.0000000000000007E-2</c:v>
                </c:pt>
                <c:pt idx="846">
                  <c:v>0.06</c:v>
                </c:pt>
                <c:pt idx="847">
                  <c:v>-0.09</c:v>
                </c:pt>
                <c:pt idx="848">
                  <c:v>-0.18</c:v>
                </c:pt>
                <c:pt idx="849">
                  <c:v>-0.23</c:v>
                </c:pt>
                <c:pt idx="850">
                  <c:v>-0.25</c:v>
                </c:pt>
                <c:pt idx="851">
                  <c:v>-0.34</c:v>
                </c:pt>
                <c:pt idx="852">
                  <c:v>-0.37</c:v>
                </c:pt>
                <c:pt idx="853">
                  <c:v>-0.37</c:v>
                </c:pt>
                <c:pt idx="854">
                  <c:v>-0.28000000000000003</c:v>
                </c:pt>
                <c:pt idx="855">
                  <c:v>-0.28999999999999998</c:v>
                </c:pt>
                <c:pt idx="856">
                  <c:v>-0.23</c:v>
                </c:pt>
                <c:pt idx="857">
                  <c:v>-0.25</c:v>
                </c:pt>
                <c:pt idx="858">
                  <c:v>-0.27</c:v>
                </c:pt>
                <c:pt idx="859">
                  <c:v>-0.28999999999999998</c:v>
                </c:pt>
                <c:pt idx="860">
                  <c:v>-0.36</c:v>
                </c:pt>
                <c:pt idx="861">
                  <c:v>-0.43</c:v>
                </c:pt>
                <c:pt idx="862">
                  <c:v>-0.51</c:v>
                </c:pt>
                <c:pt idx="863">
                  <c:v>-0.61</c:v>
                </c:pt>
                <c:pt idx="864">
                  <c:v>-0.64</c:v>
                </c:pt>
                <c:pt idx="865">
                  <c:v>-0.69</c:v>
                </c:pt>
                <c:pt idx="866">
                  <c:v>-0.71</c:v>
                </c:pt>
                <c:pt idx="867">
                  <c:v>-0.72</c:v>
                </c:pt>
                <c:pt idx="868">
                  <c:v>-0.76</c:v>
                </c:pt>
                <c:pt idx="869">
                  <c:v>-0.81</c:v>
                </c:pt>
                <c:pt idx="870">
                  <c:v>-0.83</c:v>
                </c:pt>
                <c:pt idx="871">
                  <c:v>-0.84</c:v>
                </c:pt>
                <c:pt idx="872">
                  <c:v>-0.78</c:v>
                </c:pt>
                <c:pt idx="873">
                  <c:v>-0.74</c:v>
                </c:pt>
                <c:pt idx="874">
                  <c:v>-0.7</c:v>
                </c:pt>
                <c:pt idx="875">
                  <c:v>-0.67</c:v>
                </c:pt>
                <c:pt idx="876">
                  <c:v>-0.65</c:v>
                </c:pt>
                <c:pt idx="877">
                  <c:v>-0.6</c:v>
                </c:pt>
                <c:pt idx="878">
                  <c:v>-0.62</c:v>
                </c:pt>
                <c:pt idx="879">
                  <c:v>-0.65</c:v>
                </c:pt>
                <c:pt idx="880">
                  <c:v>-0.64</c:v>
                </c:pt>
                <c:pt idx="881">
                  <c:v>-0.68</c:v>
                </c:pt>
                <c:pt idx="882">
                  <c:v>-0.7</c:v>
                </c:pt>
                <c:pt idx="883">
                  <c:v>-0.73</c:v>
                </c:pt>
                <c:pt idx="884">
                  <c:v>-0.74</c:v>
                </c:pt>
                <c:pt idx="885">
                  <c:v>-0.71</c:v>
                </c:pt>
                <c:pt idx="886">
                  <c:v>-0.73</c:v>
                </c:pt>
                <c:pt idx="887">
                  <c:v>-0.73</c:v>
                </c:pt>
                <c:pt idx="888">
                  <c:v>-0.71</c:v>
                </c:pt>
                <c:pt idx="889">
                  <c:v>-0.71</c:v>
                </c:pt>
                <c:pt idx="890">
                  <c:v>-0.72</c:v>
                </c:pt>
                <c:pt idx="891">
                  <c:v>-0.7</c:v>
                </c:pt>
                <c:pt idx="892">
                  <c:v>-0.73</c:v>
                </c:pt>
                <c:pt idx="893">
                  <c:v>-0.72</c:v>
                </c:pt>
                <c:pt idx="894">
                  <c:v>-0.71</c:v>
                </c:pt>
                <c:pt idx="895">
                  <c:v>-0.69</c:v>
                </c:pt>
                <c:pt idx="896">
                  <c:v>-0.68</c:v>
                </c:pt>
                <c:pt idx="897">
                  <c:v>-0.7</c:v>
                </c:pt>
                <c:pt idx="898">
                  <c:v>-0.71</c:v>
                </c:pt>
                <c:pt idx="899">
                  <c:v>-0.71</c:v>
                </c:pt>
                <c:pt idx="900">
                  <c:v>-0.73</c:v>
                </c:pt>
                <c:pt idx="901">
                  <c:v>-0.73</c:v>
                </c:pt>
                <c:pt idx="902">
                  <c:v>-0.73</c:v>
                </c:pt>
                <c:pt idx="903">
                  <c:v>-0.7</c:v>
                </c:pt>
                <c:pt idx="904">
                  <c:v>-0.69</c:v>
                </c:pt>
                <c:pt idx="905">
                  <c:v>-0.69</c:v>
                </c:pt>
                <c:pt idx="906">
                  <c:v>-0.68</c:v>
                </c:pt>
                <c:pt idx="907">
                  <c:v>-0.67</c:v>
                </c:pt>
                <c:pt idx="908">
                  <c:v>-0.68</c:v>
                </c:pt>
                <c:pt idx="909">
                  <c:v>-0.66</c:v>
                </c:pt>
                <c:pt idx="910">
                  <c:v>-0.64</c:v>
                </c:pt>
                <c:pt idx="911">
                  <c:v>-0.62</c:v>
                </c:pt>
                <c:pt idx="912">
                  <c:v>-0.57999999999999996</c:v>
                </c:pt>
                <c:pt idx="913">
                  <c:v>-0.57999999999999996</c:v>
                </c:pt>
                <c:pt idx="914">
                  <c:v>-0.53</c:v>
                </c:pt>
                <c:pt idx="915">
                  <c:v>-0.49</c:v>
                </c:pt>
                <c:pt idx="916">
                  <c:v>-0.47</c:v>
                </c:pt>
                <c:pt idx="917">
                  <c:v>-0.36</c:v>
                </c:pt>
                <c:pt idx="918">
                  <c:v>-0.37</c:v>
                </c:pt>
                <c:pt idx="919">
                  <c:v>-0.38</c:v>
                </c:pt>
                <c:pt idx="920">
                  <c:v>-0.37</c:v>
                </c:pt>
                <c:pt idx="921">
                  <c:v>-0.36</c:v>
                </c:pt>
                <c:pt idx="922">
                  <c:v>-0.28000000000000003</c:v>
                </c:pt>
                <c:pt idx="923">
                  <c:v>-0.21</c:v>
                </c:pt>
                <c:pt idx="924">
                  <c:v>-0.16</c:v>
                </c:pt>
                <c:pt idx="925">
                  <c:v>-0.13</c:v>
                </c:pt>
                <c:pt idx="926">
                  <c:v>-0.1</c:v>
                </c:pt>
                <c:pt idx="927">
                  <c:v>-0.08</c:v>
                </c:pt>
                <c:pt idx="928">
                  <c:v>-0.06</c:v>
                </c:pt>
                <c:pt idx="929">
                  <c:v>-0.05</c:v>
                </c:pt>
                <c:pt idx="930">
                  <c:v>-0.04</c:v>
                </c:pt>
                <c:pt idx="931">
                  <c:v>-0.03</c:v>
                </c:pt>
                <c:pt idx="932">
                  <c:v>-0.02</c:v>
                </c:pt>
                <c:pt idx="933">
                  <c:v>-0.02</c:v>
                </c:pt>
                <c:pt idx="934">
                  <c:v>-0.01</c:v>
                </c:pt>
                <c:pt idx="935">
                  <c:v>-0.01</c:v>
                </c:pt>
                <c:pt idx="936">
                  <c:v>-0.01</c:v>
                </c:pt>
                <c:pt idx="937">
                  <c:v>-0.01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7.0000000000000007E-2</c:v>
                </c:pt>
                <c:pt idx="944">
                  <c:v>0.06</c:v>
                </c:pt>
                <c:pt idx="945">
                  <c:v>0.12</c:v>
                </c:pt>
                <c:pt idx="946">
                  <c:v>0.19</c:v>
                </c:pt>
                <c:pt idx="947">
                  <c:v>0.15</c:v>
                </c:pt>
                <c:pt idx="948">
                  <c:v>0.2</c:v>
                </c:pt>
                <c:pt idx="949">
                  <c:v>0.15</c:v>
                </c:pt>
                <c:pt idx="950">
                  <c:v>0.2</c:v>
                </c:pt>
                <c:pt idx="951">
                  <c:v>0.25</c:v>
                </c:pt>
                <c:pt idx="952">
                  <c:v>0.33</c:v>
                </c:pt>
                <c:pt idx="953">
                  <c:v>0.37</c:v>
                </c:pt>
                <c:pt idx="954">
                  <c:v>0.36</c:v>
                </c:pt>
                <c:pt idx="955">
                  <c:v>0.39</c:v>
                </c:pt>
                <c:pt idx="956">
                  <c:v>0.42</c:v>
                </c:pt>
                <c:pt idx="957">
                  <c:v>0.45</c:v>
                </c:pt>
                <c:pt idx="958">
                  <c:v>0.46</c:v>
                </c:pt>
                <c:pt idx="959">
                  <c:v>0.51</c:v>
                </c:pt>
                <c:pt idx="960">
                  <c:v>0.53</c:v>
                </c:pt>
                <c:pt idx="961">
                  <c:v>0.52</c:v>
                </c:pt>
                <c:pt idx="962">
                  <c:v>0.56000000000000005</c:v>
                </c:pt>
                <c:pt idx="963">
                  <c:v>0.61</c:v>
                </c:pt>
                <c:pt idx="964">
                  <c:v>0.68</c:v>
                </c:pt>
                <c:pt idx="965">
                  <c:v>0.72</c:v>
                </c:pt>
                <c:pt idx="966">
                  <c:v>0.7</c:v>
                </c:pt>
                <c:pt idx="967">
                  <c:v>0.75</c:v>
                </c:pt>
                <c:pt idx="968">
                  <c:v>0.77</c:v>
                </c:pt>
                <c:pt idx="969">
                  <c:v>0.81</c:v>
                </c:pt>
                <c:pt idx="970">
                  <c:v>0.78</c:v>
                </c:pt>
                <c:pt idx="971">
                  <c:v>0.72</c:v>
                </c:pt>
                <c:pt idx="972">
                  <c:v>0.71</c:v>
                </c:pt>
                <c:pt idx="973">
                  <c:v>0.71</c:v>
                </c:pt>
                <c:pt idx="974">
                  <c:v>0.71</c:v>
                </c:pt>
                <c:pt idx="975">
                  <c:v>0.63</c:v>
                </c:pt>
                <c:pt idx="976">
                  <c:v>0.57999999999999996</c:v>
                </c:pt>
                <c:pt idx="977">
                  <c:v>0.65</c:v>
                </c:pt>
                <c:pt idx="978">
                  <c:v>0.68</c:v>
                </c:pt>
                <c:pt idx="979">
                  <c:v>0.73</c:v>
                </c:pt>
                <c:pt idx="980">
                  <c:v>0.69</c:v>
                </c:pt>
                <c:pt idx="981">
                  <c:v>0.68</c:v>
                </c:pt>
                <c:pt idx="982">
                  <c:v>0.71</c:v>
                </c:pt>
                <c:pt idx="983">
                  <c:v>0.77</c:v>
                </c:pt>
                <c:pt idx="984">
                  <c:v>0.75</c:v>
                </c:pt>
                <c:pt idx="985">
                  <c:v>0.57999999999999996</c:v>
                </c:pt>
                <c:pt idx="986">
                  <c:v>0.57999999999999996</c:v>
                </c:pt>
                <c:pt idx="987">
                  <c:v>0.63</c:v>
                </c:pt>
                <c:pt idx="988">
                  <c:v>0.68</c:v>
                </c:pt>
                <c:pt idx="989">
                  <c:v>0.67</c:v>
                </c:pt>
                <c:pt idx="990">
                  <c:v>0.66</c:v>
                </c:pt>
                <c:pt idx="991">
                  <c:v>0.67</c:v>
                </c:pt>
                <c:pt idx="992">
                  <c:v>0.71</c:v>
                </c:pt>
                <c:pt idx="993">
                  <c:v>0.72</c:v>
                </c:pt>
                <c:pt idx="994">
                  <c:v>0.69</c:v>
                </c:pt>
                <c:pt idx="995">
                  <c:v>0.7</c:v>
                </c:pt>
                <c:pt idx="996">
                  <c:v>0.74</c:v>
                </c:pt>
                <c:pt idx="997">
                  <c:v>0.74</c:v>
                </c:pt>
                <c:pt idx="998">
                  <c:v>0.69</c:v>
                </c:pt>
                <c:pt idx="999">
                  <c:v>0.62</c:v>
                </c:pt>
                <c:pt idx="1000">
                  <c:v>0.65</c:v>
                </c:pt>
                <c:pt idx="1001">
                  <c:v>0.71</c:v>
                </c:pt>
                <c:pt idx="1002">
                  <c:v>0.69</c:v>
                </c:pt>
                <c:pt idx="1003">
                  <c:v>0.67</c:v>
                </c:pt>
                <c:pt idx="1004">
                  <c:v>0.69</c:v>
                </c:pt>
                <c:pt idx="1005">
                  <c:v>0.74</c:v>
                </c:pt>
                <c:pt idx="1006">
                  <c:v>0.7</c:v>
                </c:pt>
                <c:pt idx="1007">
                  <c:v>0.66</c:v>
                </c:pt>
                <c:pt idx="1008">
                  <c:v>0.69</c:v>
                </c:pt>
                <c:pt idx="1009">
                  <c:v>0.73</c:v>
                </c:pt>
                <c:pt idx="1010">
                  <c:v>0.73</c:v>
                </c:pt>
                <c:pt idx="1011">
                  <c:v>0.65</c:v>
                </c:pt>
                <c:pt idx="1012">
                  <c:v>0.67</c:v>
                </c:pt>
                <c:pt idx="1013">
                  <c:v>0.74</c:v>
                </c:pt>
                <c:pt idx="1014">
                  <c:v>0.72</c:v>
                </c:pt>
                <c:pt idx="1015">
                  <c:v>0.7</c:v>
                </c:pt>
                <c:pt idx="1016">
                  <c:v>0.7</c:v>
                </c:pt>
                <c:pt idx="1017">
                  <c:v>0.73</c:v>
                </c:pt>
                <c:pt idx="1018">
                  <c:v>0.67</c:v>
                </c:pt>
                <c:pt idx="1019">
                  <c:v>0.63</c:v>
                </c:pt>
                <c:pt idx="1020">
                  <c:v>0.62</c:v>
                </c:pt>
                <c:pt idx="1021">
                  <c:v>0.61</c:v>
                </c:pt>
                <c:pt idx="1022">
                  <c:v>0.56999999999999995</c:v>
                </c:pt>
                <c:pt idx="1023">
                  <c:v>0.44</c:v>
                </c:pt>
                <c:pt idx="1024">
                  <c:v>0.43</c:v>
                </c:pt>
                <c:pt idx="1025">
                  <c:v>0.41</c:v>
                </c:pt>
                <c:pt idx="1026">
                  <c:v>0.39</c:v>
                </c:pt>
                <c:pt idx="1027">
                  <c:v>0.3</c:v>
                </c:pt>
                <c:pt idx="1028">
                  <c:v>0.24</c:v>
                </c:pt>
                <c:pt idx="1029">
                  <c:v>0.27</c:v>
                </c:pt>
                <c:pt idx="1030">
                  <c:v>0.21</c:v>
                </c:pt>
                <c:pt idx="1031">
                  <c:v>0.16</c:v>
                </c:pt>
                <c:pt idx="1032">
                  <c:v>0.12</c:v>
                </c:pt>
                <c:pt idx="1033">
                  <c:v>0.17</c:v>
                </c:pt>
                <c:pt idx="1034">
                  <c:v>0.13</c:v>
                </c:pt>
                <c:pt idx="1035">
                  <c:v>0.1</c:v>
                </c:pt>
                <c:pt idx="1036">
                  <c:v>0.16</c:v>
                </c:pt>
                <c:pt idx="1037">
                  <c:v>0.12</c:v>
                </c:pt>
                <c:pt idx="1038">
                  <c:v>0.09</c:v>
                </c:pt>
                <c:pt idx="1039">
                  <c:v>7.0000000000000007E-2</c:v>
                </c:pt>
                <c:pt idx="1040">
                  <c:v>0.06</c:v>
                </c:pt>
                <c:pt idx="1041">
                  <c:v>0.04</c:v>
                </c:pt>
                <c:pt idx="1042">
                  <c:v>0.03</c:v>
                </c:pt>
                <c:pt idx="1043">
                  <c:v>0.03</c:v>
                </c:pt>
                <c:pt idx="1044">
                  <c:v>0.02</c:v>
                </c:pt>
                <c:pt idx="1045">
                  <c:v>0.02</c:v>
                </c:pt>
                <c:pt idx="1046">
                  <c:v>0.01</c:v>
                </c:pt>
                <c:pt idx="1047">
                  <c:v>0.01</c:v>
                </c:pt>
                <c:pt idx="1048">
                  <c:v>0.01</c:v>
                </c:pt>
                <c:pt idx="1049">
                  <c:v>0.01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7.0000000000000007E-2</c:v>
                </c:pt>
                <c:pt idx="1061">
                  <c:v>0.14000000000000001</c:v>
                </c:pt>
                <c:pt idx="1062">
                  <c:v>0.11</c:v>
                </c:pt>
                <c:pt idx="1063">
                  <c:v>0.08</c:v>
                </c:pt>
                <c:pt idx="1064">
                  <c:v>0.06</c:v>
                </c:pt>
                <c:pt idx="1065">
                  <c:v>0.05</c:v>
                </c:pt>
                <c:pt idx="1066">
                  <c:v>0.04</c:v>
                </c:pt>
                <c:pt idx="1067">
                  <c:v>0.03</c:v>
                </c:pt>
                <c:pt idx="1068">
                  <c:v>0.02</c:v>
                </c:pt>
                <c:pt idx="1069">
                  <c:v>0.02</c:v>
                </c:pt>
                <c:pt idx="1070">
                  <c:v>0.01</c:v>
                </c:pt>
                <c:pt idx="1071">
                  <c:v>0.01</c:v>
                </c:pt>
                <c:pt idx="1072">
                  <c:v>0.01</c:v>
                </c:pt>
                <c:pt idx="1073">
                  <c:v>0.01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0.08</c:v>
                </c:pt>
                <c:pt idx="1201">
                  <c:v>0.06</c:v>
                </c:pt>
                <c:pt idx="1202">
                  <c:v>0.05</c:v>
                </c:pt>
                <c:pt idx="1203">
                  <c:v>0.04</c:v>
                </c:pt>
                <c:pt idx="1204">
                  <c:v>0.03</c:v>
                </c:pt>
                <c:pt idx="1205">
                  <c:v>0.02</c:v>
                </c:pt>
                <c:pt idx="1206">
                  <c:v>0.02</c:v>
                </c:pt>
                <c:pt idx="1207">
                  <c:v>0.01</c:v>
                </c:pt>
                <c:pt idx="1208">
                  <c:v>0.01</c:v>
                </c:pt>
                <c:pt idx="1209">
                  <c:v>0.01</c:v>
                </c:pt>
                <c:pt idx="1210">
                  <c:v>0.01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-0.1</c:v>
                </c:pt>
                <c:pt idx="1391">
                  <c:v>-0.19</c:v>
                </c:pt>
                <c:pt idx="1392">
                  <c:v>-0.24</c:v>
                </c:pt>
                <c:pt idx="1393">
                  <c:v>-0.31</c:v>
                </c:pt>
                <c:pt idx="1394">
                  <c:v>-0.37</c:v>
                </c:pt>
                <c:pt idx="1395">
                  <c:v>-0.42</c:v>
                </c:pt>
                <c:pt idx="1396">
                  <c:v>-0.42</c:v>
                </c:pt>
                <c:pt idx="1397">
                  <c:v>-0.32</c:v>
                </c:pt>
                <c:pt idx="1398">
                  <c:v>-0.25</c:v>
                </c:pt>
                <c:pt idx="1399">
                  <c:v>-0.19</c:v>
                </c:pt>
                <c:pt idx="1400">
                  <c:v>-0.15</c:v>
                </c:pt>
                <c:pt idx="1401">
                  <c:v>-0.22</c:v>
                </c:pt>
                <c:pt idx="1402">
                  <c:v>-0.27</c:v>
                </c:pt>
                <c:pt idx="1403">
                  <c:v>-0.34</c:v>
                </c:pt>
                <c:pt idx="1404">
                  <c:v>-0.38</c:v>
                </c:pt>
                <c:pt idx="1405">
                  <c:v>-0.44</c:v>
                </c:pt>
                <c:pt idx="1406">
                  <c:v>-0.53</c:v>
                </c:pt>
                <c:pt idx="1407">
                  <c:v>-0.6</c:v>
                </c:pt>
                <c:pt idx="1408">
                  <c:v>-0.65</c:v>
                </c:pt>
                <c:pt idx="1409">
                  <c:v>-0.71</c:v>
                </c:pt>
                <c:pt idx="1410">
                  <c:v>-0.75</c:v>
                </c:pt>
                <c:pt idx="1411">
                  <c:v>-0.75</c:v>
                </c:pt>
                <c:pt idx="1412">
                  <c:v>-0.74</c:v>
                </c:pt>
                <c:pt idx="1413">
                  <c:v>-0.74</c:v>
                </c:pt>
                <c:pt idx="1414">
                  <c:v>-0.73</c:v>
                </c:pt>
                <c:pt idx="1415">
                  <c:v>-0.7</c:v>
                </c:pt>
                <c:pt idx="1416">
                  <c:v>-0.68</c:v>
                </c:pt>
                <c:pt idx="1417">
                  <c:v>-0.7</c:v>
                </c:pt>
                <c:pt idx="1418">
                  <c:v>-0.67</c:v>
                </c:pt>
                <c:pt idx="1419">
                  <c:v>-0.69</c:v>
                </c:pt>
                <c:pt idx="1420">
                  <c:v>-0.68</c:v>
                </c:pt>
                <c:pt idx="1421">
                  <c:v>-0.66</c:v>
                </c:pt>
                <c:pt idx="1422">
                  <c:v>-0.68</c:v>
                </c:pt>
                <c:pt idx="1423">
                  <c:v>-0.71</c:v>
                </c:pt>
                <c:pt idx="1424">
                  <c:v>-0.72</c:v>
                </c:pt>
                <c:pt idx="1425">
                  <c:v>-0.72</c:v>
                </c:pt>
                <c:pt idx="1426">
                  <c:v>-0.7</c:v>
                </c:pt>
                <c:pt idx="1427">
                  <c:v>-0.71</c:v>
                </c:pt>
                <c:pt idx="1428">
                  <c:v>-0.7</c:v>
                </c:pt>
                <c:pt idx="1429">
                  <c:v>-0.69</c:v>
                </c:pt>
                <c:pt idx="1430">
                  <c:v>-0.72</c:v>
                </c:pt>
                <c:pt idx="1431">
                  <c:v>-0.7</c:v>
                </c:pt>
                <c:pt idx="1432">
                  <c:v>-0.71</c:v>
                </c:pt>
                <c:pt idx="1433">
                  <c:v>-0.75</c:v>
                </c:pt>
                <c:pt idx="1434">
                  <c:v>-0.73</c:v>
                </c:pt>
                <c:pt idx="1435">
                  <c:v>-0.71</c:v>
                </c:pt>
                <c:pt idx="1436">
                  <c:v>-0.71</c:v>
                </c:pt>
                <c:pt idx="1437">
                  <c:v>-0.69</c:v>
                </c:pt>
                <c:pt idx="1438">
                  <c:v>-0.68</c:v>
                </c:pt>
                <c:pt idx="1439">
                  <c:v>-0.67</c:v>
                </c:pt>
                <c:pt idx="1440">
                  <c:v>-0.69</c:v>
                </c:pt>
                <c:pt idx="1441">
                  <c:v>-0.7</c:v>
                </c:pt>
                <c:pt idx="1442">
                  <c:v>-0.69</c:v>
                </c:pt>
                <c:pt idx="1443">
                  <c:v>-0.71</c:v>
                </c:pt>
                <c:pt idx="1444">
                  <c:v>-0.73</c:v>
                </c:pt>
                <c:pt idx="1445">
                  <c:v>-0.71</c:v>
                </c:pt>
                <c:pt idx="1446">
                  <c:v>-0.71</c:v>
                </c:pt>
                <c:pt idx="1447">
                  <c:v>-0.7</c:v>
                </c:pt>
                <c:pt idx="1448">
                  <c:v>-0.69</c:v>
                </c:pt>
                <c:pt idx="1449">
                  <c:v>-0.66</c:v>
                </c:pt>
                <c:pt idx="1450">
                  <c:v>-0.67</c:v>
                </c:pt>
                <c:pt idx="1451">
                  <c:v>-0.69</c:v>
                </c:pt>
                <c:pt idx="1452">
                  <c:v>-0.68</c:v>
                </c:pt>
                <c:pt idx="1453">
                  <c:v>-0.67</c:v>
                </c:pt>
                <c:pt idx="1454">
                  <c:v>-0.7</c:v>
                </c:pt>
                <c:pt idx="1455">
                  <c:v>-0.71</c:v>
                </c:pt>
                <c:pt idx="1456">
                  <c:v>-0.74</c:v>
                </c:pt>
                <c:pt idx="1457">
                  <c:v>-0.73</c:v>
                </c:pt>
                <c:pt idx="1458">
                  <c:v>-0.7</c:v>
                </c:pt>
                <c:pt idx="1459">
                  <c:v>-0.69</c:v>
                </c:pt>
                <c:pt idx="1460">
                  <c:v>-0.65</c:v>
                </c:pt>
                <c:pt idx="1461">
                  <c:v>-0.6</c:v>
                </c:pt>
                <c:pt idx="1462">
                  <c:v>-0.57999999999999996</c:v>
                </c:pt>
                <c:pt idx="1463">
                  <c:v>-0.56000000000000005</c:v>
                </c:pt>
                <c:pt idx="1464">
                  <c:v>-0.56999999999999995</c:v>
                </c:pt>
                <c:pt idx="1465">
                  <c:v>-0.54</c:v>
                </c:pt>
                <c:pt idx="1466">
                  <c:v>-0.52</c:v>
                </c:pt>
                <c:pt idx="1467">
                  <c:v>-0.51</c:v>
                </c:pt>
                <c:pt idx="1468">
                  <c:v>-0.47</c:v>
                </c:pt>
                <c:pt idx="1469">
                  <c:v>-0.36</c:v>
                </c:pt>
                <c:pt idx="1470">
                  <c:v>-0.38</c:v>
                </c:pt>
                <c:pt idx="1471">
                  <c:v>-0.37</c:v>
                </c:pt>
                <c:pt idx="1472">
                  <c:v>-0.37</c:v>
                </c:pt>
                <c:pt idx="1473">
                  <c:v>-0.28000000000000003</c:v>
                </c:pt>
                <c:pt idx="1474">
                  <c:v>-0.28999999999999998</c:v>
                </c:pt>
                <c:pt idx="1475">
                  <c:v>-0.31</c:v>
                </c:pt>
                <c:pt idx="1476">
                  <c:v>-0.24</c:v>
                </c:pt>
                <c:pt idx="1477">
                  <c:v>-0.18</c:v>
                </c:pt>
                <c:pt idx="1478">
                  <c:v>-0.23</c:v>
                </c:pt>
                <c:pt idx="1479">
                  <c:v>-0.17</c:v>
                </c:pt>
                <c:pt idx="1480">
                  <c:v>-0.13</c:v>
                </c:pt>
                <c:pt idx="1481">
                  <c:v>-0.1</c:v>
                </c:pt>
                <c:pt idx="1482">
                  <c:v>-0.08</c:v>
                </c:pt>
                <c:pt idx="1483">
                  <c:v>-0.06</c:v>
                </c:pt>
                <c:pt idx="1484">
                  <c:v>-0.05</c:v>
                </c:pt>
                <c:pt idx="1485">
                  <c:v>-0.04</c:v>
                </c:pt>
                <c:pt idx="1486">
                  <c:v>-0.03</c:v>
                </c:pt>
                <c:pt idx="1487">
                  <c:v>-0.02</c:v>
                </c:pt>
                <c:pt idx="1488">
                  <c:v>-0.02</c:v>
                </c:pt>
                <c:pt idx="1489">
                  <c:v>-0.01</c:v>
                </c:pt>
                <c:pt idx="1490">
                  <c:v>-0.01</c:v>
                </c:pt>
                <c:pt idx="1491">
                  <c:v>-0.01</c:v>
                </c:pt>
                <c:pt idx="1492">
                  <c:v>-0.01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0.09</c:v>
                </c:pt>
                <c:pt idx="1679">
                  <c:v>7.0000000000000007E-2</c:v>
                </c:pt>
                <c:pt idx="1680">
                  <c:v>0.05</c:v>
                </c:pt>
                <c:pt idx="1681">
                  <c:v>0.11</c:v>
                </c:pt>
                <c:pt idx="1682">
                  <c:v>0.09</c:v>
                </c:pt>
                <c:pt idx="1683">
                  <c:v>0.16</c:v>
                </c:pt>
                <c:pt idx="1684">
                  <c:v>0.21</c:v>
                </c:pt>
                <c:pt idx="1685">
                  <c:v>0.26</c:v>
                </c:pt>
                <c:pt idx="1686">
                  <c:v>0.31</c:v>
                </c:pt>
                <c:pt idx="1687">
                  <c:v>0.31</c:v>
                </c:pt>
                <c:pt idx="1688">
                  <c:v>0.34</c:v>
                </c:pt>
                <c:pt idx="1689">
                  <c:v>0.35</c:v>
                </c:pt>
                <c:pt idx="1690">
                  <c:v>0.35</c:v>
                </c:pt>
                <c:pt idx="1691">
                  <c:v>0.35</c:v>
                </c:pt>
                <c:pt idx="1692">
                  <c:v>0.37</c:v>
                </c:pt>
                <c:pt idx="1693">
                  <c:v>0.39</c:v>
                </c:pt>
                <c:pt idx="1694">
                  <c:v>0.39</c:v>
                </c:pt>
                <c:pt idx="1695">
                  <c:v>0.45</c:v>
                </c:pt>
                <c:pt idx="1696">
                  <c:v>0.49</c:v>
                </c:pt>
                <c:pt idx="1697">
                  <c:v>0.55000000000000004</c:v>
                </c:pt>
                <c:pt idx="1698">
                  <c:v>0.57999999999999996</c:v>
                </c:pt>
                <c:pt idx="1699">
                  <c:v>0.59</c:v>
                </c:pt>
                <c:pt idx="1700">
                  <c:v>0.61</c:v>
                </c:pt>
                <c:pt idx="1701">
                  <c:v>0.59</c:v>
                </c:pt>
                <c:pt idx="1702">
                  <c:v>0.57999999999999996</c:v>
                </c:pt>
                <c:pt idx="1703">
                  <c:v>0.57999999999999996</c:v>
                </c:pt>
                <c:pt idx="1704">
                  <c:v>0.6</c:v>
                </c:pt>
                <c:pt idx="1705">
                  <c:v>0.63</c:v>
                </c:pt>
                <c:pt idx="1706">
                  <c:v>0.62</c:v>
                </c:pt>
                <c:pt idx="1707">
                  <c:v>0.68</c:v>
                </c:pt>
                <c:pt idx="1708">
                  <c:v>0.7</c:v>
                </c:pt>
                <c:pt idx="1709">
                  <c:v>0.73</c:v>
                </c:pt>
                <c:pt idx="1710">
                  <c:v>0.75</c:v>
                </c:pt>
                <c:pt idx="1711">
                  <c:v>0.77</c:v>
                </c:pt>
                <c:pt idx="1712">
                  <c:v>0.77</c:v>
                </c:pt>
                <c:pt idx="1713">
                  <c:v>0.75</c:v>
                </c:pt>
                <c:pt idx="1714">
                  <c:v>0.74</c:v>
                </c:pt>
                <c:pt idx="1715">
                  <c:v>0.7</c:v>
                </c:pt>
                <c:pt idx="1716">
                  <c:v>0.65</c:v>
                </c:pt>
                <c:pt idx="1717">
                  <c:v>0.62</c:v>
                </c:pt>
                <c:pt idx="1718">
                  <c:v>0.56999999999999995</c:v>
                </c:pt>
                <c:pt idx="1719">
                  <c:v>0.56000000000000005</c:v>
                </c:pt>
                <c:pt idx="1720">
                  <c:v>0.55000000000000004</c:v>
                </c:pt>
                <c:pt idx="1721">
                  <c:v>0.57999999999999996</c:v>
                </c:pt>
                <c:pt idx="1722">
                  <c:v>0.59</c:v>
                </c:pt>
                <c:pt idx="1723">
                  <c:v>0.63</c:v>
                </c:pt>
                <c:pt idx="1724">
                  <c:v>0.64</c:v>
                </c:pt>
                <c:pt idx="1725">
                  <c:v>0.63</c:v>
                </c:pt>
                <c:pt idx="1726">
                  <c:v>0.69</c:v>
                </c:pt>
                <c:pt idx="1727">
                  <c:v>0.71</c:v>
                </c:pt>
                <c:pt idx="1728">
                  <c:v>0.7</c:v>
                </c:pt>
                <c:pt idx="1729">
                  <c:v>0.71</c:v>
                </c:pt>
                <c:pt idx="1730">
                  <c:v>0.73</c:v>
                </c:pt>
                <c:pt idx="1731">
                  <c:v>0.71</c:v>
                </c:pt>
                <c:pt idx="1732">
                  <c:v>0.66</c:v>
                </c:pt>
                <c:pt idx="1733">
                  <c:v>0.66</c:v>
                </c:pt>
                <c:pt idx="1734">
                  <c:v>0.66</c:v>
                </c:pt>
                <c:pt idx="1735">
                  <c:v>0.67</c:v>
                </c:pt>
                <c:pt idx="1736">
                  <c:v>0.67</c:v>
                </c:pt>
                <c:pt idx="1737">
                  <c:v>0.67</c:v>
                </c:pt>
                <c:pt idx="1738">
                  <c:v>0.7</c:v>
                </c:pt>
                <c:pt idx="1739">
                  <c:v>0.67</c:v>
                </c:pt>
                <c:pt idx="1740">
                  <c:v>0.7</c:v>
                </c:pt>
                <c:pt idx="1741">
                  <c:v>0.7</c:v>
                </c:pt>
                <c:pt idx="1742">
                  <c:v>0.69</c:v>
                </c:pt>
                <c:pt idx="1743">
                  <c:v>0.7</c:v>
                </c:pt>
                <c:pt idx="1744">
                  <c:v>0.65</c:v>
                </c:pt>
                <c:pt idx="1745">
                  <c:v>0.66</c:v>
                </c:pt>
                <c:pt idx="1746">
                  <c:v>0.66</c:v>
                </c:pt>
                <c:pt idx="1747">
                  <c:v>0.67</c:v>
                </c:pt>
                <c:pt idx="1748">
                  <c:v>0.67</c:v>
                </c:pt>
                <c:pt idx="1749">
                  <c:v>0.67</c:v>
                </c:pt>
                <c:pt idx="1750">
                  <c:v>0.69</c:v>
                </c:pt>
                <c:pt idx="1751">
                  <c:v>0.69</c:v>
                </c:pt>
                <c:pt idx="1752">
                  <c:v>0.7</c:v>
                </c:pt>
                <c:pt idx="1753">
                  <c:v>0.7</c:v>
                </c:pt>
                <c:pt idx="1754">
                  <c:v>0.69</c:v>
                </c:pt>
                <c:pt idx="1755">
                  <c:v>0.71</c:v>
                </c:pt>
                <c:pt idx="1756">
                  <c:v>0.7</c:v>
                </c:pt>
                <c:pt idx="1757">
                  <c:v>0.71</c:v>
                </c:pt>
                <c:pt idx="1758">
                  <c:v>0.7</c:v>
                </c:pt>
                <c:pt idx="1759">
                  <c:v>0.7</c:v>
                </c:pt>
                <c:pt idx="1760">
                  <c:v>0.69</c:v>
                </c:pt>
                <c:pt idx="1761">
                  <c:v>0.67</c:v>
                </c:pt>
                <c:pt idx="1762">
                  <c:v>0.68</c:v>
                </c:pt>
                <c:pt idx="1763">
                  <c:v>0.67</c:v>
                </c:pt>
                <c:pt idx="1764">
                  <c:v>0.69</c:v>
                </c:pt>
                <c:pt idx="1765">
                  <c:v>0.66</c:v>
                </c:pt>
                <c:pt idx="1766">
                  <c:v>0.68</c:v>
                </c:pt>
                <c:pt idx="1767">
                  <c:v>0.67</c:v>
                </c:pt>
                <c:pt idx="1768">
                  <c:v>0.64</c:v>
                </c:pt>
                <c:pt idx="1769">
                  <c:v>0.64</c:v>
                </c:pt>
                <c:pt idx="1770">
                  <c:v>0.62</c:v>
                </c:pt>
                <c:pt idx="1771">
                  <c:v>0.61</c:v>
                </c:pt>
                <c:pt idx="1772">
                  <c:v>0.56999999999999995</c:v>
                </c:pt>
                <c:pt idx="1773">
                  <c:v>0.57999999999999996</c:v>
                </c:pt>
                <c:pt idx="1774">
                  <c:v>0.62</c:v>
                </c:pt>
                <c:pt idx="1775">
                  <c:v>0.48</c:v>
                </c:pt>
                <c:pt idx="1776">
                  <c:v>0.45</c:v>
                </c:pt>
                <c:pt idx="1777">
                  <c:v>0.35</c:v>
                </c:pt>
                <c:pt idx="1778">
                  <c:v>0.27</c:v>
                </c:pt>
                <c:pt idx="1779">
                  <c:v>0.21</c:v>
                </c:pt>
                <c:pt idx="1780">
                  <c:v>0.16</c:v>
                </c:pt>
                <c:pt idx="1781">
                  <c:v>0.2</c:v>
                </c:pt>
                <c:pt idx="1782">
                  <c:v>0.23</c:v>
                </c:pt>
                <c:pt idx="1783">
                  <c:v>0.17</c:v>
                </c:pt>
                <c:pt idx="1784">
                  <c:v>0.13</c:v>
                </c:pt>
                <c:pt idx="1785">
                  <c:v>0.1</c:v>
                </c:pt>
                <c:pt idx="1786">
                  <c:v>0.08</c:v>
                </c:pt>
                <c:pt idx="1787">
                  <c:v>0.06</c:v>
                </c:pt>
                <c:pt idx="1788">
                  <c:v>0.05</c:v>
                </c:pt>
                <c:pt idx="1789">
                  <c:v>0.04</c:v>
                </c:pt>
                <c:pt idx="1790">
                  <c:v>0.11</c:v>
                </c:pt>
                <c:pt idx="1791">
                  <c:v>0.08</c:v>
                </c:pt>
                <c:pt idx="1792">
                  <c:v>0.06</c:v>
                </c:pt>
                <c:pt idx="1793">
                  <c:v>0.05</c:v>
                </c:pt>
                <c:pt idx="1794">
                  <c:v>0.04</c:v>
                </c:pt>
                <c:pt idx="1795">
                  <c:v>0.03</c:v>
                </c:pt>
                <c:pt idx="1796">
                  <c:v>0.02</c:v>
                </c:pt>
                <c:pt idx="1797">
                  <c:v>0.02</c:v>
                </c:pt>
                <c:pt idx="1798">
                  <c:v>0.01</c:v>
                </c:pt>
                <c:pt idx="1799">
                  <c:v>0.01</c:v>
                </c:pt>
                <c:pt idx="1800">
                  <c:v>0.01</c:v>
                </c:pt>
                <c:pt idx="1801">
                  <c:v>0.01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7.0000000000000007E-2</c:v>
                </c:pt>
                <c:pt idx="2096">
                  <c:v>0.06</c:v>
                </c:pt>
                <c:pt idx="2097">
                  <c:v>0.04</c:v>
                </c:pt>
                <c:pt idx="2098">
                  <c:v>0.03</c:v>
                </c:pt>
                <c:pt idx="2099">
                  <c:v>-0.08</c:v>
                </c:pt>
                <c:pt idx="2100">
                  <c:v>-0.06</c:v>
                </c:pt>
                <c:pt idx="2101">
                  <c:v>-0.13</c:v>
                </c:pt>
                <c:pt idx="2102">
                  <c:v>-0.1</c:v>
                </c:pt>
                <c:pt idx="2103">
                  <c:v>-0.08</c:v>
                </c:pt>
                <c:pt idx="2104">
                  <c:v>-0.06</c:v>
                </c:pt>
                <c:pt idx="2105">
                  <c:v>-0.05</c:v>
                </c:pt>
                <c:pt idx="2106">
                  <c:v>-0.04</c:v>
                </c:pt>
                <c:pt idx="2107">
                  <c:v>-0.03</c:v>
                </c:pt>
                <c:pt idx="2108">
                  <c:v>-0.02</c:v>
                </c:pt>
                <c:pt idx="2109">
                  <c:v>-0.02</c:v>
                </c:pt>
                <c:pt idx="2110">
                  <c:v>-0.01</c:v>
                </c:pt>
                <c:pt idx="2111">
                  <c:v>-0.01</c:v>
                </c:pt>
                <c:pt idx="2112">
                  <c:v>-0.01</c:v>
                </c:pt>
                <c:pt idx="2113">
                  <c:v>-0.01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0.08</c:v>
                </c:pt>
                <c:pt idx="2210">
                  <c:v>0.06</c:v>
                </c:pt>
                <c:pt idx="2211">
                  <c:v>0.05</c:v>
                </c:pt>
                <c:pt idx="2212">
                  <c:v>0.13</c:v>
                </c:pt>
                <c:pt idx="2213">
                  <c:v>0.17</c:v>
                </c:pt>
                <c:pt idx="2214">
                  <c:v>0.26</c:v>
                </c:pt>
                <c:pt idx="2215">
                  <c:v>0.33</c:v>
                </c:pt>
                <c:pt idx="2216">
                  <c:v>0.36</c:v>
                </c:pt>
                <c:pt idx="2217">
                  <c:v>0.4</c:v>
                </c:pt>
                <c:pt idx="2218">
                  <c:v>0.42</c:v>
                </c:pt>
                <c:pt idx="2219">
                  <c:v>0.43</c:v>
                </c:pt>
                <c:pt idx="2220">
                  <c:v>0.43</c:v>
                </c:pt>
                <c:pt idx="2221">
                  <c:v>0.49</c:v>
                </c:pt>
                <c:pt idx="2222">
                  <c:v>0.54</c:v>
                </c:pt>
                <c:pt idx="2223">
                  <c:v>0.53</c:v>
                </c:pt>
                <c:pt idx="2224">
                  <c:v>0.55000000000000004</c:v>
                </c:pt>
                <c:pt idx="2225">
                  <c:v>0.54</c:v>
                </c:pt>
                <c:pt idx="2226">
                  <c:v>0.56000000000000005</c:v>
                </c:pt>
                <c:pt idx="2227">
                  <c:v>0.57999999999999996</c:v>
                </c:pt>
                <c:pt idx="2228">
                  <c:v>0.62</c:v>
                </c:pt>
                <c:pt idx="2229">
                  <c:v>0.65</c:v>
                </c:pt>
                <c:pt idx="2230">
                  <c:v>0.68</c:v>
                </c:pt>
                <c:pt idx="2231">
                  <c:v>0.73</c:v>
                </c:pt>
                <c:pt idx="2232">
                  <c:v>0.78</c:v>
                </c:pt>
                <c:pt idx="2233">
                  <c:v>0.81</c:v>
                </c:pt>
                <c:pt idx="2234">
                  <c:v>0.83</c:v>
                </c:pt>
                <c:pt idx="2235">
                  <c:v>0.82</c:v>
                </c:pt>
                <c:pt idx="2236">
                  <c:v>0.83</c:v>
                </c:pt>
                <c:pt idx="2237">
                  <c:v>0.8</c:v>
                </c:pt>
                <c:pt idx="2238">
                  <c:v>0.8</c:v>
                </c:pt>
                <c:pt idx="2239">
                  <c:v>0.78</c:v>
                </c:pt>
                <c:pt idx="2240">
                  <c:v>0.76</c:v>
                </c:pt>
                <c:pt idx="2241">
                  <c:v>0.75</c:v>
                </c:pt>
                <c:pt idx="2242">
                  <c:v>0.72</c:v>
                </c:pt>
                <c:pt idx="2243">
                  <c:v>0.74</c:v>
                </c:pt>
                <c:pt idx="2244">
                  <c:v>0.74</c:v>
                </c:pt>
                <c:pt idx="2245">
                  <c:v>0.76</c:v>
                </c:pt>
                <c:pt idx="2246">
                  <c:v>0.78</c:v>
                </c:pt>
                <c:pt idx="2247">
                  <c:v>0.77</c:v>
                </c:pt>
                <c:pt idx="2248">
                  <c:v>0.78</c:v>
                </c:pt>
                <c:pt idx="2249">
                  <c:v>0.76</c:v>
                </c:pt>
                <c:pt idx="2250">
                  <c:v>0.77</c:v>
                </c:pt>
                <c:pt idx="2251">
                  <c:v>0.77</c:v>
                </c:pt>
                <c:pt idx="2252">
                  <c:v>0.77</c:v>
                </c:pt>
                <c:pt idx="2253">
                  <c:v>0.78</c:v>
                </c:pt>
                <c:pt idx="2254">
                  <c:v>0.76</c:v>
                </c:pt>
                <c:pt idx="2255">
                  <c:v>0.77</c:v>
                </c:pt>
                <c:pt idx="2256">
                  <c:v>0.75</c:v>
                </c:pt>
                <c:pt idx="2257">
                  <c:v>0.76</c:v>
                </c:pt>
                <c:pt idx="2258">
                  <c:v>0.77</c:v>
                </c:pt>
                <c:pt idx="2259">
                  <c:v>0.79</c:v>
                </c:pt>
                <c:pt idx="2260">
                  <c:v>0.8</c:v>
                </c:pt>
                <c:pt idx="2261">
                  <c:v>0.78</c:v>
                </c:pt>
                <c:pt idx="2262">
                  <c:v>0.8</c:v>
                </c:pt>
                <c:pt idx="2263">
                  <c:v>0.78</c:v>
                </c:pt>
                <c:pt idx="2264">
                  <c:v>0.8</c:v>
                </c:pt>
                <c:pt idx="2265">
                  <c:v>0.81</c:v>
                </c:pt>
                <c:pt idx="2266">
                  <c:v>0.79</c:v>
                </c:pt>
                <c:pt idx="2267">
                  <c:v>0.8</c:v>
                </c:pt>
                <c:pt idx="2268">
                  <c:v>0.78</c:v>
                </c:pt>
                <c:pt idx="2269">
                  <c:v>0.8</c:v>
                </c:pt>
                <c:pt idx="2270">
                  <c:v>0.79</c:v>
                </c:pt>
                <c:pt idx="2271">
                  <c:v>0.76</c:v>
                </c:pt>
                <c:pt idx="2272">
                  <c:v>0.73</c:v>
                </c:pt>
                <c:pt idx="2273">
                  <c:v>0.7</c:v>
                </c:pt>
                <c:pt idx="2274">
                  <c:v>0.68</c:v>
                </c:pt>
                <c:pt idx="2275">
                  <c:v>0.64</c:v>
                </c:pt>
                <c:pt idx="2276">
                  <c:v>0.63</c:v>
                </c:pt>
                <c:pt idx="2277">
                  <c:v>0.6</c:v>
                </c:pt>
                <c:pt idx="2278">
                  <c:v>0.56999999999999995</c:v>
                </c:pt>
                <c:pt idx="2279">
                  <c:v>0.56000000000000005</c:v>
                </c:pt>
                <c:pt idx="2280">
                  <c:v>0.52</c:v>
                </c:pt>
                <c:pt idx="2281">
                  <c:v>0.5</c:v>
                </c:pt>
                <c:pt idx="2282">
                  <c:v>0.38</c:v>
                </c:pt>
                <c:pt idx="2283">
                  <c:v>0.37</c:v>
                </c:pt>
                <c:pt idx="2284">
                  <c:v>0.28999999999999998</c:v>
                </c:pt>
                <c:pt idx="2285">
                  <c:v>0.22</c:v>
                </c:pt>
                <c:pt idx="2286">
                  <c:v>0.25</c:v>
                </c:pt>
                <c:pt idx="2287">
                  <c:v>0.27</c:v>
                </c:pt>
                <c:pt idx="2288">
                  <c:v>0.31</c:v>
                </c:pt>
                <c:pt idx="2289">
                  <c:v>0.32</c:v>
                </c:pt>
                <c:pt idx="2290">
                  <c:v>0.31</c:v>
                </c:pt>
                <c:pt idx="2291">
                  <c:v>0.24</c:v>
                </c:pt>
                <c:pt idx="2292">
                  <c:v>0.19</c:v>
                </c:pt>
                <c:pt idx="2293">
                  <c:v>0.15</c:v>
                </c:pt>
                <c:pt idx="2294">
                  <c:v>0.11</c:v>
                </c:pt>
                <c:pt idx="2295">
                  <c:v>0.09</c:v>
                </c:pt>
                <c:pt idx="2296">
                  <c:v>7.0000000000000007E-2</c:v>
                </c:pt>
                <c:pt idx="2297">
                  <c:v>0.05</c:v>
                </c:pt>
                <c:pt idx="2298">
                  <c:v>0.04</c:v>
                </c:pt>
                <c:pt idx="2299">
                  <c:v>0.03</c:v>
                </c:pt>
                <c:pt idx="2300">
                  <c:v>0.02</c:v>
                </c:pt>
                <c:pt idx="2301">
                  <c:v>0.02</c:v>
                </c:pt>
                <c:pt idx="2302">
                  <c:v>0.01</c:v>
                </c:pt>
                <c:pt idx="2303">
                  <c:v>0.01</c:v>
                </c:pt>
                <c:pt idx="2304">
                  <c:v>0.01</c:v>
                </c:pt>
                <c:pt idx="2305">
                  <c:v>0.01</c:v>
                </c:pt>
                <c:pt idx="2306">
                  <c:v>0.01</c:v>
                </c:pt>
                <c:pt idx="2307">
                  <c:v>-7.0000000000000007E-2</c:v>
                </c:pt>
                <c:pt idx="2308">
                  <c:v>-0.12</c:v>
                </c:pt>
                <c:pt idx="2309">
                  <c:v>-0.2</c:v>
                </c:pt>
                <c:pt idx="2310">
                  <c:v>-0.25</c:v>
                </c:pt>
                <c:pt idx="2311">
                  <c:v>-0.28999999999999998</c:v>
                </c:pt>
                <c:pt idx="2312">
                  <c:v>-0.35</c:v>
                </c:pt>
                <c:pt idx="2313">
                  <c:v>-0.36</c:v>
                </c:pt>
                <c:pt idx="2314">
                  <c:v>-0.37</c:v>
                </c:pt>
                <c:pt idx="2315">
                  <c:v>-0.35</c:v>
                </c:pt>
                <c:pt idx="2316">
                  <c:v>-0.35</c:v>
                </c:pt>
                <c:pt idx="2317">
                  <c:v>-0.35</c:v>
                </c:pt>
                <c:pt idx="2318">
                  <c:v>-0.39</c:v>
                </c:pt>
                <c:pt idx="2319">
                  <c:v>-0.43</c:v>
                </c:pt>
                <c:pt idx="2320">
                  <c:v>-0.49</c:v>
                </c:pt>
                <c:pt idx="2321">
                  <c:v>-0.54</c:v>
                </c:pt>
                <c:pt idx="2322">
                  <c:v>-0.61</c:v>
                </c:pt>
                <c:pt idx="2323">
                  <c:v>-0.65</c:v>
                </c:pt>
                <c:pt idx="2324">
                  <c:v>-0.69</c:v>
                </c:pt>
                <c:pt idx="2325">
                  <c:v>-0.72</c:v>
                </c:pt>
                <c:pt idx="2326">
                  <c:v>-0.73</c:v>
                </c:pt>
                <c:pt idx="2327">
                  <c:v>-0.73</c:v>
                </c:pt>
                <c:pt idx="2328">
                  <c:v>-0.71</c:v>
                </c:pt>
                <c:pt idx="2329">
                  <c:v>-0.65</c:v>
                </c:pt>
                <c:pt idx="2330">
                  <c:v>-0.65</c:v>
                </c:pt>
                <c:pt idx="2331">
                  <c:v>-0.62</c:v>
                </c:pt>
                <c:pt idx="2332">
                  <c:v>-0.6</c:v>
                </c:pt>
                <c:pt idx="2333">
                  <c:v>-0.63</c:v>
                </c:pt>
                <c:pt idx="2334">
                  <c:v>-0.63</c:v>
                </c:pt>
                <c:pt idx="2335">
                  <c:v>-0.63</c:v>
                </c:pt>
                <c:pt idx="2336">
                  <c:v>-0.69</c:v>
                </c:pt>
                <c:pt idx="2337">
                  <c:v>-0.68</c:v>
                </c:pt>
                <c:pt idx="2338">
                  <c:v>-0.65</c:v>
                </c:pt>
                <c:pt idx="2339">
                  <c:v>-0.64</c:v>
                </c:pt>
                <c:pt idx="2340">
                  <c:v>-0.64</c:v>
                </c:pt>
                <c:pt idx="2341">
                  <c:v>-0.64</c:v>
                </c:pt>
                <c:pt idx="2342">
                  <c:v>-0.62</c:v>
                </c:pt>
                <c:pt idx="2343">
                  <c:v>-0.61</c:v>
                </c:pt>
                <c:pt idx="2344">
                  <c:v>-0.63</c:v>
                </c:pt>
                <c:pt idx="2345">
                  <c:v>-0.62</c:v>
                </c:pt>
                <c:pt idx="2346">
                  <c:v>-0.64</c:v>
                </c:pt>
                <c:pt idx="2347">
                  <c:v>-0.63</c:v>
                </c:pt>
                <c:pt idx="2348">
                  <c:v>-0.63</c:v>
                </c:pt>
                <c:pt idx="2349">
                  <c:v>-0.67</c:v>
                </c:pt>
                <c:pt idx="2350">
                  <c:v>-0.65</c:v>
                </c:pt>
                <c:pt idx="2351">
                  <c:v>-0.65</c:v>
                </c:pt>
                <c:pt idx="2352">
                  <c:v>-0.69</c:v>
                </c:pt>
                <c:pt idx="2353">
                  <c:v>-0.65</c:v>
                </c:pt>
                <c:pt idx="2354">
                  <c:v>-0.66</c:v>
                </c:pt>
                <c:pt idx="2355">
                  <c:v>-0.66</c:v>
                </c:pt>
                <c:pt idx="2356">
                  <c:v>-0.65</c:v>
                </c:pt>
                <c:pt idx="2357">
                  <c:v>-0.65</c:v>
                </c:pt>
                <c:pt idx="2358">
                  <c:v>-0.64</c:v>
                </c:pt>
                <c:pt idx="2359">
                  <c:v>-0.66</c:v>
                </c:pt>
                <c:pt idx="2360">
                  <c:v>-0.67</c:v>
                </c:pt>
                <c:pt idx="2361">
                  <c:v>-0.67</c:v>
                </c:pt>
                <c:pt idx="2362">
                  <c:v>-0.68</c:v>
                </c:pt>
                <c:pt idx="2363">
                  <c:v>-0.66</c:v>
                </c:pt>
                <c:pt idx="2364">
                  <c:v>-0.65</c:v>
                </c:pt>
                <c:pt idx="2365">
                  <c:v>-0.63</c:v>
                </c:pt>
                <c:pt idx="2366">
                  <c:v>-0.6</c:v>
                </c:pt>
                <c:pt idx="2367">
                  <c:v>-0.57999999999999996</c:v>
                </c:pt>
                <c:pt idx="2368">
                  <c:v>-0.55000000000000004</c:v>
                </c:pt>
                <c:pt idx="2369">
                  <c:v>-0.53</c:v>
                </c:pt>
                <c:pt idx="2370">
                  <c:v>-0.5</c:v>
                </c:pt>
                <c:pt idx="2371">
                  <c:v>-0.39</c:v>
                </c:pt>
                <c:pt idx="2372">
                  <c:v>-0.3</c:v>
                </c:pt>
                <c:pt idx="2373">
                  <c:v>-0.3</c:v>
                </c:pt>
                <c:pt idx="2374">
                  <c:v>-0.24</c:v>
                </c:pt>
                <c:pt idx="2375">
                  <c:v>-0.25</c:v>
                </c:pt>
                <c:pt idx="2376">
                  <c:v>-0.27</c:v>
                </c:pt>
                <c:pt idx="2377">
                  <c:v>-0.3</c:v>
                </c:pt>
                <c:pt idx="2378">
                  <c:v>-0.32</c:v>
                </c:pt>
                <c:pt idx="2379">
                  <c:v>-0.25</c:v>
                </c:pt>
                <c:pt idx="2380">
                  <c:v>-0.19</c:v>
                </c:pt>
                <c:pt idx="2381">
                  <c:v>-0.15</c:v>
                </c:pt>
                <c:pt idx="2382">
                  <c:v>-0.12</c:v>
                </c:pt>
                <c:pt idx="2383">
                  <c:v>-0.09</c:v>
                </c:pt>
                <c:pt idx="2384">
                  <c:v>-7.0000000000000007E-2</c:v>
                </c:pt>
                <c:pt idx="2385">
                  <c:v>-0.05</c:v>
                </c:pt>
                <c:pt idx="2386">
                  <c:v>-0.04</c:v>
                </c:pt>
                <c:pt idx="2387">
                  <c:v>-0.03</c:v>
                </c:pt>
                <c:pt idx="2388">
                  <c:v>-0.02</c:v>
                </c:pt>
                <c:pt idx="2389">
                  <c:v>-0.02</c:v>
                </c:pt>
                <c:pt idx="2390">
                  <c:v>-0.01</c:v>
                </c:pt>
                <c:pt idx="2391">
                  <c:v>-0.01</c:v>
                </c:pt>
                <c:pt idx="2392">
                  <c:v>-0.01</c:v>
                </c:pt>
                <c:pt idx="2393">
                  <c:v>-0.01</c:v>
                </c:pt>
                <c:pt idx="2394">
                  <c:v>-0.01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0.08</c:v>
                </c:pt>
                <c:pt idx="2590">
                  <c:v>0.06</c:v>
                </c:pt>
                <c:pt idx="2591">
                  <c:v>0.05</c:v>
                </c:pt>
                <c:pt idx="2592">
                  <c:v>0.04</c:v>
                </c:pt>
                <c:pt idx="2593">
                  <c:v>0.03</c:v>
                </c:pt>
                <c:pt idx="2594">
                  <c:v>0.02</c:v>
                </c:pt>
                <c:pt idx="2595">
                  <c:v>0.02</c:v>
                </c:pt>
                <c:pt idx="2596">
                  <c:v>0.01</c:v>
                </c:pt>
                <c:pt idx="2597">
                  <c:v>0.01</c:v>
                </c:pt>
                <c:pt idx="2598">
                  <c:v>0.01</c:v>
                </c:pt>
                <c:pt idx="2599">
                  <c:v>0.01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7.0000000000000007E-2</c:v>
                </c:pt>
                <c:pt idx="2744">
                  <c:v>0.15</c:v>
                </c:pt>
                <c:pt idx="2745">
                  <c:v>0.11</c:v>
                </c:pt>
                <c:pt idx="2746">
                  <c:v>0.16</c:v>
                </c:pt>
                <c:pt idx="2747">
                  <c:v>0.12</c:v>
                </c:pt>
                <c:pt idx="2748">
                  <c:v>0.18</c:v>
                </c:pt>
                <c:pt idx="2749">
                  <c:v>0.21</c:v>
                </c:pt>
                <c:pt idx="2750">
                  <c:v>0.26</c:v>
                </c:pt>
                <c:pt idx="2751">
                  <c:v>0.33</c:v>
                </c:pt>
                <c:pt idx="2752">
                  <c:v>0.36</c:v>
                </c:pt>
                <c:pt idx="2753">
                  <c:v>0.41</c:v>
                </c:pt>
                <c:pt idx="2754">
                  <c:v>0.41</c:v>
                </c:pt>
                <c:pt idx="2755">
                  <c:v>0.43</c:v>
                </c:pt>
                <c:pt idx="2756">
                  <c:v>0.44</c:v>
                </c:pt>
                <c:pt idx="2757">
                  <c:v>0.44</c:v>
                </c:pt>
                <c:pt idx="2758">
                  <c:v>0.46</c:v>
                </c:pt>
                <c:pt idx="2759">
                  <c:v>0.46</c:v>
                </c:pt>
                <c:pt idx="2760">
                  <c:v>0.5</c:v>
                </c:pt>
                <c:pt idx="2761">
                  <c:v>0.53</c:v>
                </c:pt>
                <c:pt idx="2762">
                  <c:v>0.59</c:v>
                </c:pt>
                <c:pt idx="2763">
                  <c:v>0.65</c:v>
                </c:pt>
                <c:pt idx="2764">
                  <c:v>0.71</c:v>
                </c:pt>
                <c:pt idx="2765">
                  <c:v>0.79</c:v>
                </c:pt>
                <c:pt idx="2766">
                  <c:v>0.82</c:v>
                </c:pt>
                <c:pt idx="2767">
                  <c:v>0.85</c:v>
                </c:pt>
                <c:pt idx="2768">
                  <c:v>0.87</c:v>
                </c:pt>
                <c:pt idx="2769">
                  <c:v>0.86</c:v>
                </c:pt>
                <c:pt idx="2770">
                  <c:v>0.85</c:v>
                </c:pt>
                <c:pt idx="2771">
                  <c:v>0.81</c:v>
                </c:pt>
                <c:pt idx="2772">
                  <c:v>0.8</c:v>
                </c:pt>
                <c:pt idx="2773">
                  <c:v>0.76</c:v>
                </c:pt>
                <c:pt idx="2774">
                  <c:v>0.75</c:v>
                </c:pt>
                <c:pt idx="2775">
                  <c:v>0.73</c:v>
                </c:pt>
                <c:pt idx="2776">
                  <c:v>0.7</c:v>
                </c:pt>
                <c:pt idx="2777">
                  <c:v>0.72</c:v>
                </c:pt>
                <c:pt idx="2778">
                  <c:v>0.73</c:v>
                </c:pt>
                <c:pt idx="2779">
                  <c:v>0.76</c:v>
                </c:pt>
                <c:pt idx="2780">
                  <c:v>0.76</c:v>
                </c:pt>
                <c:pt idx="2781">
                  <c:v>0.79</c:v>
                </c:pt>
                <c:pt idx="2782">
                  <c:v>0.81</c:v>
                </c:pt>
                <c:pt idx="2783">
                  <c:v>0.8</c:v>
                </c:pt>
                <c:pt idx="2784">
                  <c:v>0.82</c:v>
                </c:pt>
                <c:pt idx="2785">
                  <c:v>0.79</c:v>
                </c:pt>
                <c:pt idx="2786">
                  <c:v>0.77</c:v>
                </c:pt>
                <c:pt idx="2787">
                  <c:v>0.75</c:v>
                </c:pt>
                <c:pt idx="2788">
                  <c:v>0.72</c:v>
                </c:pt>
                <c:pt idx="2789">
                  <c:v>0.72</c:v>
                </c:pt>
                <c:pt idx="2790">
                  <c:v>0.71</c:v>
                </c:pt>
                <c:pt idx="2791">
                  <c:v>0.73</c:v>
                </c:pt>
                <c:pt idx="2792">
                  <c:v>0.73</c:v>
                </c:pt>
                <c:pt idx="2793">
                  <c:v>0.77</c:v>
                </c:pt>
                <c:pt idx="2794">
                  <c:v>0.78</c:v>
                </c:pt>
                <c:pt idx="2795">
                  <c:v>0.75</c:v>
                </c:pt>
                <c:pt idx="2796">
                  <c:v>0.77</c:v>
                </c:pt>
                <c:pt idx="2797">
                  <c:v>0.76</c:v>
                </c:pt>
                <c:pt idx="2798">
                  <c:v>0.75</c:v>
                </c:pt>
                <c:pt idx="2799">
                  <c:v>0.77</c:v>
                </c:pt>
                <c:pt idx="2800">
                  <c:v>0.8</c:v>
                </c:pt>
                <c:pt idx="2801">
                  <c:v>0.79</c:v>
                </c:pt>
                <c:pt idx="2802">
                  <c:v>0.77</c:v>
                </c:pt>
                <c:pt idx="2803">
                  <c:v>0.77</c:v>
                </c:pt>
                <c:pt idx="2804">
                  <c:v>0.74</c:v>
                </c:pt>
                <c:pt idx="2805">
                  <c:v>0.72</c:v>
                </c:pt>
                <c:pt idx="2806">
                  <c:v>0.69</c:v>
                </c:pt>
                <c:pt idx="2807">
                  <c:v>0.65</c:v>
                </c:pt>
                <c:pt idx="2808">
                  <c:v>0.66</c:v>
                </c:pt>
                <c:pt idx="2809">
                  <c:v>0.67</c:v>
                </c:pt>
                <c:pt idx="2810">
                  <c:v>0.68</c:v>
                </c:pt>
                <c:pt idx="2811">
                  <c:v>0.66</c:v>
                </c:pt>
                <c:pt idx="2812">
                  <c:v>0.63</c:v>
                </c:pt>
                <c:pt idx="2813">
                  <c:v>0.59</c:v>
                </c:pt>
                <c:pt idx="2814">
                  <c:v>0.46</c:v>
                </c:pt>
                <c:pt idx="2815">
                  <c:v>0.43</c:v>
                </c:pt>
                <c:pt idx="2816">
                  <c:v>0.41</c:v>
                </c:pt>
                <c:pt idx="2817">
                  <c:v>0.31</c:v>
                </c:pt>
                <c:pt idx="2818">
                  <c:v>0.33</c:v>
                </c:pt>
                <c:pt idx="2819">
                  <c:v>0.25</c:v>
                </c:pt>
                <c:pt idx="2820">
                  <c:v>0.28000000000000003</c:v>
                </c:pt>
                <c:pt idx="2821">
                  <c:v>0.22</c:v>
                </c:pt>
                <c:pt idx="2822">
                  <c:v>0.26</c:v>
                </c:pt>
                <c:pt idx="2823">
                  <c:v>0.2</c:v>
                </c:pt>
                <c:pt idx="2824">
                  <c:v>0.15</c:v>
                </c:pt>
                <c:pt idx="2825">
                  <c:v>0.12</c:v>
                </c:pt>
                <c:pt idx="2826">
                  <c:v>0.09</c:v>
                </c:pt>
                <c:pt idx="2827">
                  <c:v>7.0000000000000007E-2</c:v>
                </c:pt>
                <c:pt idx="2828">
                  <c:v>0.05</c:v>
                </c:pt>
                <c:pt idx="2829">
                  <c:v>0.04</c:v>
                </c:pt>
                <c:pt idx="2830">
                  <c:v>0.03</c:v>
                </c:pt>
                <c:pt idx="2831">
                  <c:v>0.03</c:v>
                </c:pt>
                <c:pt idx="2832">
                  <c:v>0.02</c:v>
                </c:pt>
                <c:pt idx="2833">
                  <c:v>0.02</c:v>
                </c:pt>
                <c:pt idx="2834">
                  <c:v>0.01</c:v>
                </c:pt>
                <c:pt idx="2835">
                  <c:v>0.01</c:v>
                </c:pt>
                <c:pt idx="2836">
                  <c:v>0.01</c:v>
                </c:pt>
                <c:pt idx="2837">
                  <c:v>0.01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-0.08</c:v>
                </c:pt>
                <c:pt idx="2842">
                  <c:v>-0.14000000000000001</c:v>
                </c:pt>
                <c:pt idx="2843">
                  <c:v>-0.2</c:v>
                </c:pt>
                <c:pt idx="2844">
                  <c:v>-0.16</c:v>
                </c:pt>
                <c:pt idx="2845">
                  <c:v>-0.2</c:v>
                </c:pt>
                <c:pt idx="2846">
                  <c:v>-0.24</c:v>
                </c:pt>
                <c:pt idx="2847">
                  <c:v>-0.19</c:v>
                </c:pt>
                <c:pt idx="2848">
                  <c:v>-0.23</c:v>
                </c:pt>
                <c:pt idx="2849">
                  <c:v>-0.27</c:v>
                </c:pt>
                <c:pt idx="2850">
                  <c:v>-0.32</c:v>
                </c:pt>
                <c:pt idx="2851">
                  <c:v>-0.4</c:v>
                </c:pt>
                <c:pt idx="2852">
                  <c:v>-0.44</c:v>
                </c:pt>
                <c:pt idx="2853">
                  <c:v>-0.46</c:v>
                </c:pt>
                <c:pt idx="2854">
                  <c:v>-0.49</c:v>
                </c:pt>
                <c:pt idx="2855">
                  <c:v>-0.52</c:v>
                </c:pt>
                <c:pt idx="2856">
                  <c:v>-0.53</c:v>
                </c:pt>
                <c:pt idx="2857">
                  <c:v>-0.53</c:v>
                </c:pt>
                <c:pt idx="2858">
                  <c:v>-0.55000000000000004</c:v>
                </c:pt>
                <c:pt idx="2859">
                  <c:v>-0.6</c:v>
                </c:pt>
                <c:pt idx="2860">
                  <c:v>-0.63</c:v>
                </c:pt>
                <c:pt idx="2861">
                  <c:v>-0.69</c:v>
                </c:pt>
                <c:pt idx="2862">
                  <c:v>-0.75</c:v>
                </c:pt>
                <c:pt idx="2863">
                  <c:v>-0.76</c:v>
                </c:pt>
                <c:pt idx="2864">
                  <c:v>-0.79</c:v>
                </c:pt>
                <c:pt idx="2865">
                  <c:v>-0.74</c:v>
                </c:pt>
                <c:pt idx="2866">
                  <c:v>-0.68</c:v>
                </c:pt>
                <c:pt idx="2867">
                  <c:v>-0.63</c:v>
                </c:pt>
                <c:pt idx="2868">
                  <c:v>-0.59</c:v>
                </c:pt>
                <c:pt idx="2869">
                  <c:v>-0.59</c:v>
                </c:pt>
                <c:pt idx="2870">
                  <c:v>-0.6</c:v>
                </c:pt>
                <c:pt idx="2871">
                  <c:v>-0.59</c:v>
                </c:pt>
                <c:pt idx="2872">
                  <c:v>-0.6</c:v>
                </c:pt>
                <c:pt idx="2873">
                  <c:v>-0.62</c:v>
                </c:pt>
                <c:pt idx="2874">
                  <c:v>-0.63</c:v>
                </c:pt>
                <c:pt idx="2875">
                  <c:v>-0.62</c:v>
                </c:pt>
                <c:pt idx="2876">
                  <c:v>-0.6</c:v>
                </c:pt>
                <c:pt idx="2877">
                  <c:v>-0.61</c:v>
                </c:pt>
                <c:pt idx="2878">
                  <c:v>-0.6</c:v>
                </c:pt>
                <c:pt idx="2879">
                  <c:v>-0.56999999999999995</c:v>
                </c:pt>
                <c:pt idx="2880">
                  <c:v>-0.56000000000000005</c:v>
                </c:pt>
                <c:pt idx="2881">
                  <c:v>-0.6</c:v>
                </c:pt>
                <c:pt idx="2882">
                  <c:v>-0.62</c:v>
                </c:pt>
                <c:pt idx="2883">
                  <c:v>-0.65</c:v>
                </c:pt>
                <c:pt idx="2884">
                  <c:v>-0.65</c:v>
                </c:pt>
                <c:pt idx="2885">
                  <c:v>-0.67</c:v>
                </c:pt>
                <c:pt idx="2886">
                  <c:v>-0.67</c:v>
                </c:pt>
                <c:pt idx="2887">
                  <c:v>-0.65</c:v>
                </c:pt>
                <c:pt idx="2888">
                  <c:v>-0.65</c:v>
                </c:pt>
                <c:pt idx="2889">
                  <c:v>-0.64</c:v>
                </c:pt>
                <c:pt idx="2890">
                  <c:v>-0.65</c:v>
                </c:pt>
                <c:pt idx="2891">
                  <c:v>-0.67</c:v>
                </c:pt>
                <c:pt idx="2892">
                  <c:v>-0.66</c:v>
                </c:pt>
                <c:pt idx="2893">
                  <c:v>-0.66</c:v>
                </c:pt>
                <c:pt idx="2894">
                  <c:v>-0.67</c:v>
                </c:pt>
                <c:pt idx="2895">
                  <c:v>-0.66</c:v>
                </c:pt>
                <c:pt idx="2896">
                  <c:v>-0.65</c:v>
                </c:pt>
                <c:pt idx="2897">
                  <c:v>-0.62</c:v>
                </c:pt>
                <c:pt idx="2898">
                  <c:v>-0.62</c:v>
                </c:pt>
                <c:pt idx="2899">
                  <c:v>-0.61</c:v>
                </c:pt>
                <c:pt idx="2900">
                  <c:v>-0.57999999999999996</c:v>
                </c:pt>
                <c:pt idx="2901">
                  <c:v>-0.57999999999999996</c:v>
                </c:pt>
                <c:pt idx="2902">
                  <c:v>-0.56000000000000005</c:v>
                </c:pt>
                <c:pt idx="2903">
                  <c:v>-0.55000000000000004</c:v>
                </c:pt>
                <c:pt idx="2904">
                  <c:v>-0.55000000000000004</c:v>
                </c:pt>
                <c:pt idx="2905">
                  <c:v>-0.51</c:v>
                </c:pt>
                <c:pt idx="2906">
                  <c:v>-0.48</c:v>
                </c:pt>
                <c:pt idx="2907">
                  <c:v>-0.37</c:v>
                </c:pt>
                <c:pt idx="2908">
                  <c:v>-0.28999999999999998</c:v>
                </c:pt>
                <c:pt idx="2909">
                  <c:v>-0.3</c:v>
                </c:pt>
                <c:pt idx="2910">
                  <c:v>-0.23</c:v>
                </c:pt>
                <c:pt idx="2911">
                  <c:v>-0.18</c:v>
                </c:pt>
                <c:pt idx="2912">
                  <c:v>-0.23</c:v>
                </c:pt>
                <c:pt idx="2913">
                  <c:v>-0.18</c:v>
                </c:pt>
                <c:pt idx="2914">
                  <c:v>-0.14000000000000001</c:v>
                </c:pt>
                <c:pt idx="2915">
                  <c:v>-0.11</c:v>
                </c:pt>
                <c:pt idx="2916">
                  <c:v>-0.08</c:v>
                </c:pt>
                <c:pt idx="2917">
                  <c:v>-0.06</c:v>
                </c:pt>
                <c:pt idx="2918">
                  <c:v>-0.05</c:v>
                </c:pt>
                <c:pt idx="2919">
                  <c:v>-0.04</c:v>
                </c:pt>
                <c:pt idx="2920">
                  <c:v>-0.03</c:v>
                </c:pt>
                <c:pt idx="2921">
                  <c:v>-0.02</c:v>
                </c:pt>
                <c:pt idx="2922">
                  <c:v>-0.02</c:v>
                </c:pt>
                <c:pt idx="2923">
                  <c:v>-0.01</c:v>
                </c:pt>
                <c:pt idx="2924">
                  <c:v>-0.01</c:v>
                </c:pt>
                <c:pt idx="2925">
                  <c:v>-0.01</c:v>
                </c:pt>
                <c:pt idx="2926">
                  <c:v>-0.01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-0.08</c:v>
                </c:pt>
                <c:pt idx="2978">
                  <c:v>-0.06</c:v>
                </c:pt>
                <c:pt idx="2979">
                  <c:v>-0.05</c:v>
                </c:pt>
                <c:pt idx="2980">
                  <c:v>-0.04</c:v>
                </c:pt>
                <c:pt idx="2981">
                  <c:v>-0.03</c:v>
                </c:pt>
                <c:pt idx="2982">
                  <c:v>-0.02</c:v>
                </c:pt>
                <c:pt idx="2983">
                  <c:v>-0.02</c:v>
                </c:pt>
                <c:pt idx="2984">
                  <c:v>-0.01</c:v>
                </c:pt>
                <c:pt idx="2985">
                  <c:v>-0.01</c:v>
                </c:pt>
                <c:pt idx="2986">
                  <c:v>-0.01</c:v>
                </c:pt>
                <c:pt idx="2987">
                  <c:v>-0.01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-0.08</c:v>
                </c:pt>
                <c:pt idx="3001">
                  <c:v>-7.0000000000000007E-2</c:v>
                </c:pt>
                <c:pt idx="3002">
                  <c:v>-0.05</c:v>
                </c:pt>
                <c:pt idx="3003">
                  <c:v>-0.04</c:v>
                </c:pt>
                <c:pt idx="3004">
                  <c:v>-0.03</c:v>
                </c:pt>
                <c:pt idx="3005">
                  <c:v>-0.02</c:v>
                </c:pt>
                <c:pt idx="3006">
                  <c:v>-0.02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30-4B75-B8AE-15657FB2EB98}"/>
            </c:ext>
          </c:extLst>
        </c:ser>
        <c:ser>
          <c:idx val="1"/>
          <c:order val="1"/>
          <c:tx>
            <c:strRef>
              <c:f>'Simple Data'!$E$1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'Simple Data'!$E$2:$E$3008</c:f>
              <c:numCache>
                <c:formatCode>General</c:formatCode>
                <c:ptCount val="3007"/>
                <c:pt idx="0">
                  <c:v>0</c:v>
                </c:pt>
                <c:pt idx="1">
                  <c:v>-4.6515000000002266E-3</c:v>
                </c:pt>
                <c:pt idx="2">
                  <c:v>-4.6515000000002266E-3</c:v>
                </c:pt>
                <c:pt idx="3">
                  <c:v>-4.6515000000002266E-3</c:v>
                </c:pt>
                <c:pt idx="4">
                  <c:v>-4.6515000000002266E-3</c:v>
                </c:pt>
                <c:pt idx="5">
                  <c:v>-9.982000000000114E-3</c:v>
                </c:pt>
                <c:pt idx="6">
                  <c:v>-1.0079499999999799E-2</c:v>
                </c:pt>
                <c:pt idx="7">
                  <c:v>-1.0079499999999799E-2</c:v>
                </c:pt>
                <c:pt idx="8">
                  <c:v>-1.0138000000000036E-2</c:v>
                </c:pt>
                <c:pt idx="9">
                  <c:v>-1.05680000000001E-2</c:v>
                </c:pt>
                <c:pt idx="10">
                  <c:v>-1.0606999999999974E-2</c:v>
                </c:pt>
                <c:pt idx="11">
                  <c:v>-1.0646000000000131E-2</c:v>
                </c:pt>
                <c:pt idx="12">
                  <c:v>-1.148600000000002E-2</c:v>
                </c:pt>
                <c:pt idx="13">
                  <c:v>-1.148600000000002E-2</c:v>
                </c:pt>
                <c:pt idx="14">
                  <c:v>-1.148600000000002E-2</c:v>
                </c:pt>
                <c:pt idx="15">
                  <c:v>-1.148600000000002E-2</c:v>
                </c:pt>
                <c:pt idx="16">
                  <c:v>-1.148600000000002E-2</c:v>
                </c:pt>
                <c:pt idx="17">
                  <c:v>-1.0237999999999518E-2</c:v>
                </c:pt>
                <c:pt idx="18">
                  <c:v>2.8439499999999063E-2</c:v>
                </c:pt>
                <c:pt idx="19">
                  <c:v>2.9278000000002455E-2</c:v>
                </c:pt>
                <c:pt idx="20">
                  <c:v>2.9278000000002455E-2</c:v>
                </c:pt>
                <c:pt idx="21">
                  <c:v>2.9629000000001317E-2</c:v>
                </c:pt>
                <c:pt idx="22">
                  <c:v>2.9551000000001004E-2</c:v>
                </c:pt>
                <c:pt idx="23">
                  <c:v>2.8732000000000674E-2</c:v>
                </c:pt>
                <c:pt idx="24">
                  <c:v>6.2695000000010659E-3</c:v>
                </c:pt>
                <c:pt idx="25">
                  <c:v>5.899000000002267E-3</c:v>
                </c:pt>
                <c:pt idx="26">
                  <c:v>5.6260000000011622E-3</c:v>
                </c:pt>
                <c:pt idx="27">
                  <c:v>5.6260000000011622E-3</c:v>
                </c:pt>
                <c:pt idx="28">
                  <c:v>5.4505000000017309E-3</c:v>
                </c:pt>
                <c:pt idx="29">
                  <c:v>5.4505000000017309E-3</c:v>
                </c:pt>
                <c:pt idx="30">
                  <c:v>5.2555000000016521E-3</c:v>
                </c:pt>
                <c:pt idx="31">
                  <c:v>1.8955000000015249E-3</c:v>
                </c:pt>
                <c:pt idx="32">
                  <c:v>2.0320000000010824E-3</c:v>
                </c:pt>
                <c:pt idx="33">
                  <c:v>2.0320000000010824E-3</c:v>
                </c:pt>
                <c:pt idx="34">
                  <c:v>2.8315000000043175E-3</c:v>
                </c:pt>
                <c:pt idx="35">
                  <c:v>3.5920000000018524E-3</c:v>
                </c:pt>
                <c:pt idx="36">
                  <c:v>4.0210000000004617E-3</c:v>
                </c:pt>
                <c:pt idx="37">
                  <c:v>1.0879000000000465E-2</c:v>
                </c:pt>
                <c:pt idx="38">
                  <c:v>1.0879000000000465E-2</c:v>
                </c:pt>
                <c:pt idx="39">
                  <c:v>1.0976500000000859E-2</c:v>
                </c:pt>
                <c:pt idx="40">
                  <c:v>1.1054500000000606E-2</c:v>
                </c:pt>
                <c:pt idx="41">
                  <c:v>1.1054500000000606E-2</c:v>
                </c:pt>
                <c:pt idx="42">
                  <c:v>1.1132500000000637E-2</c:v>
                </c:pt>
                <c:pt idx="43">
                  <c:v>1.2694500000000762E-2</c:v>
                </c:pt>
                <c:pt idx="44">
                  <c:v>1.2694500000000762E-2</c:v>
                </c:pt>
                <c:pt idx="45">
                  <c:v>1.3220999999999056E-2</c:v>
                </c:pt>
                <c:pt idx="46">
                  <c:v>1.3220999999999056E-2</c:v>
                </c:pt>
                <c:pt idx="47">
                  <c:v>1.3220999999999056E-2</c:v>
                </c:pt>
                <c:pt idx="48">
                  <c:v>2.9477000000002099E-2</c:v>
                </c:pt>
                <c:pt idx="49">
                  <c:v>2.9477000000002099E-2</c:v>
                </c:pt>
                <c:pt idx="50">
                  <c:v>2.9477000000002099E-2</c:v>
                </c:pt>
                <c:pt idx="51">
                  <c:v>2.959400000000172E-2</c:v>
                </c:pt>
                <c:pt idx="52">
                  <c:v>2.8890500000001814E-2</c:v>
                </c:pt>
                <c:pt idx="53">
                  <c:v>2.7796500000001875E-2</c:v>
                </c:pt>
                <c:pt idx="54">
                  <c:v>2.7796500000001875E-2</c:v>
                </c:pt>
                <c:pt idx="55">
                  <c:v>2.7796500000001875E-2</c:v>
                </c:pt>
                <c:pt idx="56">
                  <c:v>2.8264500000003769E-2</c:v>
                </c:pt>
                <c:pt idx="57">
                  <c:v>3.764400000000491E-2</c:v>
                </c:pt>
                <c:pt idx="58">
                  <c:v>3.764400000000491E-2</c:v>
                </c:pt>
                <c:pt idx="59">
                  <c:v>6.3429000000003968E-2</c:v>
                </c:pt>
                <c:pt idx="60">
                  <c:v>6.3429000000003968E-2</c:v>
                </c:pt>
                <c:pt idx="61">
                  <c:v>6.3429000000003968E-2</c:v>
                </c:pt>
                <c:pt idx="62">
                  <c:v>6.3429000000003968E-2</c:v>
                </c:pt>
                <c:pt idx="63">
                  <c:v>6.3429000000003968E-2</c:v>
                </c:pt>
                <c:pt idx="64">
                  <c:v>6.3604500000003394E-2</c:v>
                </c:pt>
                <c:pt idx="65">
                  <c:v>6.5246000000004176E-2</c:v>
                </c:pt>
                <c:pt idx="66">
                  <c:v>6.8078500000003705E-2</c:v>
                </c:pt>
                <c:pt idx="67">
                  <c:v>6.8078500000003705E-2</c:v>
                </c:pt>
                <c:pt idx="68">
                  <c:v>6.8078500000003705E-2</c:v>
                </c:pt>
                <c:pt idx="69">
                  <c:v>6.8117500000003869E-2</c:v>
                </c:pt>
                <c:pt idx="70">
                  <c:v>6.6593500000004441E-2</c:v>
                </c:pt>
                <c:pt idx="71">
                  <c:v>6.6593500000004441E-2</c:v>
                </c:pt>
                <c:pt idx="72">
                  <c:v>5.8003500000003497E-2</c:v>
                </c:pt>
                <c:pt idx="73">
                  <c:v>5.8003500000003497E-2</c:v>
                </c:pt>
                <c:pt idx="74">
                  <c:v>5.8003500000003497E-2</c:v>
                </c:pt>
                <c:pt idx="75">
                  <c:v>5.8003500000003497E-2</c:v>
                </c:pt>
                <c:pt idx="76">
                  <c:v>5.8003500000003497E-2</c:v>
                </c:pt>
                <c:pt idx="77">
                  <c:v>5.2807000000003795E-2</c:v>
                </c:pt>
                <c:pt idx="78">
                  <c:v>5.2807000000003795E-2</c:v>
                </c:pt>
                <c:pt idx="79">
                  <c:v>4.624300000000417E-2</c:v>
                </c:pt>
                <c:pt idx="80">
                  <c:v>4.624300000000417E-2</c:v>
                </c:pt>
                <c:pt idx="81">
                  <c:v>4.624300000000417E-2</c:v>
                </c:pt>
                <c:pt idx="82">
                  <c:v>4.624300000000417E-2</c:v>
                </c:pt>
                <c:pt idx="83">
                  <c:v>4.5149000000004234E-2</c:v>
                </c:pt>
                <c:pt idx="84">
                  <c:v>4.5149000000004234E-2</c:v>
                </c:pt>
                <c:pt idx="85">
                  <c:v>4.3469000000004171E-2</c:v>
                </c:pt>
                <c:pt idx="86">
                  <c:v>4.3469000000004171E-2</c:v>
                </c:pt>
                <c:pt idx="87">
                  <c:v>4.3469000000004171E-2</c:v>
                </c:pt>
                <c:pt idx="88">
                  <c:v>4.3469000000004171E-2</c:v>
                </c:pt>
                <c:pt idx="89">
                  <c:v>4.3469000000004171E-2</c:v>
                </c:pt>
                <c:pt idx="90">
                  <c:v>4.3469000000004171E-2</c:v>
                </c:pt>
                <c:pt idx="91">
                  <c:v>4.3469000000004171E-2</c:v>
                </c:pt>
                <c:pt idx="92">
                  <c:v>4.3469000000004171E-2</c:v>
                </c:pt>
                <c:pt idx="93">
                  <c:v>4.3469000000004171E-2</c:v>
                </c:pt>
                <c:pt idx="94">
                  <c:v>4.3469000000004171E-2</c:v>
                </c:pt>
                <c:pt idx="95">
                  <c:v>4.3469000000004171E-2</c:v>
                </c:pt>
                <c:pt idx="96">
                  <c:v>4.3469000000004171E-2</c:v>
                </c:pt>
                <c:pt idx="97">
                  <c:v>4.3469000000004171E-2</c:v>
                </c:pt>
                <c:pt idx="98">
                  <c:v>4.3469000000004171E-2</c:v>
                </c:pt>
                <c:pt idx="99">
                  <c:v>4.3469000000004171E-2</c:v>
                </c:pt>
                <c:pt idx="100">
                  <c:v>4.3469000000004171E-2</c:v>
                </c:pt>
                <c:pt idx="101">
                  <c:v>4.3469000000004171E-2</c:v>
                </c:pt>
                <c:pt idx="102">
                  <c:v>4.3469000000004171E-2</c:v>
                </c:pt>
                <c:pt idx="103">
                  <c:v>4.3469000000004171E-2</c:v>
                </c:pt>
                <c:pt idx="104">
                  <c:v>4.3469000000004171E-2</c:v>
                </c:pt>
                <c:pt idx="105">
                  <c:v>4.3469000000004171E-2</c:v>
                </c:pt>
                <c:pt idx="106">
                  <c:v>4.3469000000004171E-2</c:v>
                </c:pt>
                <c:pt idx="107">
                  <c:v>4.3469000000004171E-2</c:v>
                </c:pt>
                <c:pt idx="108">
                  <c:v>4.3469000000004171E-2</c:v>
                </c:pt>
                <c:pt idx="109">
                  <c:v>4.3469000000004171E-2</c:v>
                </c:pt>
                <c:pt idx="110">
                  <c:v>4.3469000000004171E-2</c:v>
                </c:pt>
                <c:pt idx="111">
                  <c:v>4.3469000000004171E-2</c:v>
                </c:pt>
                <c:pt idx="112">
                  <c:v>4.3469000000004171E-2</c:v>
                </c:pt>
                <c:pt idx="113">
                  <c:v>4.3469000000004171E-2</c:v>
                </c:pt>
                <c:pt idx="114">
                  <c:v>4.3469000000004171E-2</c:v>
                </c:pt>
                <c:pt idx="115">
                  <c:v>4.3469000000004171E-2</c:v>
                </c:pt>
                <c:pt idx="116">
                  <c:v>4.3469000000004171E-2</c:v>
                </c:pt>
                <c:pt idx="117">
                  <c:v>4.3469000000004171E-2</c:v>
                </c:pt>
                <c:pt idx="118">
                  <c:v>4.3469000000004171E-2</c:v>
                </c:pt>
                <c:pt idx="119">
                  <c:v>4.3469000000004171E-2</c:v>
                </c:pt>
                <c:pt idx="120">
                  <c:v>4.3469000000004171E-2</c:v>
                </c:pt>
                <c:pt idx="121">
                  <c:v>4.3469000000004171E-2</c:v>
                </c:pt>
                <c:pt idx="122">
                  <c:v>4.3469000000004171E-2</c:v>
                </c:pt>
                <c:pt idx="123">
                  <c:v>4.3469000000004171E-2</c:v>
                </c:pt>
                <c:pt idx="124">
                  <c:v>4.3469000000004171E-2</c:v>
                </c:pt>
                <c:pt idx="125">
                  <c:v>4.3469000000004171E-2</c:v>
                </c:pt>
                <c:pt idx="126">
                  <c:v>4.3469000000004171E-2</c:v>
                </c:pt>
                <c:pt idx="127">
                  <c:v>4.3469000000004171E-2</c:v>
                </c:pt>
                <c:pt idx="128">
                  <c:v>4.3469000000004171E-2</c:v>
                </c:pt>
                <c:pt idx="129">
                  <c:v>4.3469000000004171E-2</c:v>
                </c:pt>
                <c:pt idx="130">
                  <c:v>4.3469000000004171E-2</c:v>
                </c:pt>
                <c:pt idx="131">
                  <c:v>4.3469000000004171E-2</c:v>
                </c:pt>
                <c:pt idx="132">
                  <c:v>4.3469000000004171E-2</c:v>
                </c:pt>
                <c:pt idx="133">
                  <c:v>4.3469000000004171E-2</c:v>
                </c:pt>
                <c:pt idx="134">
                  <c:v>4.3469000000004171E-2</c:v>
                </c:pt>
                <c:pt idx="135">
                  <c:v>4.3469000000004171E-2</c:v>
                </c:pt>
                <c:pt idx="136">
                  <c:v>4.3469000000004171E-2</c:v>
                </c:pt>
                <c:pt idx="137">
                  <c:v>4.3469000000004171E-2</c:v>
                </c:pt>
                <c:pt idx="138">
                  <c:v>4.3469000000004171E-2</c:v>
                </c:pt>
                <c:pt idx="139">
                  <c:v>4.3469000000004171E-2</c:v>
                </c:pt>
                <c:pt idx="140">
                  <c:v>4.3469000000004171E-2</c:v>
                </c:pt>
                <c:pt idx="141">
                  <c:v>4.3469000000004171E-2</c:v>
                </c:pt>
                <c:pt idx="142">
                  <c:v>4.3469000000004171E-2</c:v>
                </c:pt>
                <c:pt idx="143">
                  <c:v>4.3469000000004171E-2</c:v>
                </c:pt>
                <c:pt idx="144">
                  <c:v>8.0391500000002059E-2</c:v>
                </c:pt>
                <c:pt idx="145">
                  <c:v>8.0391500000002059E-2</c:v>
                </c:pt>
                <c:pt idx="146">
                  <c:v>8.0391500000002059E-2</c:v>
                </c:pt>
                <c:pt idx="147">
                  <c:v>8.0391500000002059E-2</c:v>
                </c:pt>
                <c:pt idx="148">
                  <c:v>8.0391500000002059E-2</c:v>
                </c:pt>
                <c:pt idx="149">
                  <c:v>8.0391500000002059E-2</c:v>
                </c:pt>
                <c:pt idx="150">
                  <c:v>8.3667500000001394E-2</c:v>
                </c:pt>
                <c:pt idx="151">
                  <c:v>9.0971500000001565E-2</c:v>
                </c:pt>
                <c:pt idx="152">
                  <c:v>9.0971500000001565E-2</c:v>
                </c:pt>
                <c:pt idx="153">
                  <c:v>9.0971500000001565E-2</c:v>
                </c:pt>
                <c:pt idx="154">
                  <c:v>9.0971500000001565E-2</c:v>
                </c:pt>
                <c:pt idx="155">
                  <c:v>9.0971500000001565E-2</c:v>
                </c:pt>
                <c:pt idx="156">
                  <c:v>9.1675000000001478E-2</c:v>
                </c:pt>
                <c:pt idx="157">
                  <c:v>9.1675000000001478E-2</c:v>
                </c:pt>
                <c:pt idx="158">
                  <c:v>9.3511000000001607E-2</c:v>
                </c:pt>
                <c:pt idx="159">
                  <c:v>9.3511000000001607E-2</c:v>
                </c:pt>
                <c:pt idx="160">
                  <c:v>9.3511000000001607E-2</c:v>
                </c:pt>
                <c:pt idx="161">
                  <c:v>9.3511000000001607E-2</c:v>
                </c:pt>
                <c:pt idx="162">
                  <c:v>9.3511000000001607E-2</c:v>
                </c:pt>
                <c:pt idx="163">
                  <c:v>9.3511000000001607E-2</c:v>
                </c:pt>
                <c:pt idx="164">
                  <c:v>9.6090500000001258E-2</c:v>
                </c:pt>
                <c:pt idx="165">
                  <c:v>0.10572100000000206</c:v>
                </c:pt>
                <c:pt idx="166">
                  <c:v>0.10821700000000306</c:v>
                </c:pt>
                <c:pt idx="167">
                  <c:v>0.10821700000000306</c:v>
                </c:pt>
                <c:pt idx="168">
                  <c:v>0.10821700000000306</c:v>
                </c:pt>
                <c:pt idx="169">
                  <c:v>0.13091750000000177</c:v>
                </c:pt>
                <c:pt idx="170">
                  <c:v>0.13091750000000177</c:v>
                </c:pt>
                <c:pt idx="171">
                  <c:v>0.21209749999999547</c:v>
                </c:pt>
                <c:pt idx="172">
                  <c:v>0.21209749999999547</c:v>
                </c:pt>
                <c:pt idx="173">
                  <c:v>0.21209749999999547</c:v>
                </c:pt>
                <c:pt idx="174">
                  <c:v>0.21209749999999547</c:v>
                </c:pt>
                <c:pt idx="175">
                  <c:v>0.21209749999999547</c:v>
                </c:pt>
                <c:pt idx="176">
                  <c:v>0.21209749999999547</c:v>
                </c:pt>
                <c:pt idx="177">
                  <c:v>0.23495749999999974</c:v>
                </c:pt>
                <c:pt idx="178">
                  <c:v>0.23495749999999974</c:v>
                </c:pt>
                <c:pt idx="179">
                  <c:v>0.29747399999999358</c:v>
                </c:pt>
                <c:pt idx="180">
                  <c:v>0.29747399999999358</c:v>
                </c:pt>
                <c:pt idx="181">
                  <c:v>0.29747399999999358</c:v>
                </c:pt>
                <c:pt idx="182">
                  <c:v>0.29747399999999358</c:v>
                </c:pt>
                <c:pt idx="183">
                  <c:v>0.3296004999999893</c:v>
                </c:pt>
                <c:pt idx="184">
                  <c:v>0.3296004999999893</c:v>
                </c:pt>
                <c:pt idx="185">
                  <c:v>0.4746444999999993</c:v>
                </c:pt>
                <c:pt idx="186">
                  <c:v>0.4746444999999993</c:v>
                </c:pt>
                <c:pt idx="187">
                  <c:v>0.4746444999999993</c:v>
                </c:pt>
                <c:pt idx="188">
                  <c:v>0.4746444999999993</c:v>
                </c:pt>
                <c:pt idx="189">
                  <c:v>0.4746444999999993</c:v>
                </c:pt>
                <c:pt idx="190">
                  <c:v>0.4746444999999993</c:v>
                </c:pt>
                <c:pt idx="191">
                  <c:v>0.51122649999999437</c:v>
                </c:pt>
                <c:pt idx="192">
                  <c:v>0.52331649999999919</c:v>
                </c:pt>
                <c:pt idx="193">
                  <c:v>0.60772500000000629</c:v>
                </c:pt>
                <c:pt idx="194">
                  <c:v>0.60772500000000629</c:v>
                </c:pt>
                <c:pt idx="195">
                  <c:v>0.60772500000000629</c:v>
                </c:pt>
                <c:pt idx="196">
                  <c:v>0.60772500000000629</c:v>
                </c:pt>
                <c:pt idx="197">
                  <c:v>0.64252299999999329</c:v>
                </c:pt>
                <c:pt idx="198">
                  <c:v>0.64252299999999329</c:v>
                </c:pt>
                <c:pt idx="199">
                  <c:v>0.76902699999999768</c:v>
                </c:pt>
                <c:pt idx="200">
                  <c:v>0.76902699999999768</c:v>
                </c:pt>
                <c:pt idx="201">
                  <c:v>0.76902699999999768</c:v>
                </c:pt>
                <c:pt idx="202">
                  <c:v>0.76902699999999768</c:v>
                </c:pt>
                <c:pt idx="203">
                  <c:v>0.76902699999999768</c:v>
                </c:pt>
                <c:pt idx="204">
                  <c:v>0.76902699999999768</c:v>
                </c:pt>
                <c:pt idx="205">
                  <c:v>0.8105989999999953</c:v>
                </c:pt>
                <c:pt idx="206">
                  <c:v>0.8105989999999953</c:v>
                </c:pt>
                <c:pt idx="207">
                  <c:v>0.89557400000000242</c:v>
                </c:pt>
                <c:pt idx="208">
                  <c:v>0.89557400000000242</c:v>
                </c:pt>
                <c:pt idx="209">
                  <c:v>0.89557400000000242</c:v>
                </c:pt>
                <c:pt idx="210">
                  <c:v>0.89557400000000242</c:v>
                </c:pt>
                <c:pt idx="211">
                  <c:v>0.94603799999999283</c:v>
                </c:pt>
                <c:pt idx="212">
                  <c:v>0.94603799999999283</c:v>
                </c:pt>
                <c:pt idx="213">
                  <c:v>1.0691130000000071</c:v>
                </c:pt>
                <c:pt idx="214">
                  <c:v>1.0691130000000071</c:v>
                </c:pt>
                <c:pt idx="215">
                  <c:v>1.0691130000000071</c:v>
                </c:pt>
                <c:pt idx="216">
                  <c:v>1.0691130000000071</c:v>
                </c:pt>
                <c:pt idx="217">
                  <c:v>1.0691130000000071</c:v>
                </c:pt>
                <c:pt idx="218">
                  <c:v>1.0691130000000071</c:v>
                </c:pt>
                <c:pt idx="219">
                  <c:v>1.1156755000000071</c:v>
                </c:pt>
                <c:pt idx="220">
                  <c:v>1.1156755000000071</c:v>
                </c:pt>
                <c:pt idx="221">
                  <c:v>1.2023499999999927</c:v>
                </c:pt>
                <c:pt idx="222">
                  <c:v>1.2023499999999927</c:v>
                </c:pt>
                <c:pt idx="223">
                  <c:v>1.2023499999999927</c:v>
                </c:pt>
                <c:pt idx="224">
                  <c:v>1.2023499999999927</c:v>
                </c:pt>
                <c:pt idx="225">
                  <c:v>1.2531460000000048</c:v>
                </c:pt>
                <c:pt idx="226">
                  <c:v>1.2531460000000048</c:v>
                </c:pt>
                <c:pt idx="227">
                  <c:v>1.3935999999999926</c:v>
                </c:pt>
                <c:pt idx="228">
                  <c:v>1.3935999999999926</c:v>
                </c:pt>
                <c:pt idx="229">
                  <c:v>1.3935999999999926</c:v>
                </c:pt>
                <c:pt idx="230">
                  <c:v>1.3935999999999926</c:v>
                </c:pt>
                <c:pt idx="231">
                  <c:v>1.3935999999999926</c:v>
                </c:pt>
                <c:pt idx="232">
                  <c:v>1.3935999999999926</c:v>
                </c:pt>
                <c:pt idx="233">
                  <c:v>1.3935999999999926</c:v>
                </c:pt>
                <c:pt idx="234">
                  <c:v>1.4423499999999927</c:v>
                </c:pt>
                <c:pt idx="235">
                  <c:v>1.5312119999999976</c:v>
                </c:pt>
                <c:pt idx="236">
                  <c:v>1.5312119999999976</c:v>
                </c:pt>
                <c:pt idx="237">
                  <c:v>1.5312119999999976</c:v>
                </c:pt>
                <c:pt idx="238">
                  <c:v>1.5425160000000044</c:v>
                </c:pt>
                <c:pt idx="239">
                  <c:v>1.5425160000000044</c:v>
                </c:pt>
                <c:pt idx="240">
                  <c:v>1.5773139999999914</c:v>
                </c:pt>
                <c:pt idx="241">
                  <c:v>1.5773139999999914</c:v>
                </c:pt>
                <c:pt idx="242">
                  <c:v>1.6822740000000014</c:v>
                </c:pt>
                <c:pt idx="243">
                  <c:v>1.6822740000000014</c:v>
                </c:pt>
                <c:pt idx="244">
                  <c:v>1.6822740000000014</c:v>
                </c:pt>
                <c:pt idx="245">
                  <c:v>1.6822740000000014</c:v>
                </c:pt>
                <c:pt idx="246">
                  <c:v>1.6822740000000014</c:v>
                </c:pt>
                <c:pt idx="247">
                  <c:v>1.6905420000000047</c:v>
                </c:pt>
                <c:pt idx="248">
                  <c:v>1.7161959999999952</c:v>
                </c:pt>
                <c:pt idx="249">
                  <c:v>1.7724519999999937</c:v>
                </c:pt>
                <c:pt idx="250">
                  <c:v>1.7724519999999937</c:v>
                </c:pt>
                <c:pt idx="251">
                  <c:v>1.7724519999999937</c:v>
                </c:pt>
                <c:pt idx="252">
                  <c:v>1.7724519999999937</c:v>
                </c:pt>
                <c:pt idx="253">
                  <c:v>1.7988219999999995</c:v>
                </c:pt>
                <c:pt idx="254">
                  <c:v>1.7988219999999995</c:v>
                </c:pt>
                <c:pt idx="255">
                  <c:v>1.8643420000000019</c:v>
                </c:pt>
                <c:pt idx="256">
                  <c:v>1.8643420000000019</c:v>
                </c:pt>
                <c:pt idx="257">
                  <c:v>1.8643420000000019</c:v>
                </c:pt>
                <c:pt idx="258">
                  <c:v>1.8643420000000019</c:v>
                </c:pt>
                <c:pt idx="259">
                  <c:v>1.8643420000000019</c:v>
                </c:pt>
                <c:pt idx="260">
                  <c:v>1.8643420000000019</c:v>
                </c:pt>
                <c:pt idx="261">
                  <c:v>1.8643420000000019</c:v>
                </c:pt>
                <c:pt idx="262">
                  <c:v>1.8693420000000018</c:v>
                </c:pt>
                <c:pt idx="263">
                  <c:v>1.8767065000000005</c:v>
                </c:pt>
                <c:pt idx="264">
                  <c:v>1.8767065000000005</c:v>
                </c:pt>
                <c:pt idx="265">
                  <c:v>1.8767065000000005</c:v>
                </c:pt>
                <c:pt idx="266">
                  <c:v>1.8767065000000005</c:v>
                </c:pt>
                <c:pt idx="267">
                  <c:v>1.8767065000000005</c:v>
                </c:pt>
                <c:pt idx="268">
                  <c:v>1.8777205000000006</c:v>
                </c:pt>
                <c:pt idx="269">
                  <c:v>1.8804160000000005</c:v>
                </c:pt>
                <c:pt idx="270">
                  <c:v>1.8804160000000005</c:v>
                </c:pt>
                <c:pt idx="271">
                  <c:v>1.8804160000000005</c:v>
                </c:pt>
                <c:pt idx="272">
                  <c:v>1.8805720000000006</c:v>
                </c:pt>
                <c:pt idx="273">
                  <c:v>1.8805720000000006</c:v>
                </c:pt>
                <c:pt idx="274">
                  <c:v>1.8805720000000006</c:v>
                </c:pt>
                <c:pt idx="275">
                  <c:v>1.8805720000000006</c:v>
                </c:pt>
                <c:pt idx="276">
                  <c:v>1.8805720000000006</c:v>
                </c:pt>
                <c:pt idx="277">
                  <c:v>1.8805720000000006</c:v>
                </c:pt>
                <c:pt idx="278">
                  <c:v>1.8805720000000006</c:v>
                </c:pt>
                <c:pt idx="279">
                  <c:v>1.8805720000000006</c:v>
                </c:pt>
                <c:pt idx="280">
                  <c:v>1.8805720000000006</c:v>
                </c:pt>
                <c:pt idx="281">
                  <c:v>1.8805720000000006</c:v>
                </c:pt>
                <c:pt idx="282">
                  <c:v>1.8805720000000006</c:v>
                </c:pt>
                <c:pt idx="283">
                  <c:v>1.8805720000000006</c:v>
                </c:pt>
                <c:pt idx="284">
                  <c:v>1.8805720000000006</c:v>
                </c:pt>
                <c:pt idx="285">
                  <c:v>1.8805720000000006</c:v>
                </c:pt>
                <c:pt idx="286">
                  <c:v>1.8805720000000006</c:v>
                </c:pt>
                <c:pt idx="287">
                  <c:v>1.8805720000000006</c:v>
                </c:pt>
                <c:pt idx="288">
                  <c:v>1.8805720000000006</c:v>
                </c:pt>
                <c:pt idx="289">
                  <c:v>1.8805720000000006</c:v>
                </c:pt>
                <c:pt idx="290">
                  <c:v>1.8805720000000006</c:v>
                </c:pt>
                <c:pt idx="291">
                  <c:v>1.8805720000000006</c:v>
                </c:pt>
                <c:pt idx="292">
                  <c:v>1.8805720000000006</c:v>
                </c:pt>
                <c:pt idx="293">
                  <c:v>1.8805720000000006</c:v>
                </c:pt>
                <c:pt idx="294">
                  <c:v>1.8805720000000006</c:v>
                </c:pt>
                <c:pt idx="295">
                  <c:v>1.8805720000000006</c:v>
                </c:pt>
                <c:pt idx="296">
                  <c:v>1.8805720000000006</c:v>
                </c:pt>
                <c:pt idx="297">
                  <c:v>1.8805720000000006</c:v>
                </c:pt>
                <c:pt idx="298">
                  <c:v>1.8805720000000006</c:v>
                </c:pt>
                <c:pt idx="299">
                  <c:v>1.8805720000000006</c:v>
                </c:pt>
                <c:pt idx="300">
                  <c:v>1.8805720000000006</c:v>
                </c:pt>
                <c:pt idx="301">
                  <c:v>1.8805720000000006</c:v>
                </c:pt>
                <c:pt idx="302">
                  <c:v>1.8805720000000006</c:v>
                </c:pt>
                <c:pt idx="303">
                  <c:v>1.8805720000000006</c:v>
                </c:pt>
                <c:pt idx="304">
                  <c:v>1.8805720000000006</c:v>
                </c:pt>
                <c:pt idx="305">
                  <c:v>1.8805720000000006</c:v>
                </c:pt>
                <c:pt idx="306">
                  <c:v>1.8805720000000006</c:v>
                </c:pt>
                <c:pt idx="307">
                  <c:v>1.8805720000000006</c:v>
                </c:pt>
                <c:pt idx="308">
                  <c:v>1.8805720000000006</c:v>
                </c:pt>
                <c:pt idx="309">
                  <c:v>1.8805720000000006</c:v>
                </c:pt>
                <c:pt idx="310">
                  <c:v>1.8805720000000006</c:v>
                </c:pt>
                <c:pt idx="311">
                  <c:v>1.8805720000000006</c:v>
                </c:pt>
                <c:pt idx="312">
                  <c:v>1.8805720000000006</c:v>
                </c:pt>
                <c:pt idx="313">
                  <c:v>1.8805720000000006</c:v>
                </c:pt>
                <c:pt idx="314">
                  <c:v>1.8805720000000006</c:v>
                </c:pt>
                <c:pt idx="315">
                  <c:v>1.8805720000000006</c:v>
                </c:pt>
                <c:pt idx="316">
                  <c:v>1.8805720000000006</c:v>
                </c:pt>
                <c:pt idx="317">
                  <c:v>1.8805720000000006</c:v>
                </c:pt>
                <c:pt idx="318">
                  <c:v>1.8805720000000006</c:v>
                </c:pt>
                <c:pt idx="319">
                  <c:v>1.8805720000000006</c:v>
                </c:pt>
                <c:pt idx="320">
                  <c:v>1.8805720000000006</c:v>
                </c:pt>
                <c:pt idx="321">
                  <c:v>1.8805720000000006</c:v>
                </c:pt>
                <c:pt idx="322">
                  <c:v>1.8805720000000006</c:v>
                </c:pt>
                <c:pt idx="323">
                  <c:v>1.8805720000000006</c:v>
                </c:pt>
                <c:pt idx="324">
                  <c:v>1.8805720000000006</c:v>
                </c:pt>
                <c:pt idx="325">
                  <c:v>1.8805720000000006</c:v>
                </c:pt>
                <c:pt idx="326">
                  <c:v>1.8805720000000006</c:v>
                </c:pt>
                <c:pt idx="327">
                  <c:v>1.8805720000000006</c:v>
                </c:pt>
                <c:pt idx="328">
                  <c:v>1.8805720000000006</c:v>
                </c:pt>
                <c:pt idx="329">
                  <c:v>1.8805720000000006</c:v>
                </c:pt>
                <c:pt idx="330">
                  <c:v>1.8805720000000006</c:v>
                </c:pt>
                <c:pt idx="331">
                  <c:v>1.8805720000000006</c:v>
                </c:pt>
                <c:pt idx="332">
                  <c:v>1.8805720000000006</c:v>
                </c:pt>
                <c:pt idx="333">
                  <c:v>1.8805720000000006</c:v>
                </c:pt>
                <c:pt idx="334">
                  <c:v>1.8805720000000006</c:v>
                </c:pt>
                <c:pt idx="335">
                  <c:v>1.8805720000000006</c:v>
                </c:pt>
                <c:pt idx="336">
                  <c:v>1.8805720000000006</c:v>
                </c:pt>
                <c:pt idx="337">
                  <c:v>1.8805720000000006</c:v>
                </c:pt>
                <c:pt idx="338">
                  <c:v>1.8805720000000006</c:v>
                </c:pt>
                <c:pt idx="339">
                  <c:v>1.8805720000000006</c:v>
                </c:pt>
                <c:pt idx="340">
                  <c:v>1.8805720000000006</c:v>
                </c:pt>
                <c:pt idx="341">
                  <c:v>1.8805720000000006</c:v>
                </c:pt>
                <c:pt idx="342">
                  <c:v>1.8805720000000006</c:v>
                </c:pt>
                <c:pt idx="343">
                  <c:v>1.8805720000000006</c:v>
                </c:pt>
                <c:pt idx="344">
                  <c:v>1.8805720000000006</c:v>
                </c:pt>
                <c:pt idx="345">
                  <c:v>1.8805720000000006</c:v>
                </c:pt>
                <c:pt idx="346">
                  <c:v>1.8805720000000006</c:v>
                </c:pt>
                <c:pt idx="347">
                  <c:v>1.8805720000000006</c:v>
                </c:pt>
                <c:pt idx="348">
                  <c:v>1.8805720000000006</c:v>
                </c:pt>
                <c:pt idx="349">
                  <c:v>1.8805720000000006</c:v>
                </c:pt>
                <c:pt idx="350">
                  <c:v>1.8805720000000006</c:v>
                </c:pt>
                <c:pt idx="351">
                  <c:v>1.8805720000000006</c:v>
                </c:pt>
                <c:pt idx="352">
                  <c:v>1.8805720000000006</c:v>
                </c:pt>
                <c:pt idx="353">
                  <c:v>1.8805720000000006</c:v>
                </c:pt>
                <c:pt idx="354">
                  <c:v>1.8805720000000006</c:v>
                </c:pt>
                <c:pt idx="355">
                  <c:v>1.8805720000000006</c:v>
                </c:pt>
                <c:pt idx="356">
                  <c:v>1.8805720000000006</c:v>
                </c:pt>
                <c:pt idx="357">
                  <c:v>1.8805720000000006</c:v>
                </c:pt>
                <c:pt idx="358">
                  <c:v>1.8805720000000006</c:v>
                </c:pt>
                <c:pt idx="359">
                  <c:v>1.8805720000000006</c:v>
                </c:pt>
                <c:pt idx="360">
                  <c:v>1.8805720000000006</c:v>
                </c:pt>
                <c:pt idx="361">
                  <c:v>1.8805720000000006</c:v>
                </c:pt>
                <c:pt idx="362">
                  <c:v>1.8805720000000006</c:v>
                </c:pt>
                <c:pt idx="363">
                  <c:v>1.8805720000000006</c:v>
                </c:pt>
                <c:pt idx="364">
                  <c:v>1.8805720000000006</c:v>
                </c:pt>
                <c:pt idx="365">
                  <c:v>1.8805720000000006</c:v>
                </c:pt>
                <c:pt idx="366">
                  <c:v>1.8805720000000006</c:v>
                </c:pt>
                <c:pt idx="367">
                  <c:v>1.8805720000000006</c:v>
                </c:pt>
                <c:pt idx="368">
                  <c:v>1.8805720000000006</c:v>
                </c:pt>
                <c:pt idx="369">
                  <c:v>1.8805720000000006</c:v>
                </c:pt>
                <c:pt idx="370">
                  <c:v>1.8805720000000006</c:v>
                </c:pt>
                <c:pt idx="371">
                  <c:v>1.8805720000000006</c:v>
                </c:pt>
                <c:pt idx="372">
                  <c:v>1.8805720000000006</c:v>
                </c:pt>
                <c:pt idx="373">
                  <c:v>1.8805720000000006</c:v>
                </c:pt>
                <c:pt idx="374">
                  <c:v>1.8805720000000006</c:v>
                </c:pt>
                <c:pt idx="375">
                  <c:v>1.8805720000000006</c:v>
                </c:pt>
                <c:pt idx="376">
                  <c:v>1.8805720000000006</c:v>
                </c:pt>
                <c:pt idx="377">
                  <c:v>1.8805720000000006</c:v>
                </c:pt>
                <c:pt idx="378">
                  <c:v>1.8805720000000006</c:v>
                </c:pt>
                <c:pt idx="379">
                  <c:v>1.8805720000000006</c:v>
                </c:pt>
                <c:pt idx="380">
                  <c:v>1.8805720000000006</c:v>
                </c:pt>
                <c:pt idx="381">
                  <c:v>1.8805720000000006</c:v>
                </c:pt>
                <c:pt idx="382">
                  <c:v>1.8805720000000006</c:v>
                </c:pt>
                <c:pt idx="383">
                  <c:v>1.8805720000000006</c:v>
                </c:pt>
                <c:pt idx="384">
                  <c:v>1.8805720000000006</c:v>
                </c:pt>
                <c:pt idx="385">
                  <c:v>1.8805720000000006</c:v>
                </c:pt>
                <c:pt idx="386">
                  <c:v>1.8805720000000006</c:v>
                </c:pt>
                <c:pt idx="387">
                  <c:v>1.8805720000000006</c:v>
                </c:pt>
                <c:pt idx="388">
                  <c:v>1.8805720000000006</c:v>
                </c:pt>
                <c:pt idx="389">
                  <c:v>1.8805720000000006</c:v>
                </c:pt>
                <c:pt idx="390">
                  <c:v>1.8805720000000006</c:v>
                </c:pt>
                <c:pt idx="391">
                  <c:v>1.8805720000000006</c:v>
                </c:pt>
                <c:pt idx="392">
                  <c:v>1.8805720000000006</c:v>
                </c:pt>
                <c:pt idx="393">
                  <c:v>1.8805720000000006</c:v>
                </c:pt>
                <c:pt idx="394">
                  <c:v>1.8805720000000006</c:v>
                </c:pt>
                <c:pt idx="395">
                  <c:v>1.8805720000000006</c:v>
                </c:pt>
                <c:pt idx="396">
                  <c:v>1.8805720000000006</c:v>
                </c:pt>
                <c:pt idx="397">
                  <c:v>1.8805720000000006</c:v>
                </c:pt>
                <c:pt idx="398">
                  <c:v>1.8805720000000006</c:v>
                </c:pt>
                <c:pt idx="399">
                  <c:v>1.8805720000000006</c:v>
                </c:pt>
                <c:pt idx="400">
                  <c:v>1.8805720000000006</c:v>
                </c:pt>
                <c:pt idx="401">
                  <c:v>1.8805720000000006</c:v>
                </c:pt>
                <c:pt idx="402">
                  <c:v>1.8805720000000006</c:v>
                </c:pt>
                <c:pt idx="403">
                  <c:v>1.8805720000000006</c:v>
                </c:pt>
                <c:pt idx="404">
                  <c:v>1.8805720000000006</c:v>
                </c:pt>
                <c:pt idx="405">
                  <c:v>1.8805720000000006</c:v>
                </c:pt>
                <c:pt idx="406">
                  <c:v>1.8737740000000016</c:v>
                </c:pt>
                <c:pt idx="407">
                  <c:v>1.8737740000000016</c:v>
                </c:pt>
                <c:pt idx="408">
                  <c:v>1.8737740000000016</c:v>
                </c:pt>
                <c:pt idx="409">
                  <c:v>1.8733060000000015</c:v>
                </c:pt>
                <c:pt idx="410">
                  <c:v>1.8697500000000009</c:v>
                </c:pt>
                <c:pt idx="411">
                  <c:v>1.8697500000000009</c:v>
                </c:pt>
                <c:pt idx="412">
                  <c:v>1.8367020000000038</c:v>
                </c:pt>
                <c:pt idx="413">
                  <c:v>1.8367020000000038</c:v>
                </c:pt>
                <c:pt idx="414">
                  <c:v>1.8367020000000038</c:v>
                </c:pt>
                <c:pt idx="415">
                  <c:v>1.8367020000000038</c:v>
                </c:pt>
                <c:pt idx="416">
                  <c:v>1.8367020000000038</c:v>
                </c:pt>
                <c:pt idx="417">
                  <c:v>1.8367020000000038</c:v>
                </c:pt>
                <c:pt idx="418">
                  <c:v>1.8214919999999977</c:v>
                </c:pt>
                <c:pt idx="419">
                  <c:v>1.7725100000000025</c:v>
                </c:pt>
                <c:pt idx="420">
                  <c:v>1.7725100000000025</c:v>
                </c:pt>
                <c:pt idx="421">
                  <c:v>1.7725100000000025</c:v>
                </c:pt>
                <c:pt idx="422">
                  <c:v>1.7725100000000025</c:v>
                </c:pt>
                <c:pt idx="423">
                  <c:v>1.7470745000000039</c:v>
                </c:pt>
                <c:pt idx="424">
                  <c:v>1.7470745000000039</c:v>
                </c:pt>
                <c:pt idx="425">
                  <c:v>1.7006670000000024</c:v>
                </c:pt>
                <c:pt idx="426">
                  <c:v>1.7006670000000024</c:v>
                </c:pt>
                <c:pt idx="427">
                  <c:v>1.7006670000000024</c:v>
                </c:pt>
                <c:pt idx="428">
                  <c:v>1.6814789999999946</c:v>
                </c:pt>
                <c:pt idx="429">
                  <c:v>1.5689670000000067</c:v>
                </c:pt>
                <c:pt idx="430">
                  <c:v>1.5689670000000067</c:v>
                </c:pt>
                <c:pt idx="431">
                  <c:v>1.5689670000000067</c:v>
                </c:pt>
                <c:pt idx="432">
                  <c:v>1.5689670000000067</c:v>
                </c:pt>
                <c:pt idx="433">
                  <c:v>1.5689670000000067</c:v>
                </c:pt>
                <c:pt idx="434">
                  <c:v>1.5689670000000067</c:v>
                </c:pt>
                <c:pt idx="435">
                  <c:v>1.5168335000000086</c:v>
                </c:pt>
                <c:pt idx="436">
                  <c:v>1.5168335000000086</c:v>
                </c:pt>
                <c:pt idx="437">
                  <c:v>1.4045360000000069</c:v>
                </c:pt>
                <c:pt idx="438">
                  <c:v>1.4045360000000069</c:v>
                </c:pt>
                <c:pt idx="439">
                  <c:v>1.4045360000000069</c:v>
                </c:pt>
                <c:pt idx="440">
                  <c:v>1.4045360000000069</c:v>
                </c:pt>
                <c:pt idx="441">
                  <c:v>1.4045360000000069</c:v>
                </c:pt>
                <c:pt idx="442">
                  <c:v>1.4045360000000069</c:v>
                </c:pt>
                <c:pt idx="443">
                  <c:v>1.4045360000000069</c:v>
                </c:pt>
                <c:pt idx="444">
                  <c:v>1.3653599999999977</c:v>
                </c:pt>
                <c:pt idx="445">
                  <c:v>1.2920945000000073</c:v>
                </c:pt>
                <c:pt idx="446">
                  <c:v>1.2920945000000073</c:v>
                </c:pt>
                <c:pt idx="447">
                  <c:v>1.2920945000000073</c:v>
                </c:pt>
                <c:pt idx="448">
                  <c:v>1.2920945000000073</c:v>
                </c:pt>
                <c:pt idx="449">
                  <c:v>1.2542820000000072</c:v>
                </c:pt>
                <c:pt idx="450">
                  <c:v>1.2542820000000072</c:v>
                </c:pt>
                <c:pt idx="451">
                  <c:v>1.2542820000000072</c:v>
                </c:pt>
                <c:pt idx="452">
                  <c:v>1.1329845000000094</c:v>
                </c:pt>
                <c:pt idx="453">
                  <c:v>1.1329845000000094</c:v>
                </c:pt>
                <c:pt idx="454">
                  <c:v>1.1329845000000094</c:v>
                </c:pt>
                <c:pt idx="455">
                  <c:v>1.1329845000000094</c:v>
                </c:pt>
                <c:pt idx="456">
                  <c:v>1.1233905000000055</c:v>
                </c:pt>
                <c:pt idx="457">
                  <c:v>1.1233905000000055</c:v>
                </c:pt>
                <c:pt idx="458">
                  <c:v>1.0921484999999997</c:v>
                </c:pt>
                <c:pt idx="459">
                  <c:v>1.0921484999999997</c:v>
                </c:pt>
                <c:pt idx="460">
                  <c:v>1.0148085000000073</c:v>
                </c:pt>
                <c:pt idx="461">
                  <c:v>1.0148085000000073</c:v>
                </c:pt>
                <c:pt idx="462">
                  <c:v>1.0148085000000073</c:v>
                </c:pt>
                <c:pt idx="463">
                  <c:v>1.0148085000000073</c:v>
                </c:pt>
                <c:pt idx="464">
                  <c:v>0.98388150000000352</c:v>
                </c:pt>
                <c:pt idx="465">
                  <c:v>0.86802400000000912</c:v>
                </c:pt>
                <c:pt idx="466">
                  <c:v>0.86554749999999914</c:v>
                </c:pt>
                <c:pt idx="467">
                  <c:v>0.86554749999999914</c:v>
                </c:pt>
                <c:pt idx="468">
                  <c:v>0.86554749999999914</c:v>
                </c:pt>
                <c:pt idx="469">
                  <c:v>0.86554749999999914</c:v>
                </c:pt>
                <c:pt idx="470">
                  <c:v>0.86554749999999914</c:v>
                </c:pt>
                <c:pt idx="471">
                  <c:v>0.86554749999999914</c:v>
                </c:pt>
                <c:pt idx="472">
                  <c:v>0.83629750000000513</c:v>
                </c:pt>
                <c:pt idx="473">
                  <c:v>0.75315699999999497</c:v>
                </c:pt>
                <c:pt idx="474">
                  <c:v>0.75315699999999497</c:v>
                </c:pt>
                <c:pt idx="475">
                  <c:v>0.75315699999999497</c:v>
                </c:pt>
                <c:pt idx="476">
                  <c:v>0.75315699999999497</c:v>
                </c:pt>
                <c:pt idx="477">
                  <c:v>0.71732849999999704</c:v>
                </c:pt>
                <c:pt idx="478">
                  <c:v>0.71732849999999704</c:v>
                </c:pt>
                <c:pt idx="479">
                  <c:v>0.55982450000000716</c:v>
                </c:pt>
                <c:pt idx="480">
                  <c:v>0.55982450000000716</c:v>
                </c:pt>
                <c:pt idx="481">
                  <c:v>0.55982450000000716</c:v>
                </c:pt>
                <c:pt idx="482">
                  <c:v>0.55982450000000716</c:v>
                </c:pt>
                <c:pt idx="483">
                  <c:v>0.55982450000000716</c:v>
                </c:pt>
                <c:pt idx="484">
                  <c:v>0.55982450000000716</c:v>
                </c:pt>
                <c:pt idx="485">
                  <c:v>0.55982450000000716</c:v>
                </c:pt>
                <c:pt idx="486">
                  <c:v>0.55982450000000716</c:v>
                </c:pt>
                <c:pt idx="487">
                  <c:v>0.5316844999999939</c:v>
                </c:pt>
                <c:pt idx="488">
                  <c:v>0.50171250000000511</c:v>
                </c:pt>
                <c:pt idx="489">
                  <c:v>0.49305450000000162</c:v>
                </c:pt>
                <c:pt idx="490">
                  <c:v>0.43470499999999673</c:v>
                </c:pt>
                <c:pt idx="491">
                  <c:v>0.43470499999999673</c:v>
                </c:pt>
                <c:pt idx="492">
                  <c:v>0.43470499999999673</c:v>
                </c:pt>
                <c:pt idx="493">
                  <c:v>0.43470499999999673</c:v>
                </c:pt>
                <c:pt idx="494">
                  <c:v>0.42534500000000147</c:v>
                </c:pt>
                <c:pt idx="495">
                  <c:v>0.37682600000000233</c:v>
                </c:pt>
                <c:pt idx="496">
                  <c:v>0.37682600000000233</c:v>
                </c:pt>
                <c:pt idx="497">
                  <c:v>0.37682600000000233</c:v>
                </c:pt>
                <c:pt idx="498">
                  <c:v>0.37682600000000233</c:v>
                </c:pt>
                <c:pt idx="499">
                  <c:v>0.37682600000000233</c:v>
                </c:pt>
                <c:pt idx="500">
                  <c:v>0.37503200000000159</c:v>
                </c:pt>
                <c:pt idx="501">
                  <c:v>0.37081100000000217</c:v>
                </c:pt>
                <c:pt idx="502">
                  <c:v>0.37081100000000217</c:v>
                </c:pt>
                <c:pt idx="503">
                  <c:v>0.36372150000000131</c:v>
                </c:pt>
                <c:pt idx="504">
                  <c:v>0.36372150000000131</c:v>
                </c:pt>
                <c:pt idx="505">
                  <c:v>0.36372150000000131</c:v>
                </c:pt>
                <c:pt idx="506">
                  <c:v>0.36372150000000131</c:v>
                </c:pt>
                <c:pt idx="507">
                  <c:v>0.36231550000000123</c:v>
                </c:pt>
                <c:pt idx="508">
                  <c:v>0.36231550000000123</c:v>
                </c:pt>
                <c:pt idx="509">
                  <c:v>0.3604795000000014</c:v>
                </c:pt>
                <c:pt idx="510">
                  <c:v>0.3604795000000014</c:v>
                </c:pt>
                <c:pt idx="511">
                  <c:v>0.3604795000000014</c:v>
                </c:pt>
                <c:pt idx="512">
                  <c:v>0.3604795000000014</c:v>
                </c:pt>
                <c:pt idx="513">
                  <c:v>0.3604795000000014</c:v>
                </c:pt>
                <c:pt idx="514">
                  <c:v>0.3604795000000014</c:v>
                </c:pt>
                <c:pt idx="515">
                  <c:v>0.3604795000000014</c:v>
                </c:pt>
                <c:pt idx="516">
                  <c:v>0.3604795000000014</c:v>
                </c:pt>
                <c:pt idx="517">
                  <c:v>0.3604795000000014</c:v>
                </c:pt>
                <c:pt idx="518">
                  <c:v>0.3604795000000014</c:v>
                </c:pt>
                <c:pt idx="519">
                  <c:v>0.3604795000000014</c:v>
                </c:pt>
                <c:pt idx="520">
                  <c:v>0.3604795000000014</c:v>
                </c:pt>
                <c:pt idx="521">
                  <c:v>0.3604795000000014</c:v>
                </c:pt>
                <c:pt idx="522">
                  <c:v>0.3604795000000014</c:v>
                </c:pt>
                <c:pt idx="523">
                  <c:v>0.3604795000000014</c:v>
                </c:pt>
                <c:pt idx="524">
                  <c:v>0.3604795000000014</c:v>
                </c:pt>
                <c:pt idx="525">
                  <c:v>0.3604795000000014</c:v>
                </c:pt>
                <c:pt idx="526">
                  <c:v>0.3604795000000014</c:v>
                </c:pt>
                <c:pt idx="527">
                  <c:v>0.3604795000000014</c:v>
                </c:pt>
                <c:pt idx="528">
                  <c:v>0.3604795000000014</c:v>
                </c:pt>
                <c:pt idx="529">
                  <c:v>0.3604795000000014</c:v>
                </c:pt>
                <c:pt idx="530">
                  <c:v>0.3604795000000014</c:v>
                </c:pt>
                <c:pt idx="531">
                  <c:v>0.3604795000000014</c:v>
                </c:pt>
                <c:pt idx="532">
                  <c:v>0.3604795000000014</c:v>
                </c:pt>
                <c:pt idx="533">
                  <c:v>0.3604795000000014</c:v>
                </c:pt>
                <c:pt idx="534">
                  <c:v>0.3604795000000014</c:v>
                </c:pt>
                <c:pt idx="535">
                  <c:v>0.3604795000000014</c:v>
                </c:pt>
                <c:pt idx="536">
                  <c:v>0.3604795000000014</c:v>
                </c:pt>
                <c:pt idx="537">
                  <c:v>0.3604795000000014</c:v>
                </c:pt>
                <c:pt idx="538">
                  <c:v>0.3604795000000014</c:v>
                </c:pt>
                <c:pt idx="539">
                  <c:v>0.3604795000000014</c:v>
                </c:pt>
                <c:pt idx="540">
                  <c:v>0.3604795000000014</c:v>
                </c:pt>
                <c:pt idx="541">
                  <c:v>0.3604795000000014</c:v>
                </c:pt>
                <c:pt idx="542">
                  <c:v>0.3604795000000014</c:v>
                </c:pt>
                <c:pt idx="543">
                  <c:v>0.3604795000000014</c:v>
                </c:pt>
                <c:pt idx="544">
                  <c:v>0.3604795000000014</c:v>
                </c:pt>
                <c:pt idx="545">
                  <c:v>0.3604795000000014</c:v>
                </c:pt>
                <c:pt idx="546">
                  <c:v>0.3604795000000014</c:v>
                </c:pt>
                <c:pt idx="547">
                  <c:v>0.3604795000000014</c:v>
                </c:pt>
                <c:pt idx="548">
                  <c:v>0.3604795000000014</c:v>
                </c:pt>
                <c:pt idx="549">
                  <c:v>0.3604795000000014</c:v>
                </c:pt>
                <c:pt idx="550">
                  <c:v>0.3604795000000014</c:v>
                </c:pt>
                <c:pt idx="551">
                  <c:v>0.3604795000000014</c:v>
                </c:pt>
                <c:pt idx="552">
                  <c:v>0.3604795000000014</c:v>
                </c:pt>
                <c:pt idx="553">
                  <c:v>0.3604795000000014</c:v>
                </c:pt>
                <c:pt idx="554">
                  <c:v>0.3604795000000014</c:v>
                </c:pt>
                <c:pt idx="555">
                  <c:v>0.3604795000000014</c:v>
                </c:pt>
                <c:pt idx="556">
                  <c:v>0.3604795000000014</c:v>
                </c:pt>
                <c:pt idx="557">
                  <c:v>0.3604795000000014</c:v>
                </c:pt>
                <c:pt idx="558">
                  <c:v>0.3604795000000014</c:v>
                </c:pt>
                <c:pt idx="559">
                  <c:v>0.3604795000000014</c:v>
                </c:pt>
                <c:pt idx="560">
                  <c:v>0.3604795000000014</c:v>
                </c:pt>
                <c:pt idx="561">
                  <c:v>0.3604795000000014</c:v>
                </c:pt>
                <c:pt idx="562">
                  <c:v>0.3604795000000014</c:v>
                </c:pt>
                <c:pt idx="563">
                  <c:v>0.3604795000000014</c:v>
                </c:pt>
                <c:pt idx="564">
                  <c:v>0.3604795000000014</c:v>
                </c:pt>
                <c:pt idx="565">
                  <c:v>0.3604795000000014</c:v>
                </c:pt>
                <c:pt idx="566">
                  <c:v>0.3604795000000014</c:v>
                </c:pt>
                <c:pt idx="567">
                  <c:v>0.3604795000000014</c:v>
                </c:pt>
                <c:pt idx="568">
                  <c:v>0.3604795000000014</c:v>
                </c:pt>
                <c:pt idx="569">
                  <c:v>0.3604795000000014</c:v>
                </c:pt>
                <c:pt idx="570">
                  <c:v>0.3604795000000014</c:v>
                </c:pt>
                <c:pt idx="571">
                  <c:v>0.3604795000000014</c:v>
                </c:pt>
                <c:pt idx="572">
                  <c:v>0.3604795000000014</c:v>
                </c:pt>
                <c:pt idx="573">
                  <c:v>0.3604795000000014</c:v>
                </c:pt>
                <c:pt idx="574">
                  <c:v>0.3604795000000014</c:v>
                </c:pt>
                <c:pt idx="575">
                  <c:v>0.3604795000000014</c:v>
                </c:pt>
                <c:pt idx="576">
                  <c:v>0.3604795000000014</c:v>
                </c:pt>
                <c:pt idx="577">
                  <c:v>0.3604795000000014</c:v>
                </c:pt>
                <c:pt idx="578">
                  <c:v>0.3604795000000014</c:v>
                </c:pt>
                <c:pt idx="579">
                  <c:v>0.3604795000000014</c:v>
                </c:pt>
                <c:pt idx="580">
                  <c:v>0.3604795000000014</c:v>
                </c:pt>
                <c:pt idx="581">
                  <c:v>0.3604795000000014</c:v>
                </c:pt>
                <c:pt idx="582">
                  <c:v>0.3604795000000014</c:v>
                </c:pt>
                <c:pt idx="583">
                  <c:v>0.3604795000000014</c:v>
                </c:pt>
                <c:pt idx="584">
                  <c:v>0.3604795000000014</c:v>
                </c:pt>
                <c:pt idx="585">
                  <c:v>0.3604795000000014</c:v>
                </c:pt>
                <c:pt idx="586">
                  <c:v>0.3604795000000014</c:v>
                </c:pt>
                <c:pt idx="587">
                  <c:v>0.3604795000000014</c:v>
                </c:pt>
                <c:pt idx="588">
                  <c:v>0.3604795000000014</c:v>
                </c:pt>
                <c:pt idx="589">
                  <c:v>0.3604795000000014</c:v>
                </c:pt>
                <c:pt idx="590">
                  <c:v>0.3604795000000014</c:v>
                </c:pt>
                <c:pt idx="591">
                  <c:v>0.3604795000000014</c:v>
                </c:pt>
                <c:pt idx="592">
                  <c:v>0.3604795000000014</c:v>
                </c:pt>
                <c:pt idx="593">
                  <c:v>0.3604795000000014</c:v>
                </c:pt>
                <c:pt idx="594">
                  <c:v>0.3604795000000014</c:v>
                </c:pt>
                <c:pt idx="595">
                  <c:v>0.3604795000000014</c:v>
                </c:pt>
                <c:pt idx="596">
                  <c:v>0.3604795000000014</c:v>
                </c:pt>
                <c:pt idx="597">
                  <c:v>0.3604795000000014</c:v>
                </c:pt>
                <c:pt idx="598">
                  <c:v>0.3604795000000014</c:v>
                </c:pt>
                <c:pt idx="599">
                  <c:v>0.3604795000000014</c:v>
                </c:pt>
                <c:pt idx="600">
                  <c:v>0.3604795000000014</c:v>
                </c:pt>
                <c:pt idx="601">
                  <c:v>0.3604795000000014</c:v>
                </c:pt>
                <c:pt idx="602">
                  <c:v>0.3604795000000014</c:v>
                </c:pt>
                <c:pt idx="603">
                  <c:v>0.3604795000000014</c:v>
                </c:pt>
                <c:pt idx="604">
                  <c:v>0.3604795000000014</c:v>
                </c:pt>
                <c:pt idx="605">
                  <c:v>0.3626670000000014</c:v>
                </c:pt>
                <c:pt idx="606">
                  <c:v>0.3626670000000014</c:v>
                </c:pt>
                <c:pt idx="607">
                  <c:v>0.3626670000000014</c:v>
                </c:pt>
                <c:pt idx="608">
                  <c:v>0.38429400000000186</c:v>
                </c:pt>
                <c:pt idx="609">
                  <c:v>0.38429400000000186</c:v>
                </c:pt>
                <c:pt idx="610">
                  <c:v>0.38429400000000186</c:v>
                </c:pt>
                <c:pt idx="611">
                  <c:v>0.38554200000000011</c:v>
                </c:pt>
                <c:pt idx="612">
                  <c:v>0.38554200000000011</c:v>
                </c:pt>
                <c:pt idx="613">
                  <c:v>0.38808200000000059</c:v>
                </c:pt>
                <c:pt idx="614">
                  <c:v>0.38821850000000013</c:v>
                </c:pt>
                <c:pt idx="615">
                  <c:v>0.3939605000000006</c:v>
                </c:pt>
                <c:pt idx="616">
                  <c:v>0.3939605000000006</c:v>
                </c:pt>
                <c:pt idx="617">
                  <c:v>0.3939605000000006</c:v>
                </c:pt>
                <c:pt idx="618">
                  <c:v>0.3939605000000006</c:v>
                </c:pt>
                <c:pt idx="619">
                  <c:v>0.3939605000000006</c:v>
                </c:pt>
                <c:pt idx="620">
                  <c:v>0.39411650000000065</c:v>
                </c:pt>
                <c:pt idx="621">
                  <c:v>0.39411650000000065</c:v>
                </c:pt>
                <c:pt idx="622">
                  <c:v>0.39437050000000057</c:v>
                </c:pt>
                <c:pt idx="623">
                  <c:v>0.39437050000000057</c:v>
                </c:pt>
                <c:pt idx="624">
                  <c:v>0.39437050000000057</c:v>
                </c:pt>
                <c:pt idx="625">
                  <c:v>0.39437050000000057</c:v>
                </c:pt>
                <c:pt idx="626">
                  <c:v>0.39437050000000057</c:v>
                </c:pt>
                <c:pt idx="627">
                  <c:v>0.39437050000000057</c:v>
                </c:pt>
                <c:pt idx="628">
                  <c:v>0.39437050000000057</c:v>
                </c:pt>
                <c:pt idx="629">
                  <c:v>0.39437050000000057</c:v>
                </c:pt>
                <c:pt idx="630">
                  <c:v>0.39437050000000057</c:v>
                </c:pt>
                <c:pt idx="631">
                  <c:v>0.39437050000000057</c:v>
                </c:pt>
                <c:pt idx="632">
                  <c:v>0.39437050000000057</c:v>
                </c:pt>
                <c:pt idx="633">
                  <c:v>0.39437050000000057</c:v>
                </c:pt>
                <c:pt idx="634">
                  <c:v>0.39437050000000057</c:v>
                </c:pt>
                <c:pt idx="635">
                  <c:v>0.39437050000000057</c:v>
                </c:pt>
                <c:pt idx="636">
                  <c:v>0.39437050000000057</c:v>
                </c:pt>
                <c:pt idx="637">
                  <c:v>0.39437050000000057</c:v>
                </c:pt>
                <c:pt idx="638">
                  <c:v>0.39437050000000057</c:v>
                </c:pt>
                <c:pt idx="639">
                  <c:v>0.39437050000000057</c:v>
                </c:pt>
                <c:pt idx="640">
                  <c:v>0.39437050000000057</c:v>
                </c:pt>
                <c:pt idx="641">
                  <c:v>0.39437050000000057</c:v>
                </c:pt>
                <c:pt idx="642">
                  <c:v>0.39437050000000057</c:v>
                </c:pt>
                <c:pt idx="643">
                  <c:v>0.39437050000000057</c:v>
                </c:pt>
                <c:pt idx="644">
                  <c:v>0.39437050000000057</c:v>
                </c:pt>
                <c:pt idx="645">
                  <c:v>0.39437050000000057</c:v>
                </c:pt>
                <c:pt idx="646">
                  <c:v>0.39437050000000057</c:v>
                </c:pt>
                <c:pt idx="647">
                  <c:v>0.39437050000000057</c:v>
                </c:pt>
                <c:pt idx="648">
                  <c:v>0.39437050000000057</c:v>
                </c:pt>
                <c:pt idx="649">
                  <c:v>0.39437050000000057</c:v>
                </c:pt>
                <c:pt idx="650">
                  <c:v>0.39437050000000057</c:v>
                </c:pt>
                <c:pt idx="651">
                  <c:v>0.39437050000000057</c:v>
                </c:pt>
                <c:pt idx="652">
                  <c:v>0.39437050000000057</c:v>
                </c:pt>
                <c:pt idx="653">
                  <c:v>0.39437050000000057</c:v>
                </c:pt>
                <c:pt idx="654">
                  <c:v>0.39437050000000057</c:v>
                </c:pt>
                <c:pt idx="655">
                  <c:v>0.39437050000000057</c:v>
                </c:pt>
                <c:pt idx="656">
                  <c:v>0.39437050000000057</c:v>
                </c:pt>
                <c:pt idx="657">
                  <c:v>0.39437050000000057</c:v>
                </c:pt>
                <c:pt idx="658">
                  <c:v>0.39437050000000057</c:v>
                </c:pt>
                <c:pt idx="659">
                  <c:v>0.39437050000000057</c:v>
                </c:pt>
                <c:pt idx="660">
                  <c:v>0.39437050000000057</c:v>
                </c:pt>
                <c:pt idx="661">
                  <c:v>0.39437050000000057</c:v>
                </c:pt>
                <c:pt idx="662">
                  <c:v>0.39437050000000057</c:v>
                </c:pt>
                <c:pt idx="663">
                  <c:v>0.39437050000000057</c:v>
                </c:pt>
                <c:pt idx="664">
                  <c:v>0.39437050000000057</c:v>
                </c:pt>
                <c:pt idx="665">
                  <c:v>0.39437050000000057</c:v>
                </c:pt>
                <c:pt idx="666">
                  <c:v>0.39437050000000057</c:v>
                </c:pt>
                <c:pt idx="667">
                  <c:v>0.39437050000000057</c:v>
                </c:pt>
                <c:pt idx="668">
                  <c:v>0.39437050000000057</c:v>
                </c:pt>
                <c:pt idx="669">
                  <c:v>0.39437050000000057</c:v>
                </c:pt>
                <c:pt idx="670">
                  <c:v>0.39437050000000057</c:v>
                </c:pt>
                <c:pt idx="671">
                  <c:v>0.39437050000000057</c:v>
                </c:pt>
                <c:pt idx="672">
                  <c:v>0.39437050000000057</c:v>
                </c:pt>
                <c:pt idx="673">
                  <c:v>0.39437050000000057</c:v>
                </c:pt>
                <c:pt idx="674">
                  <c:v>0.39437050000000057</c:v>
                </c:pt>
                <c:pt idx="675">
                  <c:v>0.39437050000000057</c:v>
                </c:pt>
                <c:pt idx="676">
                  <c:v>0.39437050000000057</c:v>
                </c:pt>
                <c:pt idx="677">
                  <c:v>0.39437050000000057</c:v>
                </c:pt>
                <c:pt idx="678">
                  <c:v>0.39437050000000057</c:v>
                </c:pt>
                <c:pt idx="679">
                  <c:v>0.39437050000000057</c:v>
                </c:pt>
                <c:pt idx="680">
                  <c:v>0.39437050000000057</c:v>
                </c:pt>
                <c:pt idx="681">
                  <c:v>0.39437050000000057</c:v>
                </c:pt>
                <c:pt idx="682">
                  <c:v>0.39437050000000057</c:v>
                </c:pt>
                <c:pt idx="683">
                  <c:v>0.39437050000000057</c:v>
                </c:pt>
                <c:pt idx="684">
                  <c:v>0.39437050000000057</c:v>
                </c:pt>
                <c:pt idx="685">
                  <c:v>0.40140550000000391</c:v>
                </c:pt>
                <c:pt idx="686">
                  <c:v>0.40319950000000138</c:v>
                </c:pt>
                <c:pt idx="687">
                  <c:v>0.41480050000000279</c:v>
                </c:pt>
                <c:pt idx="688">
                  <c:v>0.41589250000000322</c:v>
                </c:pt>
                <c:pt idx="689">
                  <c:v>0.41589250000000322</c:v>
                </c:pt>
                <c:pt idx="690">
                  <c:v>0.41606800000000266</c:v>
                </c:pt>
                <c:pt idx="691">
                  <c:v>0.41606800000000266</c:v>
                </c:pt>
                <c:pt idx="692">
                  <c:v>0.41724050000000251</c:v>
                </c:pt>
                <c:pt idx="693">
                  <c:v>0.41724050000000251</c:v>
                </c:pt>
                <c:pt idx="694">
                  <c:v>0.42022850000000278</c:v>
                </c:pt>
                <c:pt idx="695">
                  <c:v>0.42022850000000278</c:v>
                </c:pt>
                <c:pt idx="696">
                  <c:v>0.42022850000000278</c:v>
                </c:pt>
                <c:pt idx="697">
                  <c:v>0.42022850000000278</c:v>
                </c:pt>
                <c:pt idx="698">
                  <c:v>0.42022850000000278</c:v>
                </c:pt>
                <c:pt idx="699">
                  <c:v>0.42022850000000278</c:v>
                </c:pt>
                <c:pt idx="700">
                  <c:v>0.42022850000000278</c:v>
                </c:pt>
                <c:pt idx="701">
                  <c:v>0.42022850000000278</c:v>
                </c:pt>
                <c:pt idx="702">
                  <c:v>0.42022850000000278</c:v>
                </c:pt>
                <c:pt idx="703">
                  <c:v>0.42022850000000278</c:v>
                </c:pt>
                <c:pt idx="704">
                  <c:v>0.42022850000000278</c:v>
                </c:pt>
                <c:pt idx="705">
                  <c:v>0.42022850000000278</c:v>
                </c:pt>
                <c:pt idx="706">
                  <c:v>0.42022850000000278</c:v>
                </c:pt>
                <c:pt idx="707">
                  <c:v>0.42022850000000278</c:v>
                </c:pt>
                <c:pt idx="708">
                  <c:v>0.42022850000000278</c:v>
                </c:pt>
                <c:pt idx="709">
                  <c:v>0.42022850000000278</c:v>
                </c:pt>
                <c:pt idx="710">
                  <c:v>0.42022850000000278</c:v>
                </c:pt>
                <c:pt idx="711">
                  <c:v>0.42022850000000278</c:v>
                </c:pt>
                <c:pt idx="712">
                  <c:v>0.42022850000000278</c:v>
                </c:pt>
                <c:pt idx="713">
                  <c:v>0.42022850000000278</c:v>
                </c:pt>
                <c:pt idx="714">
                  <c:v>0.42022850000000278</c:v>
                </c:pt>
                <c:pt idx="715">
                  <c:v>0.42022850000000278</c:v>
                </c:pt>
                <c:pt idx="716">
                  <c:v>0.42022850000000278</c:v>
                </c:pt>
                <c:pt idx="717">
                  <c:v>0.42022850000000278</c:v>
                </c:pt>
                <c:pt idx="718">
                  <c:v>0.42022850000000278</c:v>
                </c:pt>
                <c:pt idx="719">
                  <c:v>0.42022850000000278</c:v>
                </c:pt>
                <c:pt idx="720">
                  <c:v>0.42022850000000278</c:v>
                </c:pt>
                <c:pt idx="721">
                  <c:v>0.42022850000000278</c:v>
                </c:pt>
                <c:pt idx="722">
                  <c:v>0.42022850000000278</c:v>
                </c:pt>
                <c:pt idx="723">
                  <c:v>0.42022850000000278</c:v>
                </c:pt>
                <c:pt idx="724">
                  <c:v>0.42022850000000278</c:v>
                </c:pt>
                <c:pt idx="725">
                  <c:v>0.42022850000000278</c:v>
                </c:pt>
                <c:pt idx="726">
                  <c:v>0.42022850000000278</c:v>
                </c:pt>
                <c:pt idx="727">
                  <c:v>0.42022850000000278</c:v>
                </c:pt>
                <c:pt idx="728">
                  <c:v>0.42022850000000278</c:v>
                </c:pt>
                <c:pt idx="729">
                  <c:v>0.42022850000000278</c:v>
                </c:pt>
                <c:pt idx="730">
                  <c:v>0.42022850000000278</c:v>
                </c:pt>
                <c:pt idx="731">
                  <c:v>0.42022850000000278</c:v>
                </c:pt>
                <c:pt idx="732">
                  <c:v>0.42022850000000278</c:v>
                </c:pt>
                <c:pt idx="733">
                  <c:v>0.42022850000000278</c:v>
                </c:pt>
                <c:pt idx="734">
                  <c:v>0.42022850000000278</c:v>
                </c:pt>
                <c:pt idx="735">
                  <c:v>0.42022850000000278</c:v>
                </c:pt>
                <c:pt idx="736">
                  <c:v>0.42022850000000278</c:v>
                </c:pt>
                <c:pt idx="737">
                  <c:v>0.42022850000000278</c:v>
                </c:pt>
                <c:pt idx="738">
                  <c:v>0.42022850000000278</c:v>
                </c:pt>
                <c:pt idx="739">
                  <c:v>0.42022850000000278</c:v>
                </c:pt>
                <c:pt idx="740">
                  <c:v>0.42022850000000278</c:v>
                </c:pt>
                <c:pt idx="741">
                  <c:v>0.42022850000000278</c:v>
                </c:pt>
                <c:pt idx="742">
                  <c:v>0.42022850000000278</c:v>
                </c:pt>
                <c:pt idx="743">
                  <c:v>0.42022850000000278</c:v>
                </c:pt>
                <c:pt idx="744">
                  <c:v>0.42022850000000278</c:v>
                </c:pt>
                <c:pt idx="745">
                  <c:v>0.42022850000000278</c:v>
                </c:pt>
                <c:pt idx="746">
                  <c:v>0.42022850000000278</c:v>
                </c:pt>
                <c:pt idx="747">
                  <c:v>0.42022850000000278</c:v>
                </c:pt>
                <c:pt idx="748">
                  <c:v>0.42022850000000278</c:v>
                </c:pt>
                <c:pt idx="749">
                  <c:v>0.42022850000000278</c:v>
                </c:pt>
                <c:pt idx="750">
                  <c:v>0.42022850000000278</c:v>
                </c:pt>
                <c:pt idx="751">
                  <c:v>0.42022850000000278</c:v>
                </c:pt>
                <c:pt idx="752">
                  <c:v>0.42022850000000278</c:v>
                </c:pt>
                <c:pt idx="753">
                  <c:v>0.42022850000000278</c:v>
                </c:pt>
                <c:pt idx="754">
                  <c:v>0.42022850000000278</c:v>
                </c:pt>
                <c:pt idx="755">
                  <c:v>0.42022850000000278</c:v>
                </c:pt>
                <c:pt idx="756">
                  <c:v>0.42022850000000278</c:v>
                </c:pt>
                <c:pt idx="757">
                  <c:v>0.42022850000000278</c:v>
                </c:pt>
                <c:pt idx="758">
                  <c:v>0.42022850000000278</c:v>
                </c:pt>
                <c:pt idx="759">
                  <c:v>0.42022850000000278</c:v>
                </c:pt>
                <c:pt idx="760">
                  <c:v>0.42022850000000278</c:v>
                </c:pt>
                <c:pt idx="761">
                  <c:v>0.42022850000000278</c:v>
                </c:pt>
                <c:pt idx="762">
                  <c:v>0.42022850000000278</c:v>
                </c:pt>
                <c:pt idx="763">
                  <c:v>0.42022850000000278</c:v>
                </c:pt>
                <c:pt idx="764">
                  <c:v>0.42022850000000278</c:v>
                </c:pt>
                <c:pt idx="765">
                  <c:v>0.42022850000000278</c:v>
                </c:pt>
                <c:pt idx="766">
                  <c:v>0.42022850000000278</c:v>
                </c:pt>
                <c:pt idx="767">
                  <c:v>0.42022850000000278</c:v>
                </c:pt>
                <c:pt idx="768">
                  <c:v>0.42022850000000278</c:v>
                </c:pt>
                <c:pt idx="769">
                  <c:v>0.42022850000000278</c:v>
                </c:pt>
                <c:pt idx="770">
                  <c:v>0.42022850000000278</c:v>
                </c:pt>
                <c:pt idx="771">
                  <c:v>0.42022850000000278</c:v>
                </c:pt>
                <c:pt idx="772">
                  <c:v>0.42022850000000278</c:v>
                </c:pt>
                <c:pt idx="773">
                  <c:v>0.42022850000000278</c:v>
                </c:pt>
                <c:pt idx="774">
                  <c:v>0.42022850000000278</c:v>
                </c:pt>
                <c:pt idx="775">
                  <c:v>0.42022850000000278</c:v>
                </c:pt>
                <c:pt idx="776">
                  <c:v>0.42022850000000278</c:v>
                </c:pt>
                <c:pt idx="777">
                  <c:v>0.42022850000000278</c:v>
                </c:pt>
                <c:pt idx="778">
                  <c:v>0.42022850000000278</c:v>
                </c:pt>
                <c:pt idx="779">
                  <c:v>0.42022850000000278</c:v>
                </c:pt>
                <c:pt idx="780">
                  <c:v>0.42022850000000278</c:v>
                </c:pt>
                <c:pt idx="781">
                  <c:v>0.42022850000000278</c:v>
                </c:pt>
                <c:pt idx="782">
                  <c:v>0.42022850000000278</c:v>
                </c:pt>
                <c:pt idx="783">
                  <c:v>0.42022850000000278</c:v>
                </c:pt>
                <c:pt idx="784">
                  <c:v>0.42022850000000278</c:v>
                </c:pt>
                <c:pt idx="785">
                  <c:v>0.42022850000000278</c:v>
                </c:pt>
                <c:pt idx="786">
                  <c:v>0.42022850000000278</c:v>
                </c:pt>
                <c:pt idx="787">
                  <c:v>0.42022850000000278</c:v>
                </c:pt>
                <c:pt idx="788">
                  <c:v>0.42022850000000278</c:v>
                </c:pt>
                <c:pt idx="789">
                  <c:v>0.42022850000000278</c:v>
                </c:pt>
                <c:pt idx="790">
                  <c:v>0.42022850000000278</c:v>
                </c:pt>
                <c:pt idx="791">
                  <c:v>0.42022850000000278</c:v>
                </c:pt>
                <c:pt idx="792">
                  <c:v>0.42022850000000278</c:v>
                </c:pt>
                <c:pt idx="793">
                  <c:v>0.42022850000000278</c:v>
                </c:pt>
                <c:pt idx="794">
                  <c:v>0.42022850000000278</c:v>
                </c:pt>
                <c:pt idx="795">
                  <c:v>0.42022850000000278</c:v>
                </c:pt>
                <c:pt idx="796">
                  <c:v>0.42022850000000278</c:v>
                </c:pt>
                <c:pt idx="797">
                  <c:v>0.42022850000000278</c:v>
                </c:pt>
                <c:pt idx="798">
                  <c:v>0.42022850000000278</c:v>
                </c:pt>
                <c:pt idx="799">
                  <c:v>0.42022850000000278</c:v>
                </c:pt>
                <c:pt idx="800">
                  <c:v>0.42022850000000278</c:v>
                </c:pt>
                <c:pt idx="801">
                  <c:v>0.42022850000000278</c:v>
                </c:pt>
                <c:pt idx="802">
                  <c:v>0.42022850000000278</c:v>
                </c:pt>
                <c:pt idx="803">
                  <c:v>0.42022850000000278</c:v>
                </c:pt>
                <c:pt idx="804">
                  <c:v>0.42022850000000278</c:v>
                </c:pt>
                <c:pt idx="805">
                  <c:v>0.42022850000000278</c:v>
                </c:pt>
                <c:pt idx="806">
                  <c:v>0.42022850000000278</c:v>
                </c:pt>
                <c:pt idx="807">
                  <c:v>0.42022850000000278</c:v>
                </c:pt>
                <c:pt idx="808">
                  <c:v>0.42022850000000278</c:v>
                </c:pt>
                <c:pt idx="809">
                  <c:v>0.42022850000000278</c:v>
                </c:pt>
                <c:pt idx="810">
                  <c:v>0.42022850000000278</c:v>
                </c:pt>
                <c:pt idx="811">
                  <c:v>0.42022850000000278</c:v>
                </c:pt>
                <c:pt idx="812">
                  <c:v>0.42022850000000278</c:v>
                </c:pt>
                <c:pt idx="813">
                  <c:v>0.42022850000000278</c:v>
                </c:pt>
                <c:pt idx="814">
                  <c:v>0.42022850000000278</c:v>
                </c:pt>
                <c:pt idx="815">
                  <c:v>0.42022850000000278</c:v>
                </c:pt>
                <c:pt idx="816">
                  <c:v>0.42022850000000278</c:v>
                </c:pt>
                <c:pt idx="817">
                  <c:v>0.42022850000000278</c:v>
                </c:pt>
                <c:pt idx="818">
                  <c:v>0.42022850000000278</c:v>
                </c:pt>
                <c:pt idx="819">
                  <c:v>0.42022850000000278</c:v>
                </c:pt>
                <c:pt idx="820">
                  <c:v>0.42022850000000278</c:v>
                </c:pt>
                <c:pt idx="821">
                  <c:v>0.42022850000000278</c:v>
                </c:pt>
                <c:pt idx="822">
                  <c:v>0.42022850000000278</c:v>
                </c:pt>
                <c:pt idx="823">
                  <c:v>0.42022850000000278</c:v>
                </c:pt>
                <c:pt idx="824">
                  <c:v>0.42022850000000278</c:v>
                </c:pt>
                <c:pt idx="825">
                  <c:v>0.42022850000000278</c:v>
                </c:pt>
                <c:pt idx="826">
                  <c:v>0.42022850000000278</c:v>
                </c:pt>
                <c:pt idx="827">
                  <c:v>0.42022850000000278</c:v>
                </c:pt>
                <c:pt idx="828">
                  <c:v>0.42022850000000278</c:v>
                </c:pt>
                <c:pt idx="829">
                  <c:v>0.42022850000000278</c:v>
                </c:pt>
                <c:pt idx="830">
                  <c:v>0.42022850000000278</c:v>
                </c:pt>
                <c:pt idx="831">
                  <c:v>0.42022850000000278</c:v>
                </c:pt>
                <c:pt idx="832">
                  <c:v>0.42022850000000278</c:v>
                </c:pt>
                <c:pt idx="833">
                  <c:v>0.42022850000000278</c:v>
                </c:pt>
                <c:pt idx="834">
                  <c:v>0.42022850000000278</c:v>
                </c:pt>
                <c:pt idx="835">
                  <c:v>0.42022850000000278</c:v>
                </c:pt>
                <c:pt idx="836">
                  <c:v>0.42022850000000278</c:v>
                </c:pt>
                <c:pt idx="837">
                  <c:v>0.42022850000000278</c:v>
                </c:pt>
                <c:pt idx="838">
                  <c:v>0.42022850000000278</c:v>
                </c:pt>
                <c:pt idx="839">
                  <c:v>0.42022850000000278</c:v>
                </c:pt>
                <c:pt idx="840">
                  <c:v>0.42022850000000278</c:v>
                </c:pt>
                <c:pt idx="841">
                  <c:v>0.42022850000000278</c:v>
                </c:pt>
                <c:pt idx="842">
                  <c:v>0.42022850000000278</c:v>
                </c:pt>
                <c:pt idx="843">
                  <c:v>0.42022850000000278</c:v>
                </c:pt>
                <c:pt idx="844">
                  <c:v>0.42022850000000278</c:v>
                </c:pt>
                <c:pt idx="845">
                  <c:v>0.42022850000000278</c:v>
                </c:pt>
                <c:pt idx="846">
                  <c:v>0.42022850000000278</c:v>
                </c:pt>
                <c:pt idx="847">
                  <c:v>0.42017000000000299</c:v>
                </c:pt>
                <c:pt idx="848">
                  <c:v>0.42017000000000299</c:v>
                </c:pt>
                <c:pt idx="849">
                  <c:v>0.41055549999999846</c:v>
                </c:pt>
                <c:pt idx="850">
                  <c:v>0.41055549999999846</c:v>
                </c:pt>
                <c:pt idx="851">
                  <c:v>0.34373800000000221</c:v>
                </c:pt>
                <c:pt idx="852">
                  <c:v>0.34373800000000221</c:v>
                </c:pt>
                <c:pt idx="853">
                  <c:v>0.34373800000000221</c:v>
                </c:pt>
                <c:pt idx="854">
                  <c:v>0.34373800000000221</c:v>
                </c:pt>
                <c:pt idx="855">
                  <c:v>0.34373800000000221</c:v>
                </c:pt>
                <c:pt idx="856">
                  <c:v>0.34373800000000221</c:v>
                </c:pt>
                <c:pt idx="857">
                  <c:v>0.34373800000000221</c:v>
                </c:pt>
                <c:pt idx="858">
                  <c:v>0.32748800000000222</c:v>
                </c:pt>
                <c:pt idx="859">
                  <c:v>0.32636800000000482</c:v>
                </c:pt>
                <c:pt idx="860">
                  <c:v>0.28320800000000379</c:v>
                </c:pt>
                <c:pt idx="861">
                  <c:v>0.28320800000000379</c:v>
                </c:pt>
                <c:pt idx="862">
                  <c:v>0.28320800000000379</c:v>
                </c:pt>
                <c:pt idx="863">
                  <c:v>0.28320800000000379</c:v>
                </c:pt>
                <c:pt idx="864">
                  <c:v>0.24414550000000379</c:v>
                </c:pt>
                <c:pt idx="865">
                  <c:v>0.24414550000000379</c:v>
                </c:pt>
                <c:pt idx="866">
                  <c:v>9.6515499999997201E-2</c:v>
                </c:pt>
                <c:pt idx="867">
                  <c:v>9.6515499999997201E-2</c:v>
                </c:pt>
                <c:pt idx="868">
                  <c:v>9.6515499999997201E-2</c:v>
                </c:pt>
                <c:pt idx="869">
                  <c:v>9.6515499999997201E-2</c:v>
                </c:pt>
                <c:pt idx="870">
                  <c:v>9.6515499999997201E-2</c:v>
                </c:pt>
                <c:pt idx="871">
                  <c:v>9.6515499999997201E-2</c:v>
                </c:pt>
                <c:pt idx="872">
                  <c:v>9.6515499999997201E-2</c:v>
                </c:pt>
                <c:pt idx="873">
                  <c:v>4.3087499999994817E-2</c:v>
                </c:pt>
                <c:pt idx="874">
                  <c:v>4.3087499999994817E-2</c:v>
                </c:pt>
                <c:pt idx="875">
                  <c:v>-5.5895000000000826E-2</c:v>
                </c:pt>
                <c:pt idx="876">
                  <c:v>-5.5895000000000826E-2</c:v>
                </c:pt>
                <c:pt idx="877">
                  <c:v>-5.5895000000000826E-2</c:v>
                </c:pt>
                <c:pt idx="878">
                  <c:v>-5.5895000000000826E-2</c:v>
                </c:pt>
                <c:pt idx="879">
                  <c:v>-5.5895000000000826E-2</c:v>
                </c:pt>
                <c:pt idx="880">
                  <c:v>-9.11764999999988E-2</c:v>
                </c:pt>
                <c:pt idx="881">
                  <c:v>-9.11764999999988E-2</c:v>
                </c:pt>
                <c:pt idx="882">
                  <c:v>-0.23407549999999669</c:v>
                </c:pt>
                <c:pt idx="883">
                  <c:v>-0.23407549999999669</c:v>
                </c:pt>
                <c:pt idx="884">
                  <c:v>-0.23407549999999669</c:v>
                </c:pt>
                <c:pt idx="885">
                  <c:v>-0.23407549999999669</c:v>
                </c:pt>
                <c:pt idx="886">
                  <c:v>-0.23407549999999669</c:v>
                </c:pt>
                <c:pt idx="887">
                  <c:v>-0.23407549999999669</c:v>
                </c:pt>
                <c:pt idx="888">
                  <c:v>-0.28188350000000806</c:v>
                </c:pt>
                <c:pt idx="889">
                  <c:v>-0.28188350000000806</c:v>
                </c:pt>
                <c:pt idx="890">
                  <c:v>-0.39635500000000801</c:v>
                </c:pt>
                <c:pt idx="891">
                  <c:v>-0.39635500000000801</c:v>
                </c:pt>
                <c:pt idx="892">
                  <c:v>-0.39635500000000801</c:v>
                </c:pt>
                <c:pt idx="893">
                  <c:v>-0.39635500000000801</c:v>
                </c:pt>
                <c:pt idx="894">
                  <c:v>-0.39635500000000801</c:v>
                </c:pt>
                <c:pt idx="895">
                  <c:v>-0.43191499999999478</c:v>
                </c:pt>
                <c:pt idx="896">
                  <c:v>-0.43191499999999478</c:v>
                </c:pt>
                <c:pt idx="897">
                  <c:v>-0.43191499999999478</c:v>
                </c:pt>
                <c:pt idx="898">
                  <c:v>-0.58059950000000138</c:v>
                </c:pt>
                <c:pt idx="899">
                  <c:v>-0.58059950000000138</c:v>
                </c:pt>
                <c:pt idx="900">
                  <c:v>-0.58059950000000138</c:v>
                </c:pt>
                <c:pt idx="901">
                  <c:v>-0.58059950000000138</c:v>
                </c:pt>
                <c:pt idx="902">
                  <c:v>-0.58059950000000138</c:v>
                </c:pt>
                <c:pt idx="903">
                  <c:v>-0.58059950000000138</c:v>
                </c:pt>
                <c:pt idx="904">
                  <c:v>-0.62681699999999485</c:v>
                </c:pt>
                <c:pt idx="905">
                  <c:v>-0.62681699999999485</c:v>
                </c:pt>
                <c:pt idx="906">
                  <c:v>-0.72847100000000131</c:v>
                </c:pt>
                <c:pt idx="907">
                  <c:v>-0.72847100000000131</c:v>
                </c:pt>
                <c:pt idx="908">
                  <c:v>-0.72847100000000131</c:v>
                </c:pt>
                <c:pt idx="909">
                  <c:v>-0.72847100000000131</c:v>
                </c:pt>
                <c:pt idx="910">
                  <c:v>-0.72847100000000131</c:v>
                </c:pt>
                <c:pt idx="911">
                  <c:v>-0.76784600000000136</c:v>
                </c:pt>
                <c:pt idx="912">
                  <c:v>-0.76784600000000136</c:v>
                </c:pt>
                <c:pt idx="913">
                  <c:v>-0.8924299999999995</c:v>
                </c:pt>
                <c:pt idx="914">
                  <c:v>-0.8924299999999995</c:v>
                </c:pt>
                <c:pt idx="915">
                  <c:v>-0.8924299999999995</c:v>
                </c:pt>
                <c:pt idx="916">
                  <c:v>-0.8924299999999995</c:v>
                </c:pt>
                <c:pt idx="917">
                  <c:v>-0.8924299999999995</c:v>
                </c:pt>
                <c:pt idx="918">
                  <c:v>-0.8924299999999995</c:v>
                </c:pt>
                <c:pt idx="919">
                  <c:v>-0.8924299999999995</c:v>
                </c:pt>
                <c:pt idx="920">
                  <c:v>-0.91733000000000542</c:v>
                </c:pt>
                <c:pt idx="921">
                  <c:v>-0.91733000000000542</c:v>
                </c:pt>
                <c:pt idx="922">
                  <c:v>-0.9636020000000044</c:v>
                </c:pt>
                <c:pt idx="923">
                  <c:v>-0.9636020000000044</c:v>
                </c:pt>
                <c:pt idx="924">
                  <c:v>-0.9636020000000044</c:v>
                </c:pt>
                <c:pt idx="925">
                  <c:v>-0.9636020000000044</c:v>
                </c:pt>
                <c:pt idx="926">
                  <c:v>-0.97123800000000293</c:v>
                </c:pt>
                <c:pt idx="927">
                  <c:v>-0.97158900000000437</c:v>
                </c:pt>
                <c:pt idx="928">
                  <c:v>-0.97924700000000398</c:v>
                </c:pt>
                <c:pt idx="929">
                  <c:v>-0.97924700000000398</c:v>
                </c:pt>
                <c:pt idx="930">
                  <c:v>-0.97924700000000398</c:v>
                </c:pt>
                <c:pt idx="931">
                  <c:v>-0.97938350000000352</c:v>
                </c:pt>
                <c:pt idx="932">
                  <c:v>-0.97977350000000363</c:v>
                </c:pt>
                <c:pt idx="933">
                  <c:v>-0.98274150000000382</c:v>
                </c:pt>
                <c:pt idx="934">
                  <c:v>-0.98274150000000382</c:v>
                </c:pt>
                <c:pt idx="935">
                  <c:v>-0.98274150000000382</c:v>
                </c:pt>
                <c:pt idx="936">
                  <c:v>-0.98274150000000382</c:v>
                </c:pt>
                <c:pt idx="937">
                  <c:v>-0.98274150000000382</c:v>
                </c:pt>
                <c:pt idx="938">
                  <c:v>-0.98307350000000371</c:v>
                </c:pt>
                <c:pt idx="939">
                  <c:v>-0.98307350000000371</c:v>
                </c:pt>
                <c:pt idx="940">
                  <c:v>-0.98307350000000371</c:v>
                </c:pt>
                <c:pt idx="941">
                  <c:v>-0.98307350000000371</c:v>
                </c:pt>
                <c:pt idx="942">
                  <c:v>-0.98307350000000371</c:v>
                </c:pt>
                <c:pt idx="943">
                  <c:v>-0.98211800000000382</c:v>
                </c:pt>
                <c:pt idx="944">
                  <c:v>-0.97246550000000487</c:v>
                </c:pt>
                <c:pt idx="945">
                  <c:v>-0.97246550000000487</c:v>
                </c:pt>
                <c:pt idx="946">
                  <c:v>-0.97246550000000487</c:v>
                </c:pt>
                <c:pt idx="947">
                  <c:v>-0.97246550000000487</c:v>
                </c:pt>
                <c:pt idx="948">
                  <c:v>-0.97246550000000487</c:v>
                </c:pt>
                <c:pt idx="949">
                  <c:v>-0.96289300000000544</c:v>
                </c:pt>
                <c:pt idx="950">
                  <c:v>-0.96289300000000544</c:v>
                </c:pt>
                <c:pt idx="951">
                  <c:v>-0.91193050000000186</c:v>
                </c:pt>
                <c:pt idx="952">
                  <c:v>-0.91193050000000186</c:v>
                </c:pt>
                <c:pt idx="953">
                  <c:v>-0.91193050000000186</c:v>
                </c:pt>
                <c:pt idx="954">
                  <c:v>-0.90620000000000878</c:v>
                </c:pt>
                <c:pt idx="955">
                  <c:v>-0.90620000000000878</c:v>
                </c:pt>
                <c:pt idx="956">
                  <c:v>-0.90620000000000878</c:v>
                </c:pt>
                <c:pt idx="957">
                  <c:v>-0.90620000000000878</c:v>
                </c:pt>
                <c:pt idx="958">
                  <c:v>-0.90620000000000878</c:v>
                </c:pt>
                <c:pt idx="959">
                  <c:v>-0.87588750000000881</c:v>
                </c:pt>
                <c:pt idx="960">
                  <c:v>-0.87588750000000881</c:v>
                </c:pt>
                <c:pt idx="961">
                  <c:v>-0.87588750000000881</c:v>
                </c:pt>
                <c:pt idx="962">
                  <c:v>-0.79575150000000372</c:v>
                </c:pt>
                <c:pt idx="963">
                  <c:v>-0.79575150000000372</c:v>
                </c:pt>
                <c:pt idx="964">
                  <c:v>-0.79575150000000372</c:v>
                </c:pt>
                <c:pt idx="965">
                  <c:v>-0.79575150000000372</c:v>
                </c:pt>
                <c:pt idx="966">
                  <c:v>-0.79575150000000372</c:v>
                </c:pt>
                <c:pt idx="967">
                  <c:v>-0.74761149999999232</c:v>
                </c:pt>
                <c:pt idx="968">
                  <c:v>-0.74761149999999232</c:v>
                </c:pt>
                <c:pt idx="969">
                  <c:v>-0.66118549999999732</c:v>
                </c:pt>
                <c:pt idx="970">
                  <c:v>-0.66118549999999732</c:v>
                </c:pt>
                <c:pt idx="971">
                  <c:v>-0.66118549999999732</c:v>
                </c:pt>
                <c:pt idx="972">
                  <c:v>-0.66118549999999732</c:v>
                </c:pt>
                <c:pt idx="973">
                  <c:v>-0.63626449999999735</c:v>
                </c:pt>
                <c:pt idx="974">
                  <c:v>-0.5308295000000085</c:v>
                </c:pt>
                <c:pt idx="975">
                  <c:v>-0.5308295000000085</c:v>
                </c:pt>
                <c:pt idx="976">
                  <c:v>-0.5308295000000085</c:v>
                </c:pt>
                <c:pt idx="977">
                  <c:v>-0.5308295000000085</c:v>
                </c:pt>
                <c:pt idx="978">
                  <c:v>-0.5308295000000085</c:v>
                </c:pt>
                <c:pt idx="979">
                  <c:v>-0.4812680000000063</c:v>
                </c:pt>
                <c:pt idx="980">
                  <c:v>-0.4812680000000063</c:v>
                </c:pt>
                <c:pt idx="981">
                  <c:v>-0.33947300000001068</c:v>
                </c:pt>
                <c:pt idx="982">
                  <c:v>-0.33947300000001068</c:v>
                </c:pt>
                <c:pt idx="983">
                  <c:v>-0.33947300000001068</c:v>
                </c:pt>
                <c:pt idx="984">
                  <c:v>-0.33947300000001068</c:v>
                </c:pt>
                <c:pt idx="985">
                  <c:v>-0.33947300000001068</c:v>
                </c:pt>
                <c:pt idx="986">
                  <c:v>-0.33947300000001068</c:v>
                </c:pt>
                <c:pt idx="987">
                  <c:v>-0.33947300000001068</c:v>
                </c:pt>
                <c:pt idx="988">
                  <c:v>-0.3036444999999941</c:v>
                </c:pt>
                <c:pt idx="989">
                  <c:v>-0.29574700000000054</c:v>
                </c:pt>
                <c:pt idx="990">
                  <c:v>-0.29574700000000054</c:v>
                </c:pt>
                <c:pt idx="991">
                  <c:v>-0.18662050000000679</c:v>
                </c:pt>
                <c:pt idx="992">
                  <c:v>-0.18662050000000679</c:v>
                </c:pt>
                <c:pt idx="993">
                  <c:v>-0.18662050000000679</c:v>
                </c:pt>
                <c:pt idx="994">
                  <c:v>-0.18662050000000679</c:v>
                </c:pt>
                <c:pt idx="995">
                  <c:v>-0.18662050000000679</c:v>
                </c:pt>
                <c:pt idx="996">
                  <c:v>-0.18662050000000679</c:v>
                </c:pt>
                <c:pt idx="997">
                  <c:v>-0.1259405000000115</c:v>
                </c:pt>
                <c:pt idx="998">
                  <c:v>-0.1259405000000115</c:v>
                </c:pt>
                <c:pt idx="999">
                  <c:v>2.5036999999992676E-2</c:v>
                </c:pt>
                <c:pt idx="1000">
                  <c:v>2.5036999999992676E-2</c:v>
                </c:pt>
                <c:pt idx="1001">
                  <c:v>2.5036999999992676E-2</c:v>
                </c:pt>
                <c:pt idx="1002">
                  <c:v>2.5036999999992676E-2</c:v>
                </c:pt>
                <c:pt idx="1003">
                  <c:v>2.5036999999992676E-2</c:v>
                </c:pt>
                <c:pt idx="1004">
                  <c:v>2.5036999999992676E-2</c:v>
                </c:pt>
                <c:pt idx="1005">
                  <c:v>2.5036999999992676E-2</c:v>
                </c:pt>
                <c:pt idx="1006">
                  <c:v>2.5036999999992676E-2</c:v>
                </c:pt>
                <c:pt idx="1007">
                  <c:v>5.9580999999999135E-2</c:v>
                </c:pt>
                <c:pt idx="1008">
                  <c:v>5.9580999999999135E-2</c:v>
                </c:pt>
                <c:pt idx="1009">
                  <c:v>0.17325199999999907</c:v>
                </c:pt>
                <c:pt idx="1010">
                  <c:v>0.17325199999999907</c:v>
                </c:pt>
                <c:pt idx="1011">
                  <c:v>0.17325199999999907</c:v>
                </c:pt>
                <c:pt idx="1012">
                  <c:v>0.17325199999999907</c:v>
                </c:pt>
                <c:pt idx="1013">
                  <c:v>0.17325199999999907</c:v>
                </c:pt>
                <c:pt idx="1014">
                  <c:v>0.21602999999998757</c:v>
                </c:pt>
                <c:pt idx="1015">
                  <c:v>0.21602999999998757</c:v>
                </c:pt>
                <c:pt idx="1016">
                  <c:v>0.36645999999998763</c:v>
                </c:pt>
                <c:pt idx="1017">
                  <c:v>0.36645999999998763</c:v>
                </c:pt>
                <c:pt idx="1018">
                  <c:v>0.36645999999998763</c:v>
                </c:pt>
                <c:pt idx="1019">
                  <c:v>0.36645999999998763</c:v>
                </c:pt>
                <c:pt idx="1020">
                  <c:v>0.36645999999998763</c:v>
                </c:pt>
                <c:pt idx="1021">
                  <c:v>0.36645999999998763</c:v>
                </c:pt>
                <c:pt idx="1022">
                  <c:v>0.36645999999998763</c:v>
                </c:pt>
                <c:pt idx="1023">
                  <c:v>0.36645999999998763</c:v>
                </c:pt>
                <c:pt idx="1024">
                  <c:v>0.38681799999999583</c:v>
                </c:pt>
                <c:pt idx="1025">
                  <c:v>0.38681799999999583</c:v>
                </c:pt>
                <c:pt idx="1026">
                  <c:v>0.45869799999999461</c:v>
                </c:pt>
                <c:pt idx="1027">
                  <c:v>0.45869799999999461</c:v>
                </c:pt>
                <c:pt idx="1028">
                  <c:v>0.45869799999999461</c:v>
                </c:pt>
                <c:pt idx="1029">
                  <c:v>0.45869799999999461</c:v>
                </c:pt>
                <c:pt idx="1030">
                  <c:v>0.45869799999999461</c:v>
                </c:pt>
                <c:pt idx="1031">
                  <c:v>0.45869799999999461</c:v>
                </c:pt>
                <c:pt idx="1032">
                  <c:v>0.46744799999999459</c:v>
                </c:pt>
                <c:pt idx="1033">
                  <c:v>0.46744799999999459</c:v>
                </c:pt>
                <c:pt idx="1034">
                  <c:v>0.4996829999999946</c:v>
                </c:pt>
                <c:pt idx="1035">
                  <c:v>0.4996829999999946</c:v>
                </c:pt>
                <c:pt idx="1036">
                  <c:v>0.4996829999999946</c:v>
                </c:pt>
                <c:pt idx="1037">
                  <c:v>0.4996829999999946</c:v>
                </c:pt>
                <c:pt idx="1038">
                  <c:v>0.4996829999999946</c:v>
                </c:pt>
                <c:pt idx="1039">
                  <c:v>0.4996829999999946</c:v>
                </c:pt>
                <c:pt idx="1040">
                  <c:v>0.4996829999999946</c:v>
                </c:pt>
                <c:pt idx="1041">
                  <c:v>0.50319799999999471</c:v>
                </c:pt>
                <c:pt idx="1042">
                  <c:v>0.50319799999999471</c:v>
                </c:pt>
                <c:pt idx="1043">
                  <c:v>0.50753299999999446</c:v>
                </c:pt>
                <c:pt idx="1044">
                  <c:v>0.50753299999999446</c:v>
                </c:pt>
                <c:pt idx="1045">
                  <c:v>0.50784499999999455</c:v>
                </c:pt>
                <c:pt idx="1046">
                  <c:v>0.50784499999999455</c:v>
                </c:pt>
                <c:pt idx="1047">
                  <c:v>0.50784499999999455</c:v>
                </c:pt>
                <c:pt idx="1048">
                  <c:v>0.50784499999999455</c:v>
                </c:pt>
                <c:pt idx="1049">
                  <c:v>0.50839199999999451</c:v>
                </c:pt>
                <c:pt idx="1050">
                  <c:v>0.50839199999999451</c:v>
                </c:pt>
                <c:pt idx="1051">
                  <c:v>0.50839199999999451</c:v>
                </c:pt>
                <c:pt idx="1052">
                  <c:v>0.50839199999999451</c:v>
                </c:pt>
                <c:pt idx="1053">
                  <c:v>0.50839199999999451</c:v>
                </c:pt>
                <c:pt idx="1054">
                  <c:v>0.50839199999999451</c:v>
                </c:pt>
                <c:pt idx="1055">
                  <c:v>0.50839199999999451</c:v>
                </c:pt>
                <c:pt idx="1056">
                  <c:v>0.50839199999999451</c:v>
                </c:pt>
                <c:pt idx="1057">
                  <c:v>0.50839199999999451</c:v>
                </c:pt>
                <c:pt idx="1058">
                  <c:v>0.50839199999999451</c:v>
                </c:pt>
                <c:pt idx="1059">
                  <c:v>0.50839199999999451</c:v>
                </c:pt>
                <c:pt idx="1060">
                  <c:v>0.51413199999999504</c:v>
                </c:pt>
                <c:pt idx="1061">
                  <c:v>0.51454149999999366</c:v>
                </c:pt>
                <c:pt idx="1062">
                  <c:v>0.51454149999999366</c:v>
                </c:pt>
                <c:pt idx="1063">
                  <c:v>0.51454149999999366</c:v>
                </c:pt>
                <c:pt idx="1064">
                  <c:v>0.51454149999999366</c:v>
                </c:pt>
                <c:pt idx="1065">
                  <c:v>0.51454149999999366</c:v>
                </c:pt>
                <c:pt idx="1066">
                  <c:v>0.51665199999999467</c:v>
                </c:pt>
                <c:pt idx="1067">
                  <c:v>0.51665199999999467</c:v>
                </c:pt>
                <c:pt idx="1068">
                  <c:v>0.52192449999999424</c:v>
                </c:pt>
                <c:pt idx="1069">
                  <c:v>0.52192449999999424</c:v>
                </c:pt>
                <c:pt idx="1070">
                  <c:v>0.52192449999999424</c:v>
                </c:pt>
                <c:pt idx="1071">
                  <c:v>0.52192449999999424</c:v>
                </c:pt>
                <c:pt idx="1072">
                  <c:v>0.52192449999999424</c:v>
                </c:pt>
                <c:pt idx="1073">
                  <c:v>0.52208149999999431</c:v>
                </c:pt>
                <c:pt idx="1074">
                  <c:v>0.52208149999999431</c:v>
                </c:pt>
                <c:pt idx="1075">
                  <c:v>0.52208149999999431</c:v>
                </c:pt>
                <c:pt idx="1076">
                  <c:v>0.52208149999999431</c:v>
                </c:pt>
                <c:pt idx="1077">
                  <c:v>0.52208149999999431</c:v>
                </c:pt>
                <c:pt idx="1078">
                  <c:v>0.52208149999999431</c:v>
                </c:pt>
                <c:pt idx="1079">
                  <c:v>0.52208149999999431</c:v>
                </c:pt>
                <c:pt idx="1080">
                  <c:v>0.52208149999999431</c:v>
                </c:pt>
                <c:pt idx="1081">
                  <c:v>0.52208149999999431</c:v>
                </c:pt>
                <c:pt idx="1082">
                  <c:v>0.52208149999999431</c:v>
                </c:pt>
                <c:pt idx="1083">
                  <c:v>0.52208149999999431</c:v>
                </c:pt>
                <c:pt idx="1084">
                  <c:v>0.52208149999999431</c:v>
                </c:pt>
                <c:pt idx="1085">
                  <c:v>0.52208149999999431</c:v>
                </c:pt>
                <c:pt idx="1086">
                  <c:v>0.52208149999999431</c:v>
                </c:pt>
                <c:pt idx="1087">
                  <c:v>0.52208149999999431</c:v>
                </c:pt>
                <c:pt idx="1088">
                  <c:v>0.52208149999999431</c:v>
                </c:pt>
                <c:pt idx="1089">
                  <c:v>0.52208149999999431</c:v>
                </c:pt>
                <c:pt idx="1090">
                  <c:v>0.52208149999999431</c:v>
                </c:pt>
                <c:pt idx="1091">
                  <c:v>0.52208149999999431</c:v>
                </c:pt>
                <c:pt idx="1092">
                  <c:v>0.52208149999999431</c:v>
                </c:pt>
                <c:pt idx="1093">
                  <c:v>0.52208149999999431</c:v>
                </c:pt>
                <c:pt idx="1094">
                  <c:v>0.52208149999999431</c:v>
                </c:pt>
                <c:pt idx="1095">
                  <c:v>0.52208149999999431</c:v>
                </c:pt>
                <c:pt idx="1096">
                  <c:v>0.52208149999999431</c:v>
                </c:pt>
                <c:pt idx="1097">
                  <c:v>0.52208149999999431</c:v>
                </c:pt>
                <c:pt idx="1098">
                  <c:v>0.52208149999999431</c:v>
                </c:pt>
                <c:pt idx="1099">
                  <c:v>0.52208149999999431</c:v>
                </c:pt>
                <c:pt idx="1100">
                  <c:v>0.52208149999999431</c:v>
                </c:pt>
                <c:pt idx="1101">
                  <c:v>0.52208149999999431</c:v>
                </c:pt>
                <c:pt idx="1102">
                  <c:v>0.52208149999999431</c:v>
                </c:pt>
                <c:pt idx="1103">
                  <c:v>0.52208149999999431</c:v>
                </c:pt>
                <c:pt idx="1104">
                  <c:v>0.52208149999999431</c:v>
                </c:pt>
                <c:pt idx="1105">
                  <c:v>0.52208149999999431</c:v>
                </c:pt>
                <c:pt idx="1106">
                  <c:v>0.52208149999999431</c:v>
                </c:pt>
                <c:pt idx="1107">
                  <c:v>0.52208149999999431</c:v>
                </c:pt>
                <c:pt idx="1108">
                  <c:v>0.52208149999999431</c:v>
                </c:pt>
                <c:pt idx="1109">
                  <c:v>0.52208149999999431</c:v>
                </c:pt>
                <c:pt idx="1110">
                  <c:v>0.52208149999999431</c:v>
                </c:pt>
                <c:pt idx="1111">
                  <c:v>0.52208149999999431</c:v>
                </c:pt>
                <c:pt idx="1112">
                  <c:v>0.52208149999999431</c:v>
                </c:pt>
                <c:pt idx="1113">
                  <c:v>0.52208149999999431</c:v>
                </c:pt>
                <c:pt idx="1114">
                  <c:v>0.52208149999999431</c:v>
                </c:pt>
                <c:pt idx="1115">
                  <c:v>0.52208149999999431</c:v>
                </c:pt>
                <c:pt idx="1116">
                  <c:v>0.52208149999999431</c:v>
                </c:pt>
                <c:pt idx="1117">
                  <c:v>0.52208149999999431</c:v>
                </c:pt>
                <c:pt idx="1118">
                  <c:v>0.52208149999999431</c:v>
                </c:pt>
                <c:pt idx="1119">
                  <c:v>0.52208149999999431</c:v>
                </c:pt>
                <c:pt idx="1120">
                  <c:v>0.52208149999999431</c:v>
                </c:pt>
                <c:pt idx="1121">
                  <c:v>0.52208149999999431</c:v>
                </c:pt>
                <c:pt idx="1122">
                  <c:v>0.52208149999999431</c:v>
                </c:pt>
                <c:pt idx="1123">
                  <c:v>0.52208149999999431</c:v>
                </c:pt>
                <c:pt idx="1124">
                  <c:v>0.52208149999999431</c:v>
                </c:pt>
                <c:pt idx="1125">
                  <c:v>0.52208149999999431</c:v>
                </c:pt>
                <c:pt idx="1126">
                  <c:v>0.52208149999999431</c:v>
                </c:pt>
                <c:pt idx="1127">
                  <c:v>0.52208149999999431</c:v>
                </c:pt>
                <c:pt idx="1128">
                  <c:v>0.52208149999999431</c:v>
                </c:pt>
                <c:pt idx="1129">
                  <c:v>0.52208149999999431</c:v>
                </c:pt>
                <c:pt idx="1130">
                  <c:v>0.52208149999999431</c:v>
                </c:pt>
                <c:pt idx="1131">
                  <c:v>0.52208149999999431</c:v>
                </c:pt>
                <c:pt idx="1132">
                  <c:v>0.52208149999999431</c:v>
                </c:pt>
                <c:pt idx="1133">
                  <c:v>0.52208149999999431</c:v>
                </c:pt>
                <c:pt idx="1134">
                  <c:v>0.52208149999999431</c:v>
                </c:pt>
                <c:pt idx="1135">
                  <c:v>0.52208149999999431</c:v>
                </c:pt>
                <c:pt idx="1136">
                  <c:v>0.52208149999999431</c:v>
                </c:pt>
                <c:pt idx="1137">
                  <c:v>0.52208149999999431</c:v>
                </c:pt>
                <c:pt idx="1138">
                  <c:v>0.52208149999999431</c:v>
                </c:pt>
                <c:pt idx="1139">
                  <c:v>0.52208149999999431</c:v>
                </c:pt>
                <c:pt idx="1140">
                  <c:v>0.52208149999999431</c:v>
                </c:pt>
                <c:pt idx="1141">
                  <c:v>0.52208149999999431</c:v>
                </c:pt>
                <c:pt idx="1142">
                  <c:v>0.52208149999999431</c:v>
                </c:pt>
                <c:pt idx="1143">
                  <c:v>0.52208149999999431</c:v>
                </c:pt>
                <c:pt idx="1144">
                  <c:v>0.52208149999999431</c:v>
                </c:pt>
                <c:pt idx="1145">
                  <c:v>0.52208149999999431</c:v>
                </c:pt>
                <c:pt idx="1146">
                  <c:v>0.52208149999999431</c:v>
                </c:pt>
                <c:pt idx="1147">
                  <c:v>0.52208149999999431</c:v>
                </c:pt>
                <c:pt idx="1148">
                  <c:v>0.52208149999999431</c:v>
                </c:pt>
                <c:pt idx="1149">
                  <c:v>0.52208149999999431</c:v>
                </c:pt>
                <c:pt idx="1150">
                  <c:v>0.52208149999999431</c:v>
                </c:pt>
                <c:pt idx="1151">
                  <c:v>0.52208149999999431</c:v>
                </c:pt>
                <c:pt idx="1152">
                  <c:v>0.52208149999999431</c:v>
                </c:pt>
                <c:pt idx="1153">
                  <c:v>0.52208149999999431</c:v>
                </c:pt>
                <c:pt idx="1154">
                  <c:v>0.52208149999999431</c:v>
                </c:pt>
                <c:pt idx="1155">
                  <c:v>0.52208149999999431</c:v>
                </c:pt>
                <c:pt idx="1156">
                  <c:v>0.52208149999999431</c:v>
                </c:pt>
                <c:pt idx="1157">
                  <c:v>0.52208149999999431</c:v>
                </c:pt>
                <c:pt idx="1158">
                  <c:v>0.52208149999999431</c:v>
                </c:pt>
                <c:pt idx="1159">
                  <c:v>0.52208149999999431</c:v>
                </c:pt>
                <c:pt idx="1160">
                  <c:v>0.52208149999999431</c:v>
                </c:pt>
                <c:pt idx="1161">
                  <c:v>0.52208149999999431</c:v>
                </c:pt>
                <c:pt idx="1162">
                  <c:v>0.52208149999999431</c:v>
                </c:pt>
                <c:pt idx="1163">
                  <c:v>0.52208149999999431</c:v>
                </c:pt>
                <c:pt idx="1164">
                  <c:v>0.52208149999999431</c:v>
                </c:pt>
                <c:pt idx="1165">
                  <c:v>0.52208149999999431</c:v>
                </c:pt>
                <c:pt idx="1166">
                  <c:v>0.52208149999999431</c:v>
                </c:pt>
                <c:pt idx="1167">
                  <c:v>0.52208149999999431</c:v>
                </c:pt>
                <c:pt idx="1168">
                  <c:v>0.52208149999999431</c:v>
                </c:pt>
                <c:pt idx="1169">
                  <c:v>0.52208149999999431</c:v>
                </c:pt>
                <c:pt idx="1170">
                  <c:v>0.52208149999999431</c:v>
                </c:pt>
                <c:pt idx="1171">
                  <c:v>0.52208149999999431</c:v>
                </c:pt>
                <c:pt idx="1172">
                  <c:v>0.52208149999999431</c:v>
                </c:pt>
                <c:pt idx="1173">
                  <c:v>0.52208149999999431</c:v>
                </c:pt>
                <c:pt idx="1174">
                  <c:v>0.52208149999999431</c:v>
                </c:pt>
                <c:pt idx="1175">
                  <c:v>0.52208149999999431</c:v>
                </c:pt>
                <c:pt idx="1176">
                  <c:v>0.52208149999999431</c:v>
                </c:pt>
                <c:pt idx="1177">
                  <c:v>0.52208149999999431</c:v>
                </c:pt>
                <c:pt idx="1178">
                  <c:v>0.52208149999999431</c:v>
                </c:pt>
                <c:pt idx="1179">
                  <c:v>0.52208149999999431</c:v>
                </c:pt>
                <c:pt idx="1180">
                  <c:v>0.52208149999999431</c:v>
                </c:pt>
                <c:pt idx="1181">
                  <c:v>0.52208149999999431</c:v>
                </c:pt>
                <c:pt idx="1182">
                  <c:v>0.52208149999999431</c:v>
                </c:pt>
                <c:pt idx="1183">
                  <c:v>0.52208149999999431</c:v>
                </c:pt>
                <c:pt idx="1184">
                  <c:v>0.52208149999999431</c:v>
                </c:pt>
                <c:pt idx="1185">
                  <c:v>0.52208149999999431</c:v>
                </c:pt>
                <c:pt idx="1186">
                  <c:v>0.52208149999999431</c:v>
                </c:pt>
                <c:pt idx="1187">
                  <c:v>0.52208149999999431</c:v>
                </c:pt>
                <c:pt idx="1188">
                  <c:v>0.52208149999999431</c:v>
                </c:pt>
                <c:pt idx="1189">
                  <c:v>0.52208149999999431</c:v>
                </c:pt>
                <c:pt idx="1190">
                  <c:v>0.52208149999999431</c:v>
                </c:pt>
                <c:pt idx="1191">
                  <c:v>0.52208149999999431</c:v>
                </c:pt>
                <c:pt idx="1192">
                  <c:v>0.52208149999999431</c:v>
                </c:pt>
                <c:pt idx="1193">
                  <c:v>0.52208149999999431</c:v>
                </c:pt>
                <c:pt idx="1194">
                  <c:v>0.52208149999999431</c:v>
                </c:pt>
                <c:pt idx="1195">
                  <c:v>0.52208149999999431</c:v>
                </c:pt>
                <c:pt idx="1196">
                  <c:v>0.52208149999999431</c:v>
                </c:pt>
                <c:pt idx="1197">
                  <c:v>0.52208149999999431</c:v>
                </c:pt>
                <c:pt idx="1198">
                  <c:v>0.52208149999999431</c:v>
                </c:pt>
                <c:pt idx="1199">
                  <c:v>0.52208149999999431</c:v>
                </c:pt>
                <c:pt idx="1200">
                  <c:v>0.52208149999999431</c:v>
                </c:pt>
                <c:pt idx="1201">
                  <c:v>0.52208149999999431</c:v>
                </c:pt>
                <c:pt idx="1202">
                  <c:v>0.52208149999999431</c:v>
                </c:pt>
                <c:pt idx="1203">
                  <c:v>0.52489399999999431</c:v>
                </c:pt>
                <c:pt idx="1204">
                  <c:v>0.52489399999999431</c:v>
                </c:pt>
                <c:pt idx="1205">
                  <c:v>0.53026399999999418</c:v>
                </c:pt>
                <c:pt idx="1206">
                  <c:v>0.53057599999999427</c:v>
                </c:pt>
                <c:pt idx="1207">
                  <c:v>0.53057599999999427</c:v>
                </c:pt>
                <c:pt idx="1208">
                  <c:v>0.53057599999999427</c:v>
                </c:pt>
                <c:pt idx="1209">
                  <c:v>0.53057599999999427</c:v>
                </c:pt>
                <c:pt idx="1210">
                  <c:v>0.53057599999999427</c:v>
                </c:pt>
                <c:pt idx="1211">
                  <c:v>0.53059549999999422</c:v>
                </c:pt>
                <c:pt idx="1212">
                  <c:v>0.53059549999999422</c:v>
                </c:pt>
                <c:pt idx="1213">
                  <c:v>0.53059549999999422</c:v>
                </c:pt>
                <c:pt idx="1214">
                  <c:v>0.53059549999999422</c:v>
                </c:pt>
                <c:pt idx="1215">
                  <c:v>0.53059549999999422</c:v>
                </c:pt>
                <c:pt idx="1216">
                  <c:v>0.53059549999999422</c:v>
                </c:pt>
                <c:pt idx="1217">
                  <c:v>0.53059549999999422</c:v>
                </c:pt>
                <c:pt idx="1218">
                  <c:v>0.53059549999999422</c:v>
                </c:pt>
                <c:pt idx="1219">
                  <c:v>0.53059549999999422</c:v>
                </c:pt>
                <c:pt idx="1220">
                  <c:v>0.53059549999999422</c:v>
                </c:pt>
                <c:pt idx="1221">
                  <c:v>0.53059549999999422</c:v>
                </c:pt>
                <c:pt idx="1222">
                  <c:v>0.53059549999999422</c:v>
                </c:pt>
                <c:pt idx="1223">
                  <c:v>0.53059549999999422</c:v>
                </c:pt>
                <c:pt idx="1224">
                  <c:v>0.53059549999999422</c:v>
                </c:pt>
                <c:pt idx="1225">
                  <c:v>0.53059549999999422</c:v>
                </c:pt>
                <c:pt idx="1226">
                  <c:v>0.53059549999999422</c:v>
                </c:pt>
                <c:pt idx="1227">
                  <c:v>0.53059549999999422</c:v>
                </c:pt>
                <c:pt idx="1228">
                  <c:v>0.53059549999999422</c:v>
                </c:pt>
                <c:pt idx="1229">
                  <c:v>0.53059549999999422</c:v>
                </c:pt>
                <c:pt idx="1230">
                  <c:v>0.53059549999999422</c:v>
                </c:pt>
                <c:pt idx="1231">
                  <c:v>0.53059549999999422</c:v>
                </c:pt>
                <c:pt idx="1232">
                  <c:v>0.53059549999999422</c:v>
                </c:pt>
                <c:pt idx="1233">
                  <c:v>0.53059549999999422</c:v>
                </c:pt>
                <c:pt idx="1234">
                  <c:v>0.53059549999999422</c:v>
                </c:pt>
                <c:pt idx="1235">
                  <c:v>0.53059549999999422</c:v>
                </c:pt>
                <c:pt idx="1236">
                  <c:v>0.53059549999999422</c:v>
                </c:pt>
                <c:pt idx="1237">
                  <c:v>0.53059549999999422</c:v>
                </c:pt>
                <c:pt idx="1238">
                  <c:v>0.53059549999999422</c:v>
                </c:pt>
                <c:pt idx="1239">
                  <c:v>0.53059549999999422</c:v>
                </c:pt>
                <c:pt idx="1240">
                  <c:v>0.53059549999999422</c:v>
                </c:pt>
                <c:pt idx="1241">
                  <c:v>0.53059549999999422</c:v>
                </c:pt>
                <c:pt idx="1242">
                  <c:v>0.53059549999999422</c:v>
                </c:pt>
                <c:pt idx="1243">
                  <c:v>0.53059549999999422</c:v>
                </c:pt>
                <c:pt idx="1244">
                  <c:v>0.53059549999999422</c:v>
                </c:pt>
                <c:pt idx="1245">
                  <c:v>0.53059549999999422</c:v>
                </c:pt>
                <c:pt idx="1246">
                  <c:v>0.53059549999999422</c:v>
                </c:pt>
                <c:pt idx="1247">
                  <c:v>0.53059549999999422</c:v>
                </c:pt>
                <c:pt idx="1248">
                  <c:v>0.53059549999999422</c:v>
                </c:pt>
                <c:pt idx="1249">
                  <c:v>0.53059549999999422</c:v>
                </c:pt>
                <c:pt idx="1250">
                  <c:v>0.53059549999999422</c:v>
                </c:pt>
                <c:pt idx="1251">
                  <c:v>0.53059549999999422</c:v>
                </c:pt>
                <c:pt idx="1252">
                  <c:v>0.53059549999999422</c:v>
                </c:pt>
                <c:pt idx="1253">
                  <c:v>0.53059549999999422</c:v>
                </c:pt>
                <c:pt idx="1254">
                  <c:v>0.53059549999999422</c:v>
                </c:pt>
                <c:pt idx="1255">
                  <c:v>0.53059549999999422</c:v>
                </c:pt>
                <c:pt idx="1256">
                  <c:v>0.53059549999999422</c:v>
                </c:pt>
                <c:pt idx="1257">
                  <c:v>0.53059549999999422</c:v>
                </c:pt>
                <c:pt idx="1258">
                  <c:v>0.53059549999999422</c:v>
                </c:pt>
                <c:pt idx="1259">
                  <c:v>0.53059549999999422</c:v>
                </c:pt>
                <c:pt idx="1260">
                  <c:v>0.53059549999999422</c:v>
                </c:pt>
                <c:pt idx="1261">
                  <c:v>0.53059549999999422</c:v>
                </c:pt>
                <c:pt idx="1262">
                  <c:v>0.53059549999999422</c:v>
                </c:pt>
                <c:pt idx="1263">
                  <c:v>0.53059549999999422</c:v>
                </c:pt>
                <c:pt idx="1264">
                  <c:v>0.53059549999999422</c:v>
                </c:pt>
                <c:pt idx="1265">
                  <c:v>0.53059549999999422</c:v>
                </c:pt>
                <c:pt idx="1266">
                  <c:v>0.53059549999999422</c:v>
                </c:pt>
                <c:pt idx="1267">
                  <c:v>0.53059549999999422</c:v>
                </c:pt>
                <c:pt idx="1268">
                  <c:v>0.53059549999999422</c:v>
                </c:pt>
                <c:pt idx="1269">
                  <c:v>0.53059549999999422</c:v>
                </c:pt>
                <c:pt idx="1270">
                  <c:v>0.53059549999999422</c:v>
                </c:pt>
                <c:pt idx="1271">
                  <c:v>0.53059549999999422</c:v>
                </c:pt>
                <c:pt idx="1272">
                  <c:v>0.53059549999999422</c:v>
                </c:pt>
                <c:pt idx="1273">
                  <c:v>0.53059549999999422</c:v>
                </c:pt>
                <c:pt idx="1274">
                  <c:v>0.53059549999999422</c:v>
                </c:pt>
                <c:pt idx="1275">
                  <c:v>0.53059549999999422</c:v>
                </c:pt>
                <c:pt idx="1276">
                  <c:v>0.53059549999999422</c:v>
                </c:pt>
                <c:pt idx="1277">
                  <c:v>0.53059549999999422</c:v>
                </c:pt>
                <c:pt idx="1278">
                  <c:v>0.53059549999999422</c:v>
                </c:pt>
                <c:pt idx="1279">
                  <c:v>0.53059549999999422</c:v>
                </c:pt>
                <c:pt idx="1280">
                  <c:v>0.53059549999999422</c:v>
                </c:pt>
                <c:pt idx="1281">
                  <c:v>0.53059549999999422</c:v>
                </c:pt>
                <c:pt idx="1282">
                  <c:v>0.53059549999999422</c:v>
                </c:pt>
                <c:pt idx="1283">
                  <c:v>0.53059549999999422</c:v>
                </c:pt>
                <c:pt idx="1284">
                  <c:v>0.53059549999999422</c:v>
                </c:pt>
                <c:pt idx="1285">
                  <c:v>0.53059549999999422</c:v>
                </c:pt>
                <c:pt idx="1286">
                  <c:v>0.53059549999999422</c:v>
                </c:pt>
                <c:pt idx="1287">
                  <c:v>0.53059549999999422</c:v>
                </c:pt>
                <c:pt idx="1288">
                  <c:v>0.53059549999999422</c:v>
                </c:pt>
                <c:pt idx="1289">
                  <c:v>0.53059549999999422</c:v>
                </c:pt>
                <c:pt idx="1290">
                  <c:v>0.53059549999999422</c:v>
                </c:pt>
                <c:pt idx="1291">
                  <c:v>0.53059549999999422</c:v>
                </c:pt>
                <c:pt idx="1292">
                  <c:v>0.53059549999999422</c:v>
                </c:pt>
                <c:pt idx="1293">
                  <c:v>0.53059549999999422</c:v>
                </c:pt>
                <c:pt idx="1294">
                  <c:v>0.53059549999999422</c:v>
                </c:pt>
                <c:pt idx="1295">
                  <c:v>0.53059549999999422</c:v>
                </c:pt>
                <c:pt idx="1296">
                  <c:v>0.53059549999999422</c:v>
                </c:pt>
                <c:pt idx="1297">
                  <c:v>0.53059549999999422</c:v>
                </c:pt>
                <c:pt idx="1298">
                  <c:v>0.53059549999999422</c:v>
                </c:pt>
                <c:pt idx="1299">
                  <c:v>0.53059549999999422</c:v>
                </c:pt>
                <c:pt idx="1300">
                  <c:v>0.53059549999999422</c:v>
                </c:pt>
                <c:pt idx="1301">
                  <c:v>0.53059549999999422</c:v>
                </c:pt>
                <c:pt idx="1302">
                  <c:v>0.53059549999999422</c:v>
                </c:pt>
                <c:pt idx="1303">
                  <c:v>0.53059549999999422</c:v>
                </c:pt>
                <c:pt idx="1304">
                  <c:v>0.53059549999999422</c:v>
                </c:pt>
                <c:pt idx="1305">
                  <c:v>0.53059549999999422</c:v>
                </c:pt>
                <c:pt idx="1306">
                  <c:v>0.53059549999999422</c:v>
                </c:pt>
                <c:pt idx="1307">
                  <c:v>0.53059549999999422</c:v>
                </c:pt>
                <c:pt idx="1308">
                  <c:v>0.53059549999999422</c:v>
                </c:pt>
                <c:pt idx="1309">
                  <c:v>0.53059549999999422</c:v>
                </c:pt>
                <c:pt idx="1310">
                  <c:v>0.53059549999999422</c:v>
                </c:pt>
                <c:pt idx="1311">
                  <c:v>0.53059549999999422</c:v>
                </c:pt>
                <c:pt idx="1312">
                  <c:v>0.53059549999999422</c:v>
                </c:pt>
                <c:pt idx="1313">
                  <c:v>0.53059549999999422</c:v>
                </c:pt>
                <c:pt idx="1314">
                  <c:v>0.53059549999999422</c:v>
                </c:pt>
                <c:pt idx="1315">
                  <c:v>0.53059549999999422</c:v>
                </c:pt>
                <c:pt idx="1316">
                  <c:v>0.53059549999999422</c:v>
                </c:pt>
                <c:pt idx="1317">
                  <c:v>0.53059549999999422</c:v>
                </c:pt>
                <c:pt idx="1318">
                  <c:v>0.53059549999999422</c:v>
                </c:pt>
                <c:pt idx="1319">
                  <c:v>0.53059549999999422</c:v>
                </c:pt>
                <c:pt idx="1320">
                  <c:v>0.53059549999999422</c:v>
                </c:pt>
                <c:pt idx="1321">
                  <c:v>0.53059549999999422</c:v>
                </c:pt>
                <c:pt idx="1322">
                  <c:v>0.53059549999999422</c:v>
                </c:pt>
                <c:pt idx="1323">
                  <c:v>0.53059549999999422</c:v>
                </c:pt>
                <c:pt idx="1324">
                  <c:v>0.53059549999999422</c:v>
                </c:pt>
                <c:pt idx="1325">
                  <c:v>0.53059549999999422</c:v>
                </c:pt>
                <c:pt idx="1326">
                  <c:v>0.53059549999999422</c:v>
                </c:pt>
                <c:pt idx="1327">
                  <c:v>0.53059549999999422</c:v>
                </c:pt>
                <c:pt idx="1328">
                  <c:v>0.53059549999999422</c:v>
                </c:pt>
                <c:pt idx="1329">
                  <c:v>0.53059549999999422</c:v>
                </c:pt>
                <c:pt idx="1330">
                  <c:v>0.53059549999999422</c:v>
                </c:pt>
                <c:pt idx="1331">
                  <c:v>0.53059549999999422</c:v>
                </c:pt>
                <c:pt idx="1332">
                  <c:v>0.53059549999999422</c:v>
                </c:pt>
                <c:pt idx="1333">
                  <c:v>0.53059549999999422</c:v>
                </c:pt>
                <c:pt idx="1334">
                  <c:v>0.53059549999999422</c:v>
                </c:pt>
                <c:pt idx="1335">
                  <c:v>0.53059549999999422</c:v>
                </c:pt>
                <c:pt idx="1336">
                  <c:v>0.53059549999999422</c:v>
                </c:pt>
                <c:pt idx="1337">
                  <c:v>0.53059549999999422</c:v>
                </c:pt>
                <c:pt idx="1338">
                  <c:v>0.53059549999999422</c:v>
                </c:pt>
                <c:pt idx="1339">
                  <c:v>0.53059549999999422</c:v>
                </c:pt>
                <c:pt idx="1340">
                  <c:v>0.53059549999999422</c:v>
                </c:pt>
                <c:pt idx="1341">
                  <c:v>0.53059549999999422</c:v>
                </c:pt>
                <c:pt idx="1342">
                  <c:v>0.53059549999999422</c:v>
                </c:pt>
                <c:pt idx="1343">
                  <c:v>0.53059549999999422</c:v>
                </c:pt>
                <c:pt idx="1344">
                  <c:v>0.53059549999999422</c:v>
                </c:pt>
                <c:pt idx="1345">
                  <c:v>0.53059549999999422</c:v>
                </c:pt>
                <c:pt idx="1346">
                  <c:v>0.53059549999999422</c:v>
                </c:pt>
                <c:pt idx="1347">
                  <c:v>0.53059549999999422</c:v>
                </c:pt>
                <c:pt idx="1348">
                  <c:v>0.53059549999999422</c:v>
                </c:pt>
                <c:pt idx="1349">
                  <c:v>0.53059549999999422</c:v>
                </c:pt>
                <c:pt idx="1350">
                  <c:v>0.53059549999999422</c:v>
                </c:pt>
                <c:pt idx="1351">
                  <c:v>0.53059549999999422</c:v>
                </c:pt>
                <c:pt idx="1352">
                  <c:v>0.53059549999999422</c:v>
                </c:pt>
                <c:pt idx="1353">
                  <c:v>0.53059549999999422</c:v>
                </c:pt>
                <c:pt idx="1354">
                  <c:v>0.53059549999999422</c:v>
                </c:pt>
                <c:pt idx="1355">
                  <c:v>0.53059549999999422</c:v>
                </c:pt>
                <c:pt idx="1356">
                  <c:v>0.53059549999999422</c:v>
                </c:pt>
                <c:pt idx="1357">
                  <c:v>0.53059549999999422</c:v>
                </c:pt>
                <c:pt idx="1358">
                  <c:v>0.53059549999999422</c:v>
                </c:pt>
                <c:pt idx="1359">
                  <c:v>0.53059549999999422</c:v>
                </c:pt>
                <c:pt idx="1360">
                  <c:v>0.53059549999999422</c:v>
                </c:pt>
                <c:pt idx="1361">
                  <c:v>0.53059549999999422</c:v>
                </c:pt>
                <c:pt idx="1362">
                  <c:v>0.53059549999999422</c:v>
                </c:pt>
                <c:pt idx="1363">
                  <c:v>0.53059549999999422</c:v>
                </c:pt>
                <c:pt idx="1364">
                  <c:v>0.53059549999999422</c:v>
                </c:pt>
                <c:pt idx="1365">
                  <c:v>0.53059549999999422</c:v>
                </c:pt>
                <c:pt idx="1366">
                  <c:v>0.53059549999999422</c:v>
                </c:pt>
                <c:pt idx="1367">
                  <c:v>0.53059549999999422</c:v>
                </c:pt>
                <c:pt idx="1368">
                  <c:v>0.53059549999999422</c:v>
                </c:pt>
                <c:pt idx="1369">
                  <c:v>0.53059549999999422</c:v>
                </c:pt>
                <c:pt idx="1370">
                  <c:v>0.53059549999999422</c:v>
                </c:pt>
                <c:pt idx="1371">
                  <c:v>0.53059549999999422</c:v>
                </c:pt>
                <c:pt idx="1372">
                  <c:v>0.53059549999999422</c:v>
                </c:pt>
                <c:pt idx="1373">
                  <c:v>0.53059549999999422</c:v>
                </c:pt>
                <c:pt idx="1374">
                  <c:v>0.53059549999999422</c:v>
                </c:pt>
                <c:pt idx="1375">
                  <c:v>0.53059549999999422</c:v>
                </c:pt>
                <c:pt idx="1376">
                  <c:v>0.53059549999999422</c:v>
                </c:pt>
                <c:pt idx="1377">
                  <c:v>0.53059549999999422</c:v>
                </c:pt>
                <c:pt idx="1378">
                  <c:v>0.53059549999999422</c:v>
                </c:pt>
                <c:pt idx="1379">
                  <c:v>0.53059549999999422</c:v>
                </c:pt>
                <c:pt idx="1380">
                  <c:v>0.53059549999999422</c:v>
                </c:pt>
                <c:pt idx="1381">
                  <c:v>0.53059549999999422</c:v>
                </c:pt>
                <c:pt idx="1382">
                  <c:v>0.53059549999999422</c:v>
                </c:pt>
                <c:pt idx="1383">
                  <c:v>0.53059549999999422</c:v>
                </c:pt>
                <c:pt idx="1384">
                  <c:v>0.53059549999999422</c:v>
                </c:pt>
                <c:pt idx="1385">
                  <c:v>0.53059549999999422</c:v>
                </c:pt>
                <c:pt idx="1386">
                  <c:v>0.53059549999999422</c:v>
                </c:pt>
                <c:pt idx="1387">
                  <c:v>0.53059549999999422</c:v>
                </c:pt>
                <c:pt idx="1388">
                  <c:v>0.53059549999999422</c:v>
                </c:pt>
                <c:pt idx="1389">
                  <c:v>0.53059549999999422</c:v>
                </c:pt>
                <c:pt idx="1390">
                  <c:v>0.53059549999999422</c:v>
                </c:pt>
                <c:pt idx="1391">
                  <c:v>0.51983649999999149</c:v>
                </c:pt>
                <c:pt idx="1392">
                  <c:v>0.51983649999999149</c:v>
                </c:pt>
                <c:pt idx="1393">
                  <c:v>0.47578149999999059</c:v>
                </c:pt>
                <c:pt idx="1394">
                  <c:v>0.47578149999999059</c:v>
                </c:pt>
                <c:pt idx="1395">
                  <c:v>0.47578149999999059</c:v>
                </c:pt>
                <c:pt idx="1396">
                  <c:v>0.47578149999999059</c:v>
                </c:pt>
                <c:pt idx="1397">
                  <c:v>0.47578149999999059</c:v>
                </c:pt>
                <c:pt idx="1398">
                  <c:v>0.4568574999999942</c:v>
                </c:pt>
                <c:pt idx="1399">
                  <c:v>0.4568574999999942</c:v>
                </c:pt>
                <c:pt idx="1400">
                  <c:v>0.41833549999999581</c:v>
                </c:pt>
                <c:pt idx="1401">
                  <c:v>0.41833549999999581</c:v>
                </c:pt>
                <c:pt idx="1402">
                  <c:v>0.41833549999999581</c:v>
                </c:pt>
                <c:pt idx="1403">
                  <c:v>0.41833549999999581</c:v>
                </c:pt>
                <c:pt idx="1404">
                  <c:v>0.41833549999999581</c:v>
                </c:pt>
                <c:pt idx="1405">
                  <c:v>0.41833549999999581</c:v>
                </c:pt>
                <c:pt idx="1406">
                  <c:v>0.41833549999999581</c:v>
                </c:pt>
                <c:pt idx="1407">
                  <c:v>0.41833549999999581</c:v>
                </c:pt>
                <c:pt idx="1408">
                  <c:v>0.37927299999999581</c:v>
                </c:pt>
                <c:pt idx="1409">
                  <c:v>0.37927299999999581</c:v>
                </c:pt>
                <c:pt idx="1410">
                  <c:v>0.25670599999999361</c:v>
                </c:pt>
                <c:pt idx="1411">
                  <c:v>0.25670599999999361</c:v>
                </c:pt>
                <c:pt idx="1412">
                  <c:v>0.25670599999999361</c:v>
                </c:pt>
                <c:pt idx="1413">
                  <c:v>0.25670599999999361</c:v>
                </c:pt>
                <c:pt idx="1414">
                  <c:v>0.25670599999999361</c:v>
                </c:pt>
                <c:pt idx="1415">
                  <c:v>0.21201849999999361</c:v>
                </c:pt>
                <c:pt idx="1416">
                  <c:v>0.21201849999999361</c:v>
                </c:pt>
                <c:pt idx="1417">
                  <c:v>0.14460549999999139</c:v>
                </c:pt>
                <c:pt idx="1418">
                  <c:v>0.14460549999999139</c:v>
                </c:pt>
                <c:pt idx="1419">
                  <c:v>0.14460549999999139</c:v>
                </c:pt>
                <c:pt idx="1420">
                  <c:v>0.12857649999998494</c:v>
                </c:pt>
                <c:pt idx="1421">
                  <c:v>2.9081499999995444E-2</c:v>
                </c:pt>
                <c:pt idx="1422">
                  <c:v>2.9081499999995444E-2</c:v>
                </c:pt>
                <c:pt idx="1423">
                  <c:v>2.9081499999995444E-2</c:v>
                </c:pt>
                <c:pt idx="1424">
                  <c:v>2.9081499999995444E-2</c:v>
                </c:pt>
                <c:pt idx="1425">
                  <c:v>2.9081499999995444E-2</c:v>
                </c:pt>
                <c:pt idx="1426">
                  <c:v>-4.1465000000179206E-3</c:v>
                </c:pt>
                <c:pt idx="1427">
                  <c:v>-1.5215000000004647E-2</c:v>
                </c:pt>
                <c:pt idx="1428">
                  <c:v>-2.8962500000020194E-2</c:v>
                </c:pt>
                <c:pt idx="1429">
                  <c:v>-5.0646500000009163E-2</c:v>
                </c:pt>
                <c:pt idx="1430">
                  <c:v>-7.2713000000020345E-2</c:v>
                </c:pt>
                <c:pt idx="1431">
                  <c:v>-9.7705000000002457E-2</c:v>
                </c:pt>
                <c:pt idx="1432">
                  <c:v>-0.1197010000000113</c:v>
                </c:pt>
                <c:pt idx="1433">
                  <c:v>-0.14255000000000215</c:v>
                </c:pt>
                <c:pt idx="1434">
                  <c:v>-0.16563800000001144</c:v>
                </c:pt>
                <c:pt idx="1435">
                  <c:v>-0.19098200000001375</c:v>
                </c:pt>
                <c:pt idx="1436">
                  <c:v>-0.21313400000000249</c:v>
                </c:pt>
                <c:pt idx="1437">
                  <c:v>-0.2350440000000136</c:v>
                </c:pt>
                <c:pt idx="1438">
                  <c:v>-0.2617590000000049</c:v>
                </c:pt>
                <c:pt idx="1439">
                  <c:v>-0.28288650000001564</c:v>
                </c:pt>
                <c:pt idx="1440">
                  <c:v>-0.30410250000000483</c:v>
                </c:pt>
                <c:pt idx="1441">
                  <c:v>-0.32314550000000491</c:v>
                </c:pt>
                <c:pt idx="1442">
                  <c:v>-0.33669800000002026</c:v>
                </c:pt>
                <c:pt idx="1443">
                  <c:v>-0.3613380000000026</c:v>
                </c:pt>
                <c:pt idx="1444">
                  <c:v>-0.38380200000001163</c:v>
                </c:pt>
                <c:pt idx="1445">
                  <c:v>-0.40633800000000259</c:v>
                </c:pt>
                <c:pt idx="1446">
                  <c:v>-0.42018300000001824</c:v>
                </c:pt>
                <c:pt idx="1447">
                  <c:v>-0.44217900000000704</c:v>
                </c:pt>
                <c:pt idx="1448">
                  <c:v>-0.46393250000001807</c:v>
                </c:pt>
                <c:pt idx="1449">
                  <c:v>-0.48499250000000738</c:v>
                </c:pt>
                <c:pt idx="1450">
                  <c:v>-0.51358750000001163</c:v>
                </c:pt>
                <c:pt idx="1451">
                  <c:v>-0.53487150000000305</c:v>
                </c:pt>
                <c:pt idx="1452">
                  <c:v>-0.55624350000001166</c:v>
                </c:pt>
                <c:pt idx="1453">
                  <c:v>-0.58000350000001388</c:v>
                </c:pt>
                <c:pt idx="1454">
                  <c:v>-0.60137550000000306</c:v>
                </c:pt>
                <c:pt idx="1455">
                  <c:v>-0.62344200000001426</c:v>
                </c:pt>
                <c:pt idx="1456">
                  <c:v>-0.64040700000002104</c:v>
                </c:pt>
                <c:pt idx="1457">
                  <c:v>-0.66333900000000934</c:v>
                </c:pt>
                <c:pt idx="1458">
                  <c:v>-0.68571850000002066</c:v>
                </c:pt>
                <c:pt idx="1459">
                  <c:v>-0.70740250000000959</c:v>
                </c:pt>
                <c:pt idx="1460">
                  <c:v>-0.73098650000001175</c:v>
                </c:pt>
                <c:pt idx="1461">
                  <c:v>-0.75054900000000391</c:v>
                </c:pt>
                <c:pt idx="1462">
                  <c:v>-0.76895700000001133</c:v>
                </c:pt>
                <c:pt idx="1463">
                  <c:v>-0.77784900000001489</c:v>
                </c:pt>
                <c:pt idx="1464">
                  <c:v>-0.79773700000001668</c:v>
                </c:pt>
                <c:pt idx="1465">
                  <c:v>-0.81505300000000791</c:v>
                </c:pt>
                <c:pt idx="1466">
                  <c:v>-0.83164200000001631</c:v>
                </c:pt>
                <c:pt idx="1467">
                  <c:v>-0.84971850000001625</c:v>
                </c:pt>
                <c:pt idx="1468">
                  <c:v>-0.86505550000001008</c:v>
                </c:pt>
                <c:pt idx="1469">
                  <c:v>-0.87962200000001001</c:v>
                </c:pt>
                <c:pt idx="1470">
                  <c:v>-0.89120300000001584</c:v>
                </c:pt>
                <c:pt idx="1471">
                  <c:v>-0.9044030000000064</c:v>
                </c:pt>
                <c:pt idx="1472">
                  <c:v>-0.91594700000001106</c:v>
                </c:pt>
                <c:pt idx="1473">
                  <c:v>-0.92355200000001414</c:v>
                </c:pt>
                <c:pt idx="1474">
                  <c:v>-0.93358400000001507</c:v>
                </c:pt>
                <c:pt idx="1475">
                  <c:v>-0.94294400000001033</c:v>
                </c:pt>
                <c:pt idx="1476">
                  <c:v>-0.95155150000001465</c:v>
                </c:pt>
                <c:pt idx="1477">
                  <c:v>-0.95810350000001132</c:v>
                </c:pt>
                <c:pt idx="1478">
                  <c:v>-0.96531950000001199</c:v>
                </c:pt>
                <c:pt idx="1479">
                  <c:v>-0.97157950000000948</c:v>
                </c:pt>
                <c:pt idx="1480">
                  <c:v>-0.97625950000001138</c:v>
                </c:pt>
                <c:pt idx="1481">
                  <c:v>-0.98030750000001177</c:v>
                </c:pt>
                <c:pt idx="1482">
                  <c:v>-0.98311550000001036</c:v>
                </c:pt>
                <c:pt idx="1483">
                  <c:v>-0.98420750000001078</c:v>
                </c:pt>
                <c:pt idx="1484">
                  <c:v>-0.9859290000000116</c:v>
                </c:pt>
                <c:pt idx="1485">
                  <c:v>-0.987684000000011</c:v>
                </c:pt>
                <c:pt idx="1486">
                  <c:v>-0.98877950000001158</c:v>
                </c:pt>
                <c:pt idx="1487">
                  <c:v>-0.98955950000001114</c:v>
                </c:pt>
                <c:pt idx="1488">
                  <c:v>-0.99026350000001118</c:v>
                </c:pt>
                <c:pt idx="1489">
                  <c:v>-0.99049750000001124</c:v>
                </c:pt>
                <c:pt idx="1490">
                  <c:v>-0.99096650000001119</c:v>
                </c:pt>
                <c:pt idx="1491">
                  <c:v>-0.9913185000000112</c:v>
                </c:pt>
                <c:pt idx="1492">
                  <c:v>-0.99151350000001115</c:v>
                </c:pt>
                <c:pt idx="1493">
                  <c:v>-0.99166950000001119</c:v>
                </c:pt>
                <c:pt idx="1494">
                  <c:v>-0.99166950000001119</c:v>
                </c:pt>
                <c:pt idx="1495">
                  <c:v>-0.99166950000001119</c:v>
                </c:pt>
                <c:pt idx="1496">
                  <c:v>-0.99166950000001119</c:v>
                </c:pt>
                <c:pt idx="1497">
                  <c:v>-0.99166950000001119</c:v>
                </c:pt>
                <c:pt idx="1498">
                  <c:v>-0.99166950000001119</c:v>
                </c:pt>
                <c:pt idx="1499">
                  <c:v>-0.99166950000001119</c:v>
                </c:pt>
                <c:pt idx="1500">
                  <c:v>-0.99166950000001119</c:v>
                </c:pt>
                <c:pt idx="1501">
                  <c:v>-0.99166950000001119</c:v>
                </c:pt>
                <c:pt idx="1502">
                  <c:v>-0.99166950000001119</c:v>
                </c:pt>
                <c:pt idx="1503">
                  <c:v>-0.99166950000001119</c:v>
                </c:pt>
                <c:pt idx="1504">
                  <c:v>-0.99166950000001119</c:v>
                </c:pt>
                <c:pt idx="1505">
                  <c:v>-0.99166950000001119</c:v>
                </c:pt>
                <c:pt idx="1506">
                  <c:v>-0.99166950000001119</c:v>
                </c:pt>
                <c:pt idx="1507">
                  <c:v>-0.99166950000001119</c:v>
                </c:pt>
                <c:pt idx="1508">
                  <c:v>-0.99166950000001119</c:v>
                </c:pt>
                <c:pt idx="1509">
                  <c:v>-0.99166950000001119</c:v>
                </c:pt>
                <c:pt idx="1510">
                  <c:v>-0.99166950000001119</c:v>
                </c:pt>
                <c:pt idx="1511">
                  <c:v>-0.99166950000001119</c:v>
                </c:pt>
                <c:pt idx="1512">
                  <c:v>-0.99166950000001119</c:v>
                </c:pt>
                <c:pt idx="1513">
                  <c:v>-0.99166950000001119</c:v>
                </c:pt>
                <c:pt idx="1514">
                  <c:v>-0.99166950000001119</c:v>
                </c:pt>
                <c:pt idx="1515">
                  <c:v>-0.99166950000001119</c:v>
                </c:pt>
                <c:pt idx="1516">
                  <c:v>-0.99166950000001119</c:v>
                </c:pt>
                <c:pt idx="1517">
                  <c:v>-0.99166950000001119</c:v>
                </c:pt>
                <c:pt idx="1518">
                  <c:v>-0.99166950000001119</c:v>
                </c:pt>
                <c:pt idx="1519">
                  <c:v>-0.99166950000001119</c:v>
                </c:pt>
                <c:pt idx="1520">
                  <c:v>-0.99166950000001119</c:v>
                </c:pt>
                <c:pt idx="1521">
                  <c:v>-0.99166950000001119</c:v>
                </c:pt>
                <c:pt idx="1522">
                  <c:v>-0.99166950000001119</c:v>
                </c:pt>
                <c:pt idx="1523">
                  <c:v>-0.99166950000001119</c:v>
                </c:pt>
                <c:pt idx="1524">
                  <c:v>-0.99166950000001119</c:v>
                </c:pt>
                <c:pt idx="1525">
                  <c:v>-0.99166950000001119</c:v>
                </c:pt>
                <c:pt idx="1526">
                  <c:v>-0.99166950000001119</c:v>
                </c:pt>
                <c:pt idx="1527">
                  <c:v>-0.99166950000001119</c:v>
                </c:pt>
                <c:pt idx="1528">
                  <c:v>-0.99166950000001119</c:v>
                </c:pt>
                <c:pt idx="1529">
                  <c:v>-0.99166950000001119</c:v>
                </c:pt>
                <c:pt idx="1530">
                  <c:v>-0.99166950000001119</c:v>
                </c:pt>
                <c:pt idx="1531">
                  <c:v>-0.99166950000001119</c:v>
                </c:pt>
                <c:pt idx="1532">
                  <c:v>-0.99166950000001119</c:v>
                </c:pt>
                <c:pt idx="1533">
                  <c:v>-0.99166950000001119</c:v>
                </c:pt>
                <c:pt idx="1534">
                  <c:v>-0.99166950000001119</c:v>
                </c:pt>
                <c:pt idx="1535">
                  <c:v>-0.99166950000001119</c:v>
                </c:pt>
                <c:pt idx="1536">
                  <c:v>-0.99166950000001119</c:v>
                </c:pt>
                <c:pt idx="1537">
                  <c:v>-0.99166950000001119</c:v>
                </c:pt>
                <c:pt idx="1538">
                  <c:v>-0.99166950000001119</c:v>
                </c:pt>
                <c:pt idx="1539">
                  <c:v>-0.99166950000001119</c:v>
                </c:pt>
                <c:pt idx="1540">
                  <c:v>-0.99166950000001119</c:v>
                </c:pt>
                <c:pt idx="1541">
                  <c:v>-0.99166950000001119</c:v>
                </c:pt>
                <c:pt idx="1542">
                  <c:v>-0.99166950000001119</c:v>
                </c:pt>
                <c:pt idx="1543">
                  <c:v>-0.99166950000001119</c:v>
                </c:pt>
                <c:pt idx="1544">
                  <c:v>-0.99166950000001119</c:v>
                </c:pt>
                <c:pt idx="1545">
                  <c:v>-0.99166950000001119</c:v>
                </c:pt>
                <c:pt idx="1546">
                  <c:v>-0.99166950000001119</c:v>
                </c:pt>
                <c:pt idx="1547">
                  <c:v>-0.99166950000001119</c:v>
                </c:pt>
                <c:pt idx="1548">
                  <c:v>-0.99166950000001119</c:v>
                </c:pt>
                <c:pt idx="1549">
                  <c:v>-0.99166950000001119</c:v>
                </c:pt>
                <c:pt idx="1550">
                  <c:v>-0.99166950000001119</c:v>
                </c:pt>
                <c:pt idx="1551">
                  <c:v>-0.99166950000001119</c:v>
                </c:pt>
                <c:pt idx="1552">
                  <c:v>-0.99166950000001119</c:v>
                </c:pt>
                <c:pt idx="1553">
                  <c:v>-0.99166950000001119</c:v>
                </c:pt>
                <c:pt idx="1554">
                  <c:v>-0.99166950000001119</c:v>
                </c:pt>
                <c:pt idx="1555">
                  <c:v>-0.99166950000001119</c:v>
                </c:pt>
                <c:pt idx="1556">
                  <c:v>-0.99166950000001119</c:v>
                </c:pt>
                <c:pt idx="1557">
                  <c:v>-0.99166950000001119</c:v>
                </c:pt>
                <c:pt idx="1558">
                  <c:v>-0.99166950000001119</c:v>
                </c:pt>
                <c:pt idx="1559">
                  <c:v>-0.99166950000001119</c:v>
                </c:pt>
                <c:pt idx="1560">
                  <c:v>-0.99166950000001119</c:v>
                </c:pt>
                <c:pt idx="1561">
                  <c:v>-0.99166950000001119</c:v>
                </c:pt>
                <c:pt idx="1562">
                  <c:v>-0.99166950000001119</c:v>
                </c:pt>
                <c:pt idx="1563">
                  <c:v>-0.99166950000001119</c:v>
                </c:pt>
                <c:pt idx="1564">
                  <c:v>-0.99166950000001119</c:v>
                </c:pt>
                <c:pt idx="1565">
                  <c:v>-0.99166950000001119</c:v>
                </c:pt>
                <c:pt idx="1566">
                  <c:v>-0.99166950000001119</c:v>
                </c:pt>
                <c:pt idx="1567">
                  <c:v>-0.99166950000001119</c:v>
                </c:pt>
                <c:pt idx="1568">
                  <c:v>-0.99166950000001119</c:v>
                </c:pt>
                <c:pt idx="1569">
                  <c:v>-0.99166950000001119</c:v>
                </c:pt>
                <c:pt idx="1570">
                  <c:v>-0.99166950000001119</c:v>
                </c:pt>
                <c:pt idx="1571">
                  <c:v>-0.99166950000001119</c:v>
                </c:pt>
                <c:pt idx="1572">
                  <c:v>-0.99166950000001119</c:v>
                </c:pt>
                <c:pt idx="1573">
                  <c:v>-0.99166950000001119</c:v>
                </c:pt>
                <c:pt idx="1574">
                  <c:v>-0.99166950000001119</c:v>
                </c:pt>
                <c:pt idx="1575">
                  <c:v>-0.99166950000001119</c:v>
                </c:pt>
                <c:pt idx="1576">
                  <c:v>-0.99166950000001119</c:v>
                </c:pt>
                <c:pt idx="1577">
                  <c:v>-0.99166950000001119</c:v>
                </c:pt>
                <c:pt idx="1578">
                  <c:v>-0.99166950000001119</c:v>
                </c:pt>
                <c:pt idx="1579">
                  <c:v>-0.99166950000001119</c:v>
                </c:pt>
                <c:pt idx="1580">
                  <c:v>-0.99166950000001119</c:v>
                </c:pt>
                <c:pt idx="1581">
                  <c:v>-0.99166950000001119</c:v>
                </c:pt>
                <c:pt idx="1582">
                  <c:v>-0.99166950000001119</c:v>
                </c:pt>
                <c:pt idx="1583">
                  <c:v>-0.99166950000001119</c:v>
                </c:pt>
                <c:pt idx="1584">
                  <c:v>-0.99166950000001119</c:v>
                </c:pt>
                <c:pt idx="1585">
                  <c:v>-0.99166950000001119</c:v>
                </c:pt>
                <c:pt idx="1586">
                  <c:v>-0.99166950000001119</c:v>
                </c:pt>
                <c:pt idx="1587">
                  <c:v>-0.99166950000001119</c:v>
                </c:pt>
                <c:pt idx="1588">
                  <c:v>-0.99166950000001119</c:v>
                </c:pt>
                <c:pt idx="1589">
                  <c:v>-0.99166950000001119</c:v>
                </c:pt>
                <c:pt idx="1590">
                  <c:v>-0.99166950000001119</c:v>
                </c:pt>
                <c:pt idx="1591">
                  <c:v>-0.99166950000001119</c:v>
                </c:pt>
                <c:pt idx="1592">
                  <c:v>-0.99166950000001119</c:v>
                </c:pt>
                <c:pt idx="1593">
                  <c:v>-0.99166950000001119</c:v>
                </c:pt>
                <c:pt idx="1594">
                  <c:v>-0.99166950000001119</c:v>
                </c:pt>
                <c:pt idx="1595">
                  <c:v>-0.99166950000001119</c:v>
                </c:pt>
                <c:pt idx="1596">
                  <c:v>-0.99166950000001119</c:v>
                </c:pt>
                <c:pt idx="1597">
                  <c:v>-0.99166950000001119</c:v>
                </c:pt>
                <c:pt idx="1598">
                  <c:v>-0.99166950000001119</c:v>
                </c:pt>
                <c:pt idx="1599">
                  <c:v>-0.99166950000001119</c:v>
                </c:pt>
                <c:pt idx="1600">
                  <c:v>-0.99166950000001119</c:v>
                </c:pt>
                <c:pt idx="1601">
                  <c:v>-0.99166950000001119</c:v>
                </c:pt>
                <c:pt idx="1602">
                  <c:v>-0.99166950000001119</c:v>
                </c:pt>
                <c:pt idx="1603">
                  <c:v>-0.99166950000001119</c:v>
                </c:pt>
                <c:pt idx="1604">
                  <c:v>-0.99166950000001119</c:v>
                </c:pt>
                <c:pt idx="1605">
                  <c:v>-0.99166950000001119</c:v>
                </c:pt>
                <c:pt idx="1606">
                  <c:v>-0.99166950000001119</c:v>
                </c:pt>
                <c:pt idx="1607">
                  <c:v>-0.99166950000001119</c:v>
                </c:pt>
                <c:pt idx="1608">
                  <c:v>-0.99166950000001119</c:v>
                </c:pt>
                <c:pt idx="1609">
                  <c:v>-0.99166950000001119</c:v>
                </c:pt>
                <c:pt idx="1610">
                  <c:v>-0.99166950000001119</c:v>
                </c:pt>
                <c:pt idx="1611">
                  <c:v>-0.99166950000001119</c:v>
                </c:pt>
                <c:pt idx="1612">
                  <c:v>-0.99166950000001119</c:v>
                </c:pt>
                <c:pt idx="1613">
                  <c:v>-0.99166950000001119</c:v>
                </c:pt>
                <c:pt idx="1614">
                  <c:v>-0.99166950000001119</c:v>
                </c:pt>
                <c:pt idx="1615">
                  <c:v>-0.99166950000001119</c:v>
                </c:pt>
                <c:pt idx="1616">
                  <c:v>-0.99166950000001119</c:v>
                </c:pt>
                <c:pt idx="1617">
                  <c:v>-0.99166950000001119</c:v>
                </c:pt>
                <c:pt idx="1618">
                  <c:v>-0.99166950000001119</c:v>
                </c:pt>
                <c:pt idx="1619">
                  <c:v>-0.99166950000001119</c:v>
                </c:pt>
                <c:pt idx="1620">
                  <c:v>-0.99166950000001119</c:v>
                </c:pt>
                <c:pt idx="1621">
                  <c:v>-0.99166950000001119</c:v>
                </c:pt>
                <c:pt idx="1622">
                  <c:v>-0.99166950000001119</c:v>
                </c:pt>
                <c:pt idx="1623">
                  <c:v>-0.99166950000001119</c:v>
                </c:pt>
                <c:pt idx="1624">
                  <c:v>-0.99166950000001119</c:v>
                </c:pt>
                <c:pt idx="1625">
                  <c:v>-0.99166950000001119</c:v>
                </c:pt>
                <c:pt idx="1626">
                  <c:v>-0.99166950000001119</c:v>
                </c:pt>
                <c:pt idx="1627">
                  <c:v>-0.99166950000001119</c:v>
                </c:pt>
                <c:pt idx="1628">
                  <c:v>-0.99166950000001119</c:v>
                </c:pt>
                <c:pt idx="1629">
                  <c:v>-0.99166950000001119</c:v>
                </c:pt>
                <c:pt idx="1630">
                  <c:v>-0.99166950000001119</c:v>
                </c:pt>
                <c:pt idx="1631">
                  <c:v>-0.99166950000001119</c:v>
                </c:pt>
                <c:pt idx="1632">
                  <c:v>-0.99166950000001119</c:v>
                </c:pt>
                <c:pt idx="1633">
                  <c:v>-0.99166950000001119</c:v>
                </c:pt>
                <c:pt idx="1634">
                  <c:v>-0.99166950000001119</c:v>
                </c:pt>
                <c:pt idx="1635">
                  <c:v>-0.99166950000001119</c:v>
                </c:pt>
                <c:pt idx="1636">
                  <c:v>-0.99166950000001119</c:v>
                </c:pt>
                <c:pt idx="1637">
                  <c:v>-0.99166950000001119</c:v>
                </c:pt>
                <c:pt idx="1638">
                  <c:v>-0.99166950000001119</c:v>
                </c:pt>
                <c:pt idx="1639">
                  <c:v>-0.99166950000001119</c:v>
                </c:pt>
                <c:pt idx="1640">
                  <c:v>-0.99166950000001119</c:v>
                </c:pt>
                <c:pt idx="1641">
                  <c:v>-0.99166950000001119</c:v>
                </c:pt>
                <c:pt idx="1642">
                  <c:v>-0.99166950000001119</c:v>
                </c:pt>
                <c:pt idx="1643">
                  <c:v>-0.99166950000001119</c:v>
                </c:pt>
                <c:pt idx="1644">
                  <c:v>-0.99166950000001119</c:v>
                </c:pt>
                <c:pt idx="1645">
                  <c:v>-0.99166950000001119</c:v>
                </c:pt>
                <c:pt idx="1646">
                  <c:v>-0.99166950000001119</c:v>
                </c:pt>
                <c:pt idx="1647">
                  <c:v>-0.99166950000001119</c:v>
                </c:pt>
                <c:pt idx="1648">
                  <c:v>-0.99166950000001119</c:v>
                </c:pt>
                <c:pt idx="1649">
                  <c:v>-0.99166950000001119</c:v>
                </c:pt>
                <c:pt idx="1650">
                  <c:v>-0.99166950000001119</c:v>
                </c:pt>
                <c:pt idx="1651">
                  <c:v>-0.99166950000001119</c:v>
                </c:pt>
                <c:pt idx="1652">
                  <c:v>-0.99166950000001119</c:v>
                </c:pt>
                <c:pt idx="1653">
                  <c:v>-0.99166950000001119</c:v>
                </c:pt>
                <c:pt idx="1654">
                  <c:v>-0.99166950000001119</c:v>
                </c:pt>
                <c:pt idx="1655">
                  <c:v>-0.99166950000001119</c:v>
                </c:pt>
                <c:pt idx="1656">
                  <c:v>-0.99166950000001119</c:v>
                </c:pt>
                <c:pt idx="1657">
                  <c:v>-0.99166950000001119</c:v>
                </c:pt>
                <c:pt idx="1658">
                  <c:v>-0.99166950000001119</c:v>
                </c:pt>
                <c:pt idx="1659">
                  <c:v>-0.99166950000001119</c:v>
                </c:pt>
                <c:pt idx="1660">
                  <c:v>-0.99166950000001119</c:v>
                </c:pt>
                <c:pt idx="1661">
                  <c:v>-0.99166950000001119</c:v>
                </c:pt>
                <c:pt idx="1662">
                  <c:v>-0.99166950000001119</c:v>
                </c:pt>
                <c:pt idx="1663">
                  <c:v>-0.99166950000001119</c:v>
                </c:pt>
                <c:pt idx="1664">
                  <c:v>-0.99166950000001119</c:v>
                </c:pt>
                <c:pt idx="1665">
                  <c:v>-0.99166950000001119</c:v>
                </c:pt>
                <c:pt idx="1666">
                  <c:v>-0.99166950000001119</c:v>
                </c:pt>
                <c:pt idx="1667">
                  <c:v>-0.99166950000001119</c:v>
                </c:pt>
                <c:pt idx="1668">
                  <c:v>-0.99166950000001119</c:v>
                </c:pt>
                <c:pt idx="1669">
                  <c:v>-0.99166950000001119</c:v>
                </c:pt>
                <c:pt idx="1670">
                  <c:v>-0.99166950000001119</c:v>
                </c:pt>
                <c:pt idx="1671">
                  <c:v>-0.99166950000001119</c:v>
                </c:pt>
                <c:pt idx="1672">
                  <c:v>-0.99166950000001119</c:v>
                </c:pt>
                <c:pt idx="1673">
                  <c:v>-0.99166950000001119</c:v>
                </c:pt>
                <c:pt idx="1674">
                  <c:v>-0.99166950000001119</c:v>
                </c:pt>
                <c:pt idx="1675">
                  <c:v>-0.99166950000001119</c:v>
                </c:pt>
                <c:pt idx="1676">
                  <c:v>-0.99166950000001119</c:v>
                </c:pt>
                <c:pt idx="1677">
                  <c:v>-0.99166950000001119</c:v>
                </c:pt>
                <c:pt idx="1678">
                  <c:v>-0.99096300000001203</c:v>
                </c:pt>
                <c:pt idx="1679">
                  <c:v>-0.98846700000001098</c:v>
                </c:pt>
                <c:pt idx="1680">
                  <c:v>-0.98658900000001171</c:v>
                </c:pt>
                <c:pt idx="1681">
                  <c:v>-0.98502900000000992</c:v>
                </c:pt>
                <c:pt idx="1682">
                  <c:v>-0.98190900000001147</c:v>
                </c:pt>
                <c:pt idx="1683">
                  <c:v>-0.97994650000001027</c:v>
                </c:pt>
                <c:pt idx="1684">
                  <c:v>-0.97345300000001034</c:v>
                </c:pt>
                <c:pt idx="1685">
                  <c:v>-0.96609750000001327</c:v>
                </c:pt>
                <c:pt idx="1686">
                  <c:v>-0.9572055000000097</c:v>
                </c:pt>
                <c:pt idx="1687">
                  <c:v>-0.94508450000001265</c:v>
                </c:pt>
                <c:pt idx="1688">
                  <c:v>-0.93494450000000862</c:v>
                </c:pt>
                <c:pt idx="1689">
                  <c:v>-0.92952800000001512</c:v>
                </c:pt>
                <c:pt idx="1690">
                  <c:v>-0.91860800000001075</c:v>
                </c:pt>
                <c:pt idx="1691">
                  <c:v>-0.90628800000000964</c:v>
                </c:pt>
                <c:pt idx="1692">
                  <c:v>-0.89505600000001539</c:v>
                </c:pt>
                <c:pt idx="1693">
                  <c:v>-0.88316200000000933</c:v>
                </c:pt>
                <c:pt idx="1694">
                  <c:v>-0.87707800000000691</c:v>
                </c:pt>
                <c:pt idx="1695">
                  <c:v>-0.86229400000001744</c:v>
                </c:pt>
                <c:pt idx="1696">
                  <c:v>-0.84579700000001745</c:v>
                </c:pt>
                <c:pt idx="1697">
                  <c:v>-0.82952100000000917</c:v>
                </c:pt>
                <c:pt idx="1698">
                  <c:v>-0.80968950000000928</c:v>
                </c:pt>
                <c:pt idx="1699">
                  <c:v>-0.7913790000000166</c:v>
                </c:pt>
                <c:pt idx="1700">
                  <c:v>-0.78201900000001279</c:v>
                </c:pt>
                <c:pt idx="1701">
                  <c:v>-0.76329900000000528</c:v>
                </c:pt>
                <c:pt idx="1702">
                  <c:v>-0.7449885000000126</c:v>
                </c:pt>
                <c:pt idx="1703">
                  <c:v>-0.73367850000001633</c:v>
                </c:pt>
                <c:pt idx="1704">
                  <c:v>-0.71521150000000699</c:v>
                </c:pt>
                <c:pt idx="1705">
                  <c:v>-0.6864295000000129</c:v>
                </c:pt>
                <c:pt idx="1706">
                  <c:v>-0.67661700000000691</c:v>
                </c:pt>
                <c:pt idx="1707">
                  <c:v>-0.66394200000001102</c:v>
                </c:pt>
                <c:pt idx="1708">
                  <c:v>-0.64234500000001971</c:v>
                </c:pt>
                <c:pt idx="1709">
                  <c:v>-0.62003700000001072</c:v>
                </c:pt>
                <c:pt idx="1710">
                  <c:v>-0.59398900000000832</c:v>
                </c:pt>
                <c:pt idx="1711">
                  <c:v>-0.58213300000000356</c:v>
                </c:pt>
                <c:pt idx="1712">
                  <c:v>-0.55810900000001573</c:v>
                </c:pt>
                <c:pt idx="1713">
                  <c:v>-0.53432100000000371</c:v>
                </c:pt>
                <c:pt idx="1714">
                  <c:v>-0.49938050000000839</c:v>
                </c:pt>
                <c:pt idx="1715">
                  <c:v>-0.47972450000001071</c:v>
                </c:pt>
                <c:pt idx="1716">
                  <c:v>-0.45859700000001918</c:v>
                </c:pt>
                <c:pt idx="1717">
                  <c:v>-0.44869100000001522</c:v>
                </c:pt>
                <c:pt idx="1718">
                  <c:v>-0.4278065000000153</c:v>
                </c:pt>
                <c:pt idx="1719">
                  <c:v>-0.41673250000001705</c:v>
                </c:pt>
                <c:pt idx="1720">
                  <c:v>-0.39941650000001006</c:v>
                </c:pt>
                <c:pt idx="1721">
                  <c:v>-0.37291800000001363</c:v>
                </c:pt>
                <c:pt idx="1722">
                  <c:v>-0.36835500000001181</c:v>
                </c:pt>
                <c:pt idx="1723">
                  <c:v>-0.35170200000001378</c:v>
                </c:pt>
                <c:pt idx="1724">
                  <c:v>-0.33182650000000369</c:v>
                </c:pt>
                <c:pt idx="1725">
                  <c:v>-0.31201450000001374</c:v>
                </c:pt>
                <c:pt idx="1726">
                  <c:v>-0.28620850000001996</c:v>
                </c:pt>
                <c:pt idx="1727">
                  <c:v>-0.26429850000000887</c:v>
                </c:pt>
                <c:pt idx="1728">
                  <c:v>-0.25330050000000442</c:v>
                </c:pt>
                <c:pt idx="1729">
                  <c:v>-0.23130450000001562</c:v>
                </c:pt>
                <c:pt idx="1730">
                  <c:v>-0.20315250000000193</c:v>
                </c:pt>
                <c:pt idx="1731">
                  <c:v>-0.18630450000001561</c:v>
                </c:pt>
                <c:pt idx="1732">
                  <c:v>-0.16486400000000473</c:v>
                </c:pt>
                <c:pt idx="1733">
                  <c:v>-0.15456800000001936</c:v>
                </c:pt>
                <c:pt idx="1734">
                  <c:v>-0.13133600000001722</c:v>
                </c:pt>
                <c:pt idx="1735">
                  <c:v>-0.11058800000000887</c:v>
                </c:pt>
                <c:pt idx="1736">
                  <c:v>-8.961700000001728E-2</c:v>
                </c:pt>
                <c:pt idx="1737">
                  <c:v>-6.348700000000676E-2</c:v>
                </c:pt>
                <c:pt idx="1738">
                  <c:v>-4.4718000000006697E-2</c:v>
                </c:pt>
                <c:pt idx="1739">
                  <c:v>-3.136050000001106E-2</c:v>
                </c:pt>
                <c:pt idx="1740">
                  <c:v>-1.2660000000013272E-2</c:v>
                </c:pt>
                <c:pt idx="1741">
                  <c:v>1.4709999999980138E-2</c:v>
                </c:pt>
                <c:pt idx="1742">
                  <c:v>3.646349999999117E-2</c:v>
                </c:pt>
                <c:pt idx="1743">
                  <c:v>5.8147499999980139E-2</c:v>
                </c:pt>
                <c:pt idx="1744">
                  <c:v>7.9274999999990853E-2</c:v>
                </c:pt>
                <c:pt idx="1745">
                  <c:v>9.2047499999986682E-2</c:v>
                </c:pt>
                <c:pt idx="1746">
                  <c:v>0.11006549999998455</c:v>
                </c:pt>
                <c:pt idx="1747">
                  <c:v>0.12828649999998462</c:v>
                </c:pt>
                <c:pt idx="1748">
                  <c:v>0.14919049999999304</c:v>
                </c:pt>
                <c:pt idx="1749">
                  <c:v>0.17538749999998673</c:v>
                </c:pt>
                <c:pt idx="1750">
                  <c:v>0.18599549999999099</c:v>
                </c:pt>
                <c:pt idx="1751">
                  <c:v>0.20759249999998233</c:v>
                </c:pt>
                <c:pt idx="1752">
                  <c:v>0.22927649999999106</c:v>
                </c:pt>
                <c:pt idx="1753">
                  <c:v>0.25391649999999333</c:v>
                </c:pt>
                <c:pt idx="1754">
                  <c:v>0.27560049999998232</c:v>
                </c:pt>
                <c:pt idx="1755">
                  <c:v>0.29751049999999341</c:v>
                </c:pt>
                <c:pt idx="1756">
                  <c:v>0.31125799999998893</c:v>
                </c:pt>
                <c:pt idx="1757">
                  <c:v>0.32500549999998446</c:v>
                </c:pt>
                <c:pt idx="1758">
                  <c:v>0.34707199999999566</c:v>
                </c:pt>
                <c:pt idx="1759">
                  <c:v>0.36891199999998453</c:v>
                </c:pt>
                <c:pt idx="1760">
                  <c:v>0.39337599999998679</c:v>
                </c:pt>
                <c:pt idx="1761">
                  <c:v>0.40398399999999107</c:v>
                </c:pt>
                <c:pt idx="1762">
                  <c:v>0.4251114999999826</c:v>
                </c:pt>
                <c:pt idx="1763">
                  <c:v>0.44617149999999106</c:v>
                </c:pt>
                <c:pt idx="1764">
                  <c:v>0.47010749999999324</c:v>
                </c:pt>
                <c:pt idx="1765">
                  <c:v>0.49116749999998255</c:v>
                </c:pt>
                <c:pt idx="1766">
                  <c:v>0.51213849999999317</c:v>
                </c:pt>
                <c:pt idx="1767">
                  <c:v>0.52266849999999743</c:v>
                </c:pt>
                <c:pt idx="1768">
                  <c:v>0.54572449999998096</c:v>
                </c:pt>
                <c:pt idx="1769">
                  <c:v>0.56569249999998894</c:v>
                </c:pt>
                <c:pt idx="1770">
                  <c:v>0.58541149999998099</c:v>
                </c:pt>
                <c:pt idx="1771">
                  <c:v>0.60459949999998874</c:v>
                </c:pt>
                <c:pt idx="1772">
                  <c:v>0.61840549999999428</c:v>
                </c:pt>
                <c:pt idx="1773">
                  <c:v>0.63640299999998706</c:v>
                </c:pt>
                <c:pt idx="1774">
                  <c:v>0.65278299999998513</c:v>
                </c:pt>
                <c:pt idx="1775">
                  <c:v>0.66999799999999388</c:v>
                </c:pt>
                <c:pt idx="1776">
                  <c:v>0.688132999999988</c:v>
                </c:pt>
                <c:pt idx="1777">
                  <c:v>0.70065299999999431</c:v>
                </c:pt>
                <c:pt idx="1778">
                  <c:v>0.70548899999998749</c:v>
                </c:pt>
                <c:pt idx="1779">
                  <c:v>0.71300099999999134</c:v>
                </c:pt>
                <c:pt idx="1780">
                  <c:v>0.71660849999999021</c:v>
                </c:pt>
                <c:pt idx="1781">
                  <c:v>0.72505049999998905</c:v>
                </c:pt>
                <c:pt idx="1782">
                  <c:v>0.73175849999999176</c:v>
                </c:pt>
                <c:pt idx="1783">
                  <c:v>0.73645849999998858</c:v>
                </c:pt>
                <c:pt idx="1784">
                  <c:v>0.73879849999998948</c:v>
                </c:pt>
                <c:pt idx="1785">
                  <c:v>0.74238649999999096</c:v>
                </c:pt>
                <c:pt idx="1786">
                  <c:v>0.7452034999999898</c:v>
                </c:pt>
                <c:pt idx="1787">
                  <c:v>0.74766049999998985</c:v>
                </c:pt>
                <c:pt idx="1788">
                  <c:v>0.74938199999999067</c:v>
                </c:pt>
                <c:pt idx="1789">
                  <c:v>0.75008399999998965</c:v>
                </c:pt>
                <c:pt idx="1790">
                  <c:v>0.7530164999999911</c:v>
                </c:pt>
                <c:pt idx="1791">
                  <c:v>0.75598049999998962</c:v>
                </c:pt>
                <c:pt idx="1792">
                  <c:v>0.75817149999999078</c:v>
                </c:pt>
                <c:pt idx="1793">
                  <c:v>0.75988749999998995</c:v>
                </c:pt>
                <c:pt idx="1794">
                  <c:v>0.76147149999999009</c:v>
                </c:pt>
                <c:pt idx="1795">
                  <c:v>0.76201749999999036</c:v>
                </c:pt>
                <c:pt idx="1796">
                  <c:v>0.76279999999999004</c:v>
                </c:pt>
                <c:pt idx="1797">
                  <c:v>0.76342399999999033</c:v>
                </c:pt>
                <c:pt idx="1798">
                  <c:v>0.76383499999999038</c:v>
                </c:pt>
                <c:pt idx="1799">
                  <c:v>0.76414699999999025</c:v>
                </c:pt>
                <c:pt idx="1800">
                  <c:v>0.76445999999999037</c:v>
                </c:pt>
                <c:pt idx="1801">
                  <c:v>0.76481099999999036</c:v>
                </c:pt>
                <c:pt idx="1802">
                  <c:v>0.76488899999999038</c:v>
                </c:pt>
                <c:pt idx="1803">
                  <c:v>0.76488899999999038</c:v>
                </c:pt>
                <c:pt idx="1804">
                  <c:v>0.76488899999999038</c:v>
                </c:pt>
                <c:pt idx="1805">
                  <c:v>0.76488899999999038</c:v>
                </c:pt>
                <c:pt idx="1806">
                  <c:v>0.76488899999999038</c:v>
                </c:pt>
                <c:pt idx="1807">
                  <c:v>0.76488899999999038</c:v>
                </c:pt>
                <c:pt idx="1808">
                  <c:v>0.76488899999999038</c:v>
                </c:pt>
                <c:pt idx="1809">
                  <c:v>0.76488899999999038</c:v>
                </c:pt>
                <c:pt idx="1810">
                  <c:v>0.76488899999999038</c:v>
                </c:pt>
                <c:pt idx="1811">
                  <c:v>0.76488899999999038</c:v>
                </c:pt>
                <c:pt idx="1812">
                  <c:v>0.76488899999999038</c:v>
                </c:pt>
                <c:pt idx="1813">
                  <c:v>0.76488899999999038</c:v>
                </c:pt>
                <c:pt idx="1814">
                  <c:v>0.76488899999999038</c:v>
                </c:pt>
                <c:pt idx="1815">
                  <c:v>0.76488899999999038</c:v>
                </c:pt>
                <c:pt idx="1816">
                  <c:v>0.76488899999999038</c:v>
                </c:pt>
                <c:pt idx="1817">
                  <c:v>0.76488899999999038</c:v>
                </c:pt>
                <c:pt idx="1818">
                  <c:v>0.76488899999999038</c:v>
                </c:pt>
                <c:pt idx="1819">
                  <c:v>0.76488899999999038</c:v>
                </c:pt>
                <c:pt idx="1820">
                  <c:v>0.76488899999999038</c:v>
                </c:pt>
                <c:pt idx="1821">
                  <c:v>0.76488899999999038</c:v>
                </c:pt>
                <c:pt idx="1822">
                  <c:v>0.76488899999999038</c:v>
                </c:pt>
                <c:pt idx="1823">
                  <c:v>0.76488899999999038</c:v>
                </c:pt>
                <c:pt idx="1824">
                  <c:v>0.76488899999999038</c:v>
                </c:pt>
                <c:pt idx="1825">
                  <c:v>0.76488899999999038</c:v>
                </c:pt>
                <c:pt idx="1826">
                  <c:v>0.76488899999999038</c:v>
                </c:pt>
                <c:pt idx="1827">
                  <c:v>0.76488899999999038</c:v>
                </c:pt>
                <c:pt idx="1828">
                  <c:v>0.76488899999999038</c:v>
                </c:pt>
                <c:pt idx="1829">
                  <c:v>0.76488899999999038</c:v>
                </c:pt>
                <c:pt idx="1830">
                  <c:v>0.76488899999999038</c:v>
                </c:pt>
                <c:pt idx="1831">
                  <c:v>0.76488899999999038</c:v>
                </c:pt>
                <c:pt idx="1832">
                  <c:v>0.76488899999999038</c:v>
                </c:pt>
                <c:pt idx="1833">
                  <c:v>0.76488899999999038</c:v>
                </c:pt>
                <c:pt idx="1834">
                  <c:v>0.76488899999999038</c:v>
                </c:pt>
                <c:pt idx="1835">
                  <c:v>0.76488899999999038</c:v>
                </c:pt>
                <c:pt idx="1836">
                  <c:v>0.76488899999999038</c:v>
                </c:pt>
                <c:pt idx="1837">
                  <c:v>0.76488899999999038</c:v>
                </c:pt>
                <c:pt idx="1838">
                  <c:v>0.76488899999999038</c:v>
                </c:pt>
                <c:pt idx="1839">
                  <c:v>0.76488899999999038</c:v>
                </c:pt>
                <c:pt idx="1840">
                  <c:v>0.76488899999999038</c:v>
                </c:pt>
                <c:pt idx="1841">
                  <c:v>0.76488899999999038</c:v>
                </c:pt>
                <c:pt idx="1842">
                  <c:v>0.76488899999999038</c:v>
                </c:pt>
                <c:pt idx="1843">
                  <c:v>0.76488899999999038</c:v>
                </c:pt>
                <c:pt idx="1844">
                  <c:v>0.76488899999999038</c:v>
                </c:pt>
                <c:pt idx="1845">
                  <c:v>0.76488899999999038</c:v>
                </c:pt>
                <c:pt idx="1846">
                  <c:v>0.76488899999999038</c:v>
                </c:pt>
                <c:pt idx="1847">
                  <c:v>0.76488899999999038</c:v>
                </c:pt>
                <c:pt idx="1848">
                  <c:v>0.76488899999999038</c:v>
                </c:pt>
                <c:pt idx="1849">
                  <c:v>0.76488899999999038</c:v>
                </c:pt>
                <c:pt idx="1850">
                  <c:v>0.76488899999999038</c:v>
                </c:pt>
                <c:pt idx="1851">
                  <c:v>0.76488899999999038</c:v>
                </c:pt>
                <c:pt idx="1852">
                  <c:v>0.76488899999999038</c:v>
                </c:pt>
                <c:pt idx="1853">
                  <c:v>0.76488899999999038</c:v>
                </c:pt>
                <c:pt idx="1854">
                  <c:v>0.76488899999999038</c:v>
                </c:pt>
                <c:pt idx="1855">
                  <c:v>0.76488899999999038</c:v>
                </c:pt>
                <c:pt idx="1856">
                  <c:v>0.76488899999999038</c:v>
                </c:pt>
                <c:pt idx="1857">
                  <c:v>0.76488899999999038</c:v>
                </c:pt>
                <c:pt idx="1858">
                  <c:v>0.76488899999999038</c:v>
                </c:pt>
                <c:pt idx="1859">
                  <c:v>0.76488899999999038</c:v>
                </c:pt>
                <c:pt idx="1860">
                  <c:v>0.76488899999999038</c:v>
                </c:pt>
                <c:pt idx="1861">
                  <c:v>0.76488899999999038</c:v>
                </c:pt>
                <c:pt idx="1862">
                  <c:v>0.76488899999999038</c:v>
                </c:pt>
                <c:pt idx="1863">
                  <c:v>0.76488899999999038</c:v>
                </c:pt>
                <c:pt idx="1864">
                  <c:v>0.76488899999999038</c:v>
                </c:pt>
                <c:pt idx="1865">
                  <c:v>0.76488899999999038</c:v>
                </c:pt>
                <c:pt idx="1866">
                  <c:v>0.76488899999999038</c:v>
                </c:pt>
                <c:pt idx="1867">
                  <c:v>0.76488899999999038</c:v>
                </c:pt>
                <c:pt idx="1868">
                  <c:v>0.76488899999999038</c:v>
                </c:pt>
                <c:pt idx="1869">
                  <c:v>0.76488899999999038</c:v>
                </c:pt>
                <c:pt idx="1870">
                  <c:v>0.76488899999999038</c:v>
                </c:pt>
                <c:pt idx="1871">
                  <c:v>0.76488899999999038</c:v>
                </c:pt>
                <c:pt idx="1872">
                  <c:v>0.76488899999999038</c:v>
                </c:pt>
                <c:pt idx="1873">
                  <c:v>0.76488899999999038</c:v>
                </c:pt>
                <c:pt idx="1874">
                  <c:v>0.76488899999999038</c:v>
                </c:pt>
                <c:pt idx="1875">
                  <c:v>0.76488899999999038</c:v>
                </c:pt>
                <c:pt idx="1876">
                  <c:v>0.76488899999999038</c:v>
                </c:pt>
                <c:pt idx="1877">
                  <c:v>0.76488899999999038</c:v>
                </c:pt>
                <c:pt idx="1878">
                  <c:v>0.76488899999999038</c:v>
                </c:pt>
                <c:pt idx="1879">
                  <c:v>0.76488899999999038</c:v>
                </c:pt>
                <c:pt idx="1880">
                  <c:v>0.76488899999999038</c:v>
                </c:pt>
                <c:pt idx="1881">
                  <c:v>0.76488899999999038</c:v>
                </c:pt>
                <c:pt idx="1882">
                  <c:v>0.76488899999999038</c:v>
                </c:pt>
                <c:pt idx="1883">
                  <c:v>0.76488899999999038</c:v>
                </c:pt>
                <c:pt idx="1884">
                  <c:v>0.76488899999999038</c:v>
                </c:pt>
                <c:pt idx="1885">
                  <c:v>0.76488899999999038</c:v>
                </c:pt>
                <c:pt idx="1886">
                  <c:v>0.76488899999999038</c:v>
                </c:pt>
                <c:pt idx="1887">
                  <c:v>0.76488899999999038</c:v>
                </c:pt>
                <c:pt idx="1888">
                  <c:v>0.76488899999999038</c:v>
                </c:pt>
                <c:pt idx="1889">
                  <c:v>0.76488899999999038</c:v>
                </c:pt>
                <c:pt idx="1890">
                  <c:v>0.76488899999999038</c:v>
                </c:pt>
                <c:pt idx="1891">
                  <c:v>0.76488899999999038</c:v>
                </c:pt>
                <c:pt idx="1892">
                  <c:v>0.76488899999999038</c:v>
                </c:pt>
                <c:pt idx="1893">
                  <c:v>0.76488899999999038</c:v>
                </c:pt>
                <c:pt idx="1894">
                  <c:v>0.76488899999999038</c:v>
                </c:pt>
                <c:pt idx="1895">
                  <c:v>0.76488899999999038</c:v>
                </c:pt>
                <c:pt idx="1896">
                  <c:v>0.76488899999999038</c:v>
                </c:pt>
                <c:pt idx="1897">
                  <c:v>0.76488899999999038</c:v>
                </c:pt>
                <c:pt idx="1898">
                  <c:v>0.76488899999999038</c:v>
                </c:pt>
                <c:pt idx="1899">
                  <c:v>0.76488899999999038</c:v>
                </c:pt>
                <c:pt idx="1900">
                  <c:v>0.76488899999999038</c:v>
                </c:pt>
                <c:pt idx="1901">
                  <c:v>0.76488899999999038</c:v>
                </c:pt>
                <c:pt idx="1902">
                  <c:v>0.76488899999999038</c:v>
                </c:pt>
                <c:pt idx="1903">
                  <c:v>0.76488899999999038</c:v>
                </c:pt>
                <c:pt idx="1904">
                  <c:v>0.76488899999999038</c:v>
                </c:pt>
                <c:pt idx="1905">
                  <c:v>0.76488899999999038</c:v>
                </c:pt>
                <c:pt idx="1906">
                  <c:v>0.76488899999999038</c:v>
                </c:pt>
                <c:pt idx="1907">
                  <c:v>0.76488899999999038</c:v>
                </c:pt>
                <c:pt idx="1908">
                  <c:v>0.76488899999999038</c:v>
                </c:pt>
                <c:pt idx="1909">
                  <c:v>0.76488899999999038</c:v>
                </c:pt>
                <c:pt idx="1910">
                  <c:v>0.76488899999999038</c:v>
                </c:pt>
                <c:pt idx="1911">
                  <c:v>0.76488899999999038</c:v>
                </c:pt>
                <c:pt idx="1912">
                  <c:v>0.76488899999999038</c:v>
                </c:pt>
                <c:pt idx="1913">
                  <c:v>0.76488899999999038</c:v>
                </c:pt>
                <c:pt idx="1914">
                  <c:v>0.76488899999999038</c:v>
                </c:pt>
                <c:pt idx="1915">
                  <c:v>0.76488899999999038</c:v>
                </c:pt>
                <c:pt idx="1916">
                  <c:v>0.76488899999999038</c:v>
                </c:pt>
                <c:pt idx="1917">
                  <c:v>0.76488899999999038</c:v>
                </c:pt>
                <c:pt idx="1918">
                  <c:v>0.76488899999999038</c:v>
                </c:pt>
                <c:pt idx="1919">
                  <c:v>0.76488899999999038</c:v>
                </c:pt>
                <c:pt idx="1920">
                  <c:v>0.76488899999999038</c:v>
                </c:pt>
                <c:pt idx="1921">
                  <c:v>0.76488899999999038</c:v>
                </c:pt>
                <c:pt idx="1922">
                  <c:v>0.76488899999999038</c:v>
                </c:pt>
                <c:pt idx="1923">
                  <c:v>0.76488899999999038</c:v>
                </c:pt>
                <c:pt idx="1924">
                  <c:v>0.76488899999999038</c:v>
                </c:pt>
                <c:pt idx="1925">
                  <c:v>0.76488899999999038</c:v>
                </c:pt>
                <c:pt idx="1926">
                  <c:v>0.76488899999999038</c:v>
                </c:pt>
                <c:pt idx="1927">
                  <c:v>0.76488899999999038</c:v>
                </c:pt>
                <c:pt idx="1928">
                  <c:v>0.76488899999999038</c:v>
                </c:pt>
                <c:pt idx="1929">
                  <c:v>0.76488899999999038</c:v>
                </c:pt>
                <c:pt idx="1930">
                  <c:v>0.76488899999999038</c:v>
                </c:pt>
                <c:pt idx="1931">
                  <c:v>0.76488899999999038</c:v>
                </c:pt>
                <c:pt idx="1932">
                  <c:v>0.76488899999999038</c:v>
                </c:pt>
                <c:pt idx="1933">
                  <c:v>0.76488899999999038</c:v>
                </c:pt>
                <c:pt idx="1934">
                  <c:v>0.76488899999999038</c:v>
                </c:pt>
                <c:pt idx="1935">
                  <c:v>0.76488899999999038</c:v>
                </c:pt>
                <c:pt idx="1936">
                  <c:v>0.76488899999999038</c:v>
                </c:pt>
                <c:pt idx="1937">
                  <c:v>0.76488899999999038</c:v>
                </c:pt>
                <c:pt idx="1938">
                  <c:v>0.76488899999999038</c:v>
                </c:pt>
                <c:pt idx="1939">
                  <c:v>0.76488899999999038</c:v>
                </c:pt>
                <c:pt idx="1940">
                  <c:v>0.76488899999999038</c:v>
                </c:pt>
                <c:pt idx="1941">
                  <c:v>0.76488899999999038</c:v>
                </c:pt>
                <c:pt idx="1942">
                  <c:v>0.76488899999999038</c:v>
                </c:pt>
                <c:pt idx="1943">
                  <c:v>0.76488899999999038</c:v>
                </c:pt>
                <c:pt idx="1944">
                  <c:v>0.76488899999999038</c:v>
                </c:pt>
                <c:pt idx="1945">
                  <c:v>0.76488899999999038</c:v>
                </c:pt>
                <c:pt idx="1946">
                  <c:v>0.76488899999999038</c:v>
                </c:pt>
                <c:pt idx="1947">
                  <c:v>0.76488899999999038</c:v>
                </c:pt>
                <c:pt idx="1948">
                  <c:v>0.76488899999999038</c:v>
                </c:pt>
                <c:pt idx="1949">
                  <c:v>0.76488899999999038</c:v>
                </c:pt>
                <c:pt idx="1950">
                  <c:v>0.76488899999999038</c:v>
                </c:pt>
                <c:pt idx="1951">
                  <c:v>0.76488899999999038</c:v>
                </c:pt>
                <c:pt idx="1952">
                  <c:v>0.76488899999999038</c:v>
                </c:pt>
                <c:pt idx="1953">
                  <c:v>0.76488899999999038</c:v>
                </c:pt>
                <c:pt idx="1954">
                  <c:v>0.76488899999999038</c:v>
                </c:pt>
                <c:pt idx="1955">
                  <c:v>0.76488899999999038</c:v>
                </c:pt>
                <c:pt idx="1956">
                  <c:v>0.76488899999999038</c:v>
                </c:pt>
                <c:pt idx="1957">
                  <c:v>0.76488899999999038</c:v>
                </c:pt>
                <c:pt idx="1958">
                  <c:v>0.76488899999999038</c:v>
                </c:pt>
                <c:pt idx="1959">
                  <c:v>0.76488899999999038</c:v>
                </c:pt>
                <c:pt idx="1960">
                  <c:v>0.76488899999999038</c:v>
                </c:pt>
                <c:pt idx="1961">
                  <c:v>0.76488899999999038</c:v>
                </c:pt>
                <c:pt idx="1962">
                  <c:v>0.76488899999999038</c:v>
                </c:pt>
                <c:pt idx="1963">
                  <c:v>0.76488899999999038</c:v>
                </c:pt>
                <c:pt idx="1964">
                  <c:v>0.76488899999999038</c:v>
                </c:pt>
                <c:pt idx="1965">
                  <c:v>0.76488899999999038</c:v>
                </c:pt>
                <c:pt idx="1966">
                  <c:v>0.76488899999999038</c:v>
                </c:pt>
                <c:pt idx="1967">
                  <c:v>0.76488899999999038</c:v>
                </c:pt>
                <c:pt idx="1968">
                  <c:v>0.76488899999999038</c:v>
                </c:pt>
                <c:pt idx="1969">
                  <c:v>0.76488899999999038</c:v>
                </c:pt>
                <c:pt idx="1970">
                  <c:v>0.76488899999999038</c:v>
                </c:pt>
                <c:pt idx="1971">
                  <c:v>0.76488899999999038</c:v>
                </c:pt>
                <c:pt idx="1972">
                  <c:v>0.76488899999999038</c:v>
                </c:pt>
                <c:pt idx="1973">
                  <c:v>0.76488899999999038</c:v>
                </c:pt>
                <c:pt idx="1974">
                  <c:v>0.76488899999999038</c:v>
                </c:pt>
                <c:pt idx="1975">
                  <c:v>0.76488899999999038</c:v>
                </c:pt>
                <c:pt idx="1976">
                  <c:v>0.76488899999999038</c:v>
                </c:pt>
                <c:pt idx="1977">
                  <c:v>0.76488899999999038</c:v>
                </c:pt>
                <c:pt idx="1978">
                  <c:v>0.76488899999999038</c:v>
                </c:pt>
                <c:pt idx="1979">
                  <c:v>0.76488899999999038</c:v>
                </c:pt>
                <c:pt idx="1980">
                  <c:v>0.76488899999999038</c:v>
                </c:pt>
                <c:pt idx="1981">
                  <c:v>0.76488899999999038</c:v>
                </c:pt>
                <c:pt idx="1982">
                  <c:v>0.76488899999999038</c:v>
                </c:pt>
                <c:pt idx="1983">
                  <c:v>0.76488899999999038</c:v>
                </c:pt>
                <c:pt idx="1984">
                  <c:v>0.76488899999999038</c:v>
                </c:pt>
                <c:pt idx="1985">
                  <c:v>0.76488899999999038</c:v>
                </c:pt>
                <c:pt idx="1986">
                  <c:v>0.76488899999999038</c:v>
                </c:pt>
                <c:pt idx="1987">
                  <c:v>0.76488899999999038</c:v>
                </c:pt>
                <c:pt idx="1988">
                  <c:v>0.76488899999999038</c:v>
                </c:pt>
                <c:pt idx="1989">
                  <c:v>0.76488899999999038</c:v>
                </c:pt>
                <c:pt idx="1990">
                  <c:v>0.76488899999999038</c:v>
                </c:pt>
                <c:pt idx="1991">
                  <c:v>0.76488899999999038</c:v>
                </c:pt>
                <c:pt idx="1992">
                  <c:v>0.76488899999999038</c:v>
                </c:pt>
                <c:pt idx="1993">
                  <c:v>0.76488899999999038</c:v>
                </c:pt>
                <c:pt idx="1994">
                  <c:v>0.76488899999999038</c:v>
                </c:pt>
                <c:pt idx="1995">
                  <c:v>0.76488899999999038</c:v>
                </c:pt>
                <c:pt idx="1996">
                  <c:v>0.76488899999999038</c:v>
                </c:pt>
                <c:pt idx="1997">
                  <c:v>0.76488899999999038</c:v>
                </c:pt>
                <c:pt idx="1998">
                  <c:v>0.76488899999999038</c:v>
                </c:pt>
                <c:pt idx="1999">
                  <c:v>0.76488899999999038</c:v>
                </c:pt>
                <c:pt idx="2000">
                  <c:v>0.76488899999999038</c:v>
                </c:pt>
                <c:pt idx="2001">
                  <c:v>0.76488899999999038</c:v>
                </c:pt>
                <c:pt idx="2002">
                  <c:v>0.76488899999999038</c:v>
                </c:pt>
                <c:pt idx="2003">
                  <c:v>0.76488899999999038</c:v>
                </c:pt>
                <c:pt idx="2004">
                  <c:v>0.76488899999999038</c:v>
                </c:pt>
                <c:pt idx="2005">
                  <c:v>0.76488899999999038</c:v>
                </c:pt>
                <c:pt idx="2006">
                  <c:v>0.76488899999999038</c:v>
                </c:pt>
                <c:pt idx="2007">
                  <c:v>0.76488899999999038</c:v>
                </c:pt>
                <c:pt idx="2008">
                  <c:v>0.76488899999999038</c:v>
                </c:pt>
                <c:pt idx="2009">
                  <c:v>0.76488899999999038</c:v>
                </c:pt>
                <c:pt idx="2010">
                  <c:v>0.76488899999999038</c:v>
                </c:pt>
                <c:pt idx="2011">
                  <c:v>0.76488899999999038</c:v>
                </c:pt>
                <c:pt idx="2012">
                  <c:v>0.76488899999999038</c:v>
                </c:pt>
                <c:pt idx="2013">
                  <c:v>0.76488899999999038</c:v>
                </c:pt>
                <c:pt idx="2014">
                  <c:v>0.76488899999999038</c:v>
                </c:pt>
                <c:pt idx="2015">
                  <c:v>0.76488899999999038</c:v>
                </c:pt>
                <c:pt idx="2016">
                  <c:v>0.76488899999999038</c:v>
                </c:pt>
                <c:pt idx="2017">
                  <c:v>0.76488899999999038</c:v>
                </c:pt>
                <c:pt idx="2018">
                  <c:v>0.76488899999999038</c:v>
                </c:pt>
                <c:pt idx="2019">
                  <c:v>0.76488899999999038</c:v>
                </c:pt>
                <c:pt idx="2020">
                  <c:v>0.76488899999999038</c:v>
                </c:pt>
                <c:pt idx="2021">
                  <c:v>0.76488899999999038</c:v>
                </c:pt>
                <c:pt idx="2022">
                  <c:v>0.76488899999999038</c:v>
                </c:pt>
                <c:pt idx="2023">
                  <c:v>0.76488899999999038</c:v>
                </c:pt>
                <c:pt idx="2024">
                  <c:v>0.76488899999999038</c:v>
                </c:pt>
                <c:pt idx="2025">
                  <c:v>0.76488899999999038</c:v>
                </c:pt>
                <c:pt idx="2026">
                  <c:v>0.76488899999999038</c:v>
                </c:pt>
                <c:pt idx="2027">
                  <c:v>0.76488899999999038</c:v>
                </c:pt>
                <c:pt idx="2028">
                  <c:v>0.76488899999999038</c:v>
                </c:pt>
                <c:pt idx="2029">
                  <c:v>0.76488899999999038</c:v>
                </c:pt>
                <c:pt idx="2030">
                  <c:v>0.76488899999999038</c:v>
                </c:pt>
                <c:pt idx="2031">
                  <c:v>0.76488899999999038</c:v>
                </c:pt>
                <c:pt idx="2032">
                  <c:v>0.76488899999999038</c:v>
                </c:pt>
                <c:pt idx="2033">
                  <c:v>0.76488899999999038</c:v>
                </c:pt>
                <c:pt idx="2034">
                  <c:v>0.76488899999999038</c:v>
                </c:pt>
                <c:pt idx="2035">
                  <c:v>0.76488899999999038</c:v>
                </c:pt>
                <c:pt idx="2036">
                  <c:v>0.76488899999999038</c:v>
                </c:pt>
                <c:pt idx="2037">
                  <c:v>0.76488899999999038</c:v>
                </c:pt>
                <c:pt idx="2038">
                  <c:v>0.76488899999999038</c:v>
                </c:pt>
                <c:pt idx="2039">
                  <c:v>0.76488899999999038</c:v>
                </c:pt>
                <c:pt idx="2040">
                  <c:v>0.76488899999999038</c:v>
                </c:pt>
                <c:pt idx="2041">
                  <c:v>0.76488899999999038</c:v>
                </c:pt>
                <c:pt idx="2042">
                  <c:v>0.76488899999999038</c:v>
                </c:pt>
                <c:pt idx="2043">
                  <c:v>0.76488899999999038</c:v>
                </c:pt>
                <c:pt idx="2044">
                  <c:v>0.76488899999999038</c:v>
                </c:pt>
                <c:pt idx="2045">
                  <c:v>0.76488899999999038</c:v>
                </c:pt>
                <c:pt idx="2046">
                  <c:v>0.76488899999999038</c:v>
                </c:pt>
                <c:pt idx="2047">
                  <c:v>0.76488899999999038</c:v>
                </c:pt>
                <c:pt idx="2048">
                  <c:v>0.76488899999999038</c:v>
                </c:pt>
                <c:pt idx="2049">
                  <c:v>0.76488899999999038</c:v>
                </c:pt>
                <c:pt idx="2050">
                  <c:v>0.76488899999999038</c:v>
                </c:pt>
                <c:pt idx="2051">
                  <c:v>0.76488899999999038</c:v>
                </c:pt>
                <c:pt idx="2052">
                  <c:v>0.76488899999999038</c:v>
                </c:pt>
                <c:pt idx="2053">
                  <c:v>0.76488899999999038</c:v>
                </c:pt>
                <c:pt idx="2054">
                  <c:v>0.76488899999999038</c:v>
                </c:pt>
                <c:pt idx="2055">
                  <c:v>0.76488899999999038</c:v>
                </c:pt>
                <c:pt idx="2056">
                  <c:v>0.76488899999999038</c:v>
                </c:pt>
                <c:pt idx="2057">
                  <c:v>0.76488899999999038</c:v>
                </c:pt>
                <c:pt idx="2058">
                  <c:v>0.76488899999999038</c:v>
                </c:pt>
                <c:pt idx="2059">
                  <c:v>0.76488899999999038</c:v>
                </c:pt>
                <c:pt idx="2060">
                  <c:v>0.76488899999999038</c:v>
                </c:pt>
                <c:pt idx="2061">
                  <c:v>0.76488899999999038</c:v>
                </c:pt>
                <c:pt idx="2062">
                  <c:v>0.76488899999999038</c:v>
                </c:pt>
                <c:pt idx="2063">
                  <c:v>0.76488899999999038</c:v>
                </c:pt>
                <c:pt idx="2064">
                  <c:v>0.76488899999999038</c:v>
                </c:pt>
                <c:pt idx="2065">
                  <c:v>0.76488899999999038</c:v>
                </c:pt>
                <c:pt idx="2066">
                  <c:v>0.76488899999999038</c:v>
                </c:pt>
                <c:pt idx="2067">
                  <c:v>0.76488899999999038</c:v>
                </c:pt>
                <c:pt idx="2068">
                  <c:v>0.76488899999999038</c:v>
                </c:pt>
                <c:pt idx="2069">
                  <c:v>0.76488899999999038</c:v>
                </c:pt>
                <c:pt idx="2070">
                  <c:v>0.76488899999999038</c:v>
                </c:pt>
                <c:pt idx="2071">
                  <c:v>0.76488899999999038</c:v>
                </c:pt>
                <c:pt idx="2072">
                  <c:v>0.76488899999999038</c:v>
                </c:pt>
                <c:pt idx="2073">
                  <c:v>0.76488899999999038</c:v>
                </c:pt>
                <c:pt idx="2074">
                  <c:v>0.76488899999999038</c:v>
                </c:pt>
                <c:pt idx="2075">
                  <c:v>0.76488899999999038</c:v>
                </c:pt>
                <c:pt idx="2076">
                  <c:v>0.76488899999999038</c:v>
                </c:pt>
                <c:pt idx="2077">
                  <c:v>0.76488899999999038</c:v>
                </c:pt>
                <c:pt idx="2078">
                  <c:v>0.76488899999999038</c:v>
                </c:pt>
                <c:pt idx="2079">
                  <c:v>0.76488899999999038</c:v>
                </c:pt>
                <c:pt idx="2080">
                  <c:v>0.76488899999999038</c:v>
                </c:pt>
                <c:pt idx="2081">
                  <c:v>0.76488899999999038</c:v>
                </c:pt>
                <c:pt idx="2082">
                  <c:v>0.76488899999999038</c:v>
                </c:pt>
                <c:pt idx="2083">
                  <c:v>0.76488899999999038</c:v>
                </c:pt>
                <c:pt idx="2084">
                  <c:v>0.76488899999999038</c:v>
                </c:pt>
                <c:pt idx="2085">
                  <c:v>0.76488899999999038</c:v>
                </c:pt>
                <c:pt idx="2086">
                  <c:v>0.76488899999999038</c:v>
                </c:pt>
                <c:pt idx="2087">
                  <c:v>0.76488899999999038</c:v>
                </c:pt>
                <c:pt idx="2088">
                  <c:v>0.76488899999999038</c:v>
                </c:pt>
                <c:pt idx="2089">
                  <c:v>0.76488899999999038</c:v>
                </c:pt>
                <c:pt idx="2090">
                  <c:v>0.76488899999999038</c:v>
                </c:pt>
                <c:pt idx="2091">
                  <c:v>0.76488899999999038</c:v>
                </c:pt>
                <c:pt idx="2092">
                  <c:v>0.76488899999999038</c:v>
                </c:pt>
                <c:pt idx="2093">
                  <c:v>0.76488899999999038</c:v>
                </c:pt>
                <c:pt idx="2094">
                  <c:v>0.76488899999999038</c:v>
                </c:pt>
                <c:pt idx="2095">
                  <c:v>0.76543499999999065</c:v>
                </c:pt>
                <c:pt idx="2096">
                  <c:v>0.76772299999999083</c:v>
                </c:pt>
                <c:pt idx="2097">
                  <c:v>0.76928299999999006</c:v>
                </c:pt>
                <c:pt idx="2098">
                  <c:v>0.77037849999999064</c:v>
                </c:pt>
                <c:pt idx="2099">
                  <c:v>0.76950099999999066</c:v>
                </c:pt>
                <c:pt idx="2100">
                  <c:v>0.76703699999999042</c:v>
                </c:pt>
                <c:pt idx="2101">
                  <c:v>0.76444349999999073</c:v>
                </c:pt>
                <c:pt idx="2102">
                  <c:v>0.76084399999999219</c:v>
                </c:pt>
                <c:pt idx="2103">
                  <c:v>0.75873799999999136</c:v>
                </c:pt>
                <c:pt idx="2104">
                  <c:v>0.75545499999999177</c:v>
                </c:pt>
                <c:pt idx="2105">
                  <c:v>0.75459699999999141</c:v>
                </c:pt>
                <c:pt idx="2106">
                  <c:v>0.75318849999999193</c:v>
                </c:pt>
                <c:pt idx="2107">
                  <c:v>0.75250599999999213</c:v>
                </c:pt>
                <c:pt idx="2108">
                  <c:v>0.75172349999999177</c:v>
                </c:pt>
                <c:pt idx="2109">
                  <c:v>0.75109949999999204</c:v>
                </c:pt>
                <c:pt idx="2110">
                  <c:v>0.7506299999999918</c:v>
                </c:pt>
                <c:pt idx="2111">
                  <c:v>0.75023999999999191</c:v>
                </c:pt>
                <c:pt idx="2112">
                  <c:v>0.74996599999999192</c:v>
                </c:pt>
                <c:pt idx="2113">
                  <c:v>0.74965399999999183</c:v>
                </c:pt>
                <c:pt idx="2114">
                  <c:v>0.74945849999999192</c:v>
                </c:pt>
                <c:pt idx="2115">
                  <c:v>0.74945849999999192</c:v>
                </c:pt>
                <c:pt idx="2116">
                  <c:v>0.74945849999999192</c:v>
                </c:pt>
                <c:pt idx="2117">
                  <c:v>0.74945849999999192</c:v>
                </c:pt>
                <c:pt idx="2118">
                  <c:v>0.74945849999999192</c:v>
                </c:pt>
                <c:pt idx="2119">
                  <c:v>0.74945849999999192</c:v>
                </c:pt>
                <c:pt idx="2120">
                  <c:v>0.74945849999999192</c:v>
                </c:pt>
                <c:pt idx="2121">
                  <c:v>0.74945849999999192</c:v>
                </c:pt>
                <c:pt idx="2122">
                  <c:v>0.74945849999999192</c:v>
                </c:pt>
                <c:pt idx="2123">
                  <c:v>0.74945849999999192</c:v>
                </c:pt>
                <c:pt idx="2124">
                  <c:v>0.74945849999999192</c:v>
                </c:pt>
                <c:pt idx="2125">
                  <c:v>0.74945849999999192</c:v>
                </c:pt>
                <c:pt idx="2126">
                  <c:v>0.74945849999999192</c:v>
                </c:pt>
                <c:pt idx="2127">
                  <c:v>0.74945849999999192</c:v>
                </c:pt>
                <c:pt idx="2128">
                  <c:v>0.74945849999999192</c:v>
                </c:pt>
                <c:pt idx="2129">
                  <c:v>0.74945849999999192</c:v>
                </c:pt>
                <c:pt idx="2130">
                  <c:v>0.74945849999999192</c:v>
                </c:pt>
                <c:pt idx="2131">
                  <c:v>0.74945849999999192</c:v>
                </c:pt>
                <c:pt idx="2132">
                  <c:v>0.74945849999999192</c:v>
                </c:pt>
                <c:pt idx="2133">
                  <c:v>0.74945849999999192</c:v>
                </c:pt>
                <c:pt idx="2134">
                  <c:v>0.74945849999999192</c:v>
                </c:pt>
                <c:pt idx="2135">
                  <c:v>0.74945849999999192</c:v>
                </c:pt>
                <c:pt idx="2136">
                  <c:v>0.74945849999999192</c:v>
                </c:pt>
                <c:pt idx="2137">
                  <c:v>0.74945849999999192</c:v>
                </c:pt>
                <c:pt idx="2138">
                  <c:v>0.74945849999999192</c:v>
                </c:pt>
                <c:pt idx="2139">
                  <c:v>0.74945849999999192</c:v>
                </c:pt>
                <c:pt idx="2140">
                  <c:v>0.74945849999999192</c:v>
                </c:pt>
                <c:pt idx="2141">
                  <c:v>0.74945849999999192</c:v>
                </c:pt>
                <c:pt idx="2142">
                  <c:v>0.74945849999999192</c:v>
                </c:pt>
                <c:pt idx="2143">
                  <c:v>0.74945849999999192</c:v>
                </c:pt>
                <c:pt idx="2144">
                  <c:v>0.74945849999999192</c:v>
                </c:pt>
                <c:pt idx="2145">
                  <c:v>0.74945849999999192</c:v>
                </c:pt>
                <c:pt idx="2146">
                  <c:v>0.74945849999999192</c:v>
                </c:pt>
                <c:pt idx="2147">
                  <c:v>0.74945849999999192</c:v>
                </c:pt>
                <c:pt idx="2148">
                  <c:v>0.74945849999999192</c:v>
                </c:pt>
                <c:pt idx="2149">
                  <c:v>0.74945849999999192</c:v>
                </c:pt>
                <c:pt idx="2150">
                  <c:v>0.74945849999999192</c:v>
                </c:pt>
                <c:pt idx="2151">
                  <c:v>0.74945849999999192</c:v>
                </c:pt>
                <c:pt idx="2152">
                  <c:v>0.74945849999999192</c:v>
                </c:pt>
                <c:pt idx="2153">
                  <c:v>0.74945849999999192</c:v>
                </c:pt>
                <c:pt idx="2154">
                  <c:v>0.74945849999999192</c:v>
                </c:pt>
                <c:pt idx="2155">
                  <c:v>0.74945849999999192</c:v>
                </c:pt>
                <c:pt idx="2156">
                  <c:v>0.74945849999999192</c:v>
                </c:pt>
                <c:pt idx="2157">
                  <c:v>0.74945849999999192</c:v>
                </c:pt>
                <c:pt idx="2158">
                  <c:v>0.74945849999999192</c:v>
                </c:pt>
                <c:pt idx="2159">
                  <c:v>0.74945849999999192</c:v>
                </c:pt>
                <c:pt idx="2160">
                  <c:v>0.74945849999999192</c:v>
                </c:pt>
                <c:pt idx="2161">
                  <c:v>0.74945849999999192</c:v>
                </c:pt>
                <c:pt idx="2162">
                  <c:v>0.74945849999999192</c:v>
                </c:pt>
                <c:pt idx="2163">
                  <c:v>0.74945849999999192</c:v>
                </c:pt>
                <c:pt idx="2164">
                  <c:v>0.74945849999999192</c:v>
                </c:pt>
                <c:pt idx="2165">
                  <c:v>0.74945849999999192</c:v>
                </c:pt>
                <c:pt idx="2166">
                  <c:v>0.74945849999999192</c:v>
                </c:pt>
                <c:pt idx="2167">
                  <c:v>0.74945849999999192</c:v>
                </c:pt>
                <c:pt idx="2168">
                  <c:v>0.74945849999999192</c:v>
                </c:pt>
                <c:pt idx="2169">
                  <c:v>0.74945849999999192</c:v>
                </c:pt>
                <c:pt idx="2170">
                  <c:v>0.74945849999999192</c:v>
                </c:pt>
                <c:pt idx="2171">
                  <c:v>0.74945849999999192</c:v>
                </c:pt>
                <c:pt idx="2172">
                  <c:v>0.74945849999999192</c:v>
                </c:pt>
                <c:pt idx="2173">
                  <c:v>0.74945849999999192</c:v>
                </c:pt>
                <c:pt idx="2174">
                  <c:v>0.74945849999999192</c:v>
                </c:pt>
                <c:pt idx="2175">
                  <c:v>0.74945849999999192</c:v>
                </c:pt>
                <c:pt idx="2176">
                  <c:v>0.74945849999999192</c:v>
                </c:pt>
                <c:pt idx="2177">
                  <c:v>0.74945849999999192</c:v>
                </c:pt>
                <c:pt idx="2178">
                  <c:v>0.74945849999999192</c:v>
                </c:pt>
                <c:pt idx="2179">
                  <c:v>0.74945849999999192</c:v>
                </c:pt>
                <c:pt idx="2180">
                  <c:v>0.74945849999999192</c:v>
                </c:pt>
                <c:pt idx="2181">
                  <c:v>0.74945849999999192</c:v>
                </c:pt>
                <c:pt idx="2182">
                  <c:v>0.74945849999999192</c:v>
                </c:pt>
                <c:pt idx="2183">
                  <c:v>0.74945849999999192</c:v>
                </c:pt>
                <c:pt idx="2184">
                  <c:v>0.74945849999999192</c:v>
                </c:pt>
                <c:pt idx="2185">
                  <c:v>0.74945849999999192</c:v>
                </c:pt>
                <c:pt idx="2186">
                  <c:v>0.74945849999999192</c:v>
                </c:pt>
                <c:pt idx="2187">
                  <c:v>0.74945849999999192</c:v>
                </c:pt>
                <c:pt idx="2188">
                  <c:v>0.74945849999999192</c:v>
                </c:pt>
                <c:pt idx="2189">
                  <c:v>0.74945849999999192</c:v>
                </c:pt>
                <c:pt idx="2190">
                  <c:v>0.74945849999999192</c:v>
                </c:pt>
                <c:pt idx="2191">
                  <c:v>0.74945849999999192</c:v>
                </c:pt>
                <c:pt idx="2192">
                  <c:v>0.74945849999999192</c:v>
                </c:pt>
                <c:pt idx="2193">
                  <c:v>0.74945849999999192</c:v>
                </c:pt>
                <c:pt idx="2194">
                  <c:v>0.74945849999999192</c:v>
                </c:pt>
                <c:pt idx="2195">
                  <c:v>0.74945849999999192</c:v>
                </c:pt>
                <c:pt idx="2196">
                  <c:v>0.74945849999999192</c:v>
                </c:pt>
                <c:pt idx="2197">
                  <c:v>0.74945849999999192</c:v>
                </c:pt>
                <c:pt idx="2198">
                  <c:v>0.74945849999999192</c:v>
                </c:pt>
                <c:pt idx="2199">
                  <c:v>0.74945849999999192</c:v>
                </c:pt>
                <c:pt idx="2200">
                  <c:v>0.74945849999999192</c:v>
                </c:pt>
                <c:pt idx="2201">
                  <c:v>0.74945849999999192</c:v>
                </c:pt>
                <c:pt idx="2202">
                  <c:v>0.74945849999999192</c:v>
                </c:pt>
                <c:pt idx="2203">
                  <c:v>0.74945849999999192</c:v>
                </c:pt>
                <c:pt idx="2204">
                  <c:v>0.74945849999999192</c:v>
                </c:pt>
                <c:pt idx="2205">
                  <c:v>0.74945849999999192</c:v>
                </c:pt>
                <c:pt idx="2206">
                  <c:v>0.74945849999999192</c:v>
                </c:pt>
                <c:pt idx="2207">
                  <c:v>0.74945849999999192</c:v>
                </c:pt>
                <c:pt idx="2208">
                  <c:v>0.74945849999999192</c:v>
                </c:pt>
                <c:pt idx="2209">
                  <c:v>0.750866499999992</c:v>
                </c:pt>
                <c:pt idx="2210">
                  <c:v>0.75332349999999204</c:v>
                </c:pt>
                <c:pt idx="2211">
                  <c:v>0.75504499999999286</c:v>
                </c:pt>
                <c:pt idx="2212">
                  <c:v>0.75785299999999145</c:v>
                </c:pt>
                <c:pt idx="2213">
                  <c:v>0.76254799999999379</c:v>
                </c:pt>
                <c:pt idx="2214">
                  <c:v>0.76674049999999239</c:v>
                </c:pt>
                <c:pt idx="2215">
                  <c:v>0.77597399999998873</c:v>
                </c:pt>
                <c:pt idx="2216">
                  <c:v>0.78673799999999305</c:v>
                </c:pt>
                <c:pt idx="2217">
                  <c:v>0.79863199999998824</c:v>
                </c:pt>
                <c:pt idx="2218">
                  <c:v>0.81462199999999463</c:v>
                </c:pt>
                <c:pt idx="2219">
                  <c:v>0.82626699999999464</c:v>
                </c:pt>
                <c:pt idx="2220">
                  <c:v>0.83465199999999196</c:v>
                </c:pt>
                <c:pt idx="2221">
                  <c:v>0.84720999999999047</c:v>
                </c:pt>
                <c:pt idx="2222">
                  <c:v>0.86734649999998559</c:v>
                </c:pt>
                <c:pt idx="2223">
                  <c:v>0.8840919999999941</c:v>
                </c:pt>
                <c:pt idx="2224">
                  <c:v>0.90093999999998553</c:v>
                </c:pt>
                <c:pt idx="2225">
                  <c:v>0.90944199999998898</c:v>
                </c:pt>
                <c:pt idx="2226">
                  <c:v>0.92022199999998733</c:v>
                </c:pt>
                <c:pt idx="2227">
                  <c:v>0.93800599999999446</c:v>
                </c:pt>
                <c:pt idx="2228">
                  <c:v>0.96614599999999073</c:v>
                </c:pt>
                <c:pt idx="2229">
                  <c:v>0.98595799999999867</c:v>
                </c:pt>
                <c:pt idx="2230">
                  <c:v>0.99899199999999666</c:v>
                </c:pt>
                <c:pt idx="2231">
                  <c:v>1.0099900000000011</c:v>
                </c:pt>
                <c:pt idx="2232">
                  <c:v>1.033545999999989</c:v>
                </c:pt>
                <c:pt idx="2233">
                  <c:v>1.0646304999999814</c:v>
                </c:pt>
                <c:pt idx="2234">
                  <c:v>1.0902964999999945</c:v>
                </c:pt>
                <c:pt idx="2235">
                  <c:v>1.1160364999999814</c:v>
                </c:pt>
                <c:pt idx="2236">
                  <c:v>1.1289064999999867</c:v>
                </c:pt>
                <c:pt idx="2237">
                  <c:v>1.1607730000000023</c:v>
                </c:pt>
                <c:pt idx="2238">
                  <c:v>1.1826129999999997</c:v>
                </c:pt>
                <c:pt idx="2239">
                  <c:v>1.2104210000000022</c:v>
                </c:pt>
                <c:pt idx="2240">
                  <c:v>1.23444499999999</c:v>
                </c:pt>
                <c:pt idx="2241">
                  <c:v>1.2610209999999924</c:v>
                </c:pt>
                <c:pt idx="2242">
                  <c:v>1.272486999999997</c:v>
                </c:pt>
                <c:pt idx="2243">
                  <c:v>1.2953359999999878</c:v>
                </c:pt>
                <c:pt idx="2244">
                  <c:v>1.3184239999999972</c:v>
                </c:pt>
                <c:pt idx="2245">
                  <c:v>1.3331239999999949</c:v>
                </c:pt>
                <c:pt idx="2246">
                  <c:v>1.3571479999999827</c:v>
                </c:pt>
                <c:pt idx="2247">
                  <c:v>1.381405499999995</c:v>
                </c:pt>
                <c:pt idx="2248">
                  <c:v>1.4055854999999826</c:v>
                </c:pt>
                <c:pt idx="2249">
                  <c:v>1.4236034999999898</c:v>
                </c:pt>
                <c:pt idx="2250">
                  <c:v>1.4475480000000021</c:v>
                </c:pt>
                <c:pt idx="2251">
                  <c:v>1.4685689999999996</c:v>
                </c:pt>
                <c:pt idx="2252">
                  <c:v>1.495673000000002</c:v>
                </c:pt>
                <c:pt idx="2253">
                  <c:v>1.510785499999997</c:v>
                </c:pt>
                <c:pt idx="2254">
                  <c:v>1.5348864999999874</c:v>
                </c:pt>
                <c:pt idx="2255">
                  <c:v>1.5587544999999969</c:v>
                </c:pt>
                <c:pt idx="2256">
                  <c:v>1.5825424999999873</c:v>
                </c:pt>
                <c:pt idx="2257">
                  <c:v>1.6090429999999873</c:v>
                </c:pt>
                <c:pt idx="2258">
                  <c:v>1.6329874999999996</c:v>
                </c:pt>
                <c:pt idx="2259">
                  <c:v>1.6451554999999822</c:v>
                </c:pt>
                <c:pt idx="2260">
                  <c:v>1.6700389999999949</c:v>
                </c:pt>
                <c:pt idx="2261">
                  <c:v>1.6977679999999948</c:v>
                </c:pt>
                <c:pt idx="2262">
                  <c:v>1.722494999999985</c:v>
                </c:pt>
                <c:pt idx="2263">
                  <c:v>1.747142999999995</c:v>
                </c:pt>
                <c:pt idx="2264">
                  <c:v>1.7594669999999999</c:v>
                </c:pt>
                <c:pt idx="2265">
                  <c:v>1.7878030000000025</c:v>
                </c:pt>
                <c:pt idx="2266">
                  <c:v>1.8127629999999897</c:v>
                </c:pt>
                <c:pt idx="2267">
                  <c:v>1.8376465000000024</c:v>
                </c:pt>
                <c:pt idx="2268">
                  <c:v>1.868535499999995</c:v>
                </c:pt>
                <c:pt idx="2269">
                  <c:v>1.8901024999999925</c:v>
                </c:pt>
                <c:pt idx="2270">
                  <c:v>1.9056049999999873</c:v>
                </c:pt>
                <c:pt idx="2271">
                  <c:v>1.9268399999999875</c:v>
                </c:pt>
                <c:pt idx="2272">
                  <c:v>1.9529894999999873</c:v>
                </c:pt>
                <c:pt idx="2273">
                  <c:v>1.9781574999999896</c:v>
                </c:pt>
                <c:pt idx="2274">
                  <c:v>1.9996854999999982</c:v>
                </c:pt>
                <c:pt idx="2275">
                  <c:v>2.010047499999986</c:v>
                </c:pt>
                <c:pt idx="2276">
                  <c:v>2.0298594999999939</c:v>
                </c:pt>
                <c:pt idx="2277">
                  <c:v>2.0418519999999902</c:v>
                </c:pt>
                <c:pt idx="2278">
                  <c:v>2.0601624999999997</c:v>
                </c:pt>
                <c:pt idx="2279">
                  <c:v>2.0777904999999905</c:v>
                </c:pt>
                <c:pt idx="2280">
                  <c:v>2.0967984999999922</c:v>
                </c:pt>
                <c:pt idx="2281">
                  <c:v>2.1047544999999954</c:v>
                </c:pt>
                <c:pt idx="2282">
                  <c:v>2.11852649999999</c:v>
                </c:pt>
                <c:pt idx="2283">
                  <c:v>2.1302264999999947</c:v>
                </c:pt>
                <c:pt idx="2284">
                  <c:v>2.1418424999999957</c:v>
                </c:pt>
                <c:pt idx="2285">
                  <c:v>2.1497984999999917</c:v>
                </c:pt>
                <c:pt idx="2286">
                  <c:v>2.1571539999999954</c:v>
                </c:pt>
                <c:pt idx="2287">
                  <c:v>2.1612099999999894</c:v>
                </c:pt>
                <c:pt idx="2288">
                  <c:v>2.1714179999999903</c:v>
                </c:pt>
                <c:pt idx="2289">
                  <c:v>2.1812459999999945</c:v>
                </c:pt>
                <c:pt idx="2290">
                  <c:v>2.1923339999999953</c:v>
                </c:pt>
                <c:pt idx="2291">
                  <c:v>2.2009139999999912</c:v>
                </c:pt>
                <c:pt idx="2292">
                  <c:v>2.2051279999999904</c:v>
                </c:pt>
                <c:pt idx="2293">
                  <c:v>2.2104319999999924</c:v>
                </c:pt>
                <c:pt idx="2294">
                  <c:v>2.213980999999992</c:v>
                </c:pt>
                <c:pt idx="2295">
                  <c:v>2.2175009999999924</c:v>
                </c:pt>
                <c:pt idx="2296">
                  <c:v>2.2203169999999925</c:v>
                </c:pt>
                <c:pt idx="2297">
                  <c:v>2.2221889999999918</c:v>
                </c:pt>
                <c:pt idx="2298">
                  <c:v>2.2228909999999922</c:v>
                </c:pt>
                <c:pt idx="2299">
                  <c:v>2.2239864999999925</c:v>
                </c:pt>
                <c:pt idx="2300">
                  <c:v>2.2248639999999926</c:v>
                </c:pt>
                <c:pt idx="2301">
                  <c:v>2.2254899999999922</c:v>
                </c:pt>
                <c:pt idx="2302">
                  <c:v>2.2259579999999923</c:v>
                </c:pt>
                <c:pt idx="2303">
                  <c:v>2.2263099999999922</c:v>
                </c:pt>
                <c:pt idx="2304">
                  <c:v>2.2264659999999918</c:v>
                </c:pt>
                <c:pt idx="2305">
                  <c:v>2.2269349999999921</c:v>
                </c:pt>
                <c:pt idx="2306">
                  <c:v>2.2270909999999917</c:v>
                </c:pt>
                <c:pt idx="2307">
                  <c:v>2.226151999999991</c:v>
                </c:pt>
                <c:pt idx="2308">
                  <c:v>2.2242994999999914</c:v>
                </c:pt>
                <c:pt idx="2309">
                  <c:v>2.2192914999999935</c:v>
                </c:pt>
                <c:pt idx="2310">
                  <c:v>2.2122714999999906</c:v>
                </c:pt>
                <c:pt idx="2311">
                  <c:v>2.2027674999999896</c:v>
                </c:pt>
                <c:pt idx="2312">
                  <c:v>2.1927834999999947</c:v>
                </c:pt>
                <c:pt idx="2313">
                  <c:v>2.1816719999999892</c:v>
                </c:pt>
                <c:pt idx="2314">
                  <c:v>2.1702839999999948</c:v>
                </c:pt>
                <c:pt idx="2315">
                  <c:v>2.1562079999999879</c:v>
                </c:pt>
                <c:pt idx="2316">
                  <c:v>2.1452879999999936</c:v>
                </c:pt>
                <c:pt idx="2317">
                  <c:v>2.1343329999999883</c:v>
                </c:pt>
                <c:pt idx="2318">
                  <c:v>2.1213459999999884</c:v>
                </c:pt>
                <c:pt idx="2319">
                  <c:v>2.1085129999999936</c:v>
                </c:pt>
                <c:pt idx="2320">
                  <c:v>2.0941609999999877</c:v>
                </c:pt>
                <c:pt idx="2321">
                  <c:v>2.0780414999999941</c:v>
                </c:pt>
                <c:pt idx="2322">
                  <c:v>2.0578589999999943</c:v>
                </c:pt>
                <c:pt idx="2323">
                  <c:v>2.0381399999999843</c:v>
                </c:pt>
                <c:pt idx="2324">
                  <c:v>2.0172359999999951</c:v>
                </c:pt>
                <c:pt idx="2325">
                  <c:v>1.9951694999999841</c:v>
                </c:pt>
                <c:pt idx="2326">
                  <c:v>1.9838595000000001</c:v>
                </c:pt>
                <c:pt idx="2327">
                  <c:v>1.9610104999999884</c:v>
                </c:pt>
                <c:pt idx="2328">
                  <c:v>1.9385465</c:v>
                </c:pt>
                <c:pt idx="2329">
                  <c:v>1.9172624999999892</c:v>
                </c:pt>
                <c:pt idx="2330">
                  <c:v>1.8919124999999974</c:v>
                </c:pt>
                <c:pt idx="2331">
                  <c:v>1.8720369999999873</c:v>
                </c:pt>
                <c:pt idx="2332">
                  <c:v>1.8530049999999969</c:v>
                </c:pt>
                <c:pt idx="2333">
                  <c:v>1.8337554999999872</c:v>
                </c:pt>
                <c:pt idx="2334">
                  <c:v>1.8116424999999872</c:v>
                </c:pt>
                <c:pt idx="2335">
                  <c:v>1.7919234999999951</c:v>
                </c:pt>
                <c:pt idx="2336">
                  <c:v>1.7713314999999867</c:v>
                </c:pt>
                <c:pt idx="2337">
                  <c:v>1.7472194999999846</c:v>
                </c:pt>
                <c:pt idx="2338">
                  <c:v>1.7342519999999888</c:v>
                </c:pt>
                <c:pt idx="2339">
                  <c:v>1.7140634999999969</c:v>
                </c:pt>
                <c:pt idx="2340">
                  <c:v>1.6940954999999889</c:v>
                </c:pt>
                <c:pt idx="2341">
                  <c:v>1.6715674999999868</c:v>
                </c:pt>
                <c:pt idx="2342">
                  <c:v>1.6519114999999969</c:v>
                </c:pt>
                <c:pt idx="2343">
                  <c:v>1.6326619999999872</c:v>
                </c:pt>
                <c:pt idx="2344">
                  <c:v>1.6133179999999969</c:v>
                </c:pt>
                <c:pt idx="2345">
                  <c:v>1.5913179999999949</c:v>
                </c:pt>
                <c:pt idx="2346">
                  <c:v>1.581489999999991</c:v>
                </c:pt>
                <c:pt idx="2347">
                  <c:v>1.561614499999999</c:v>
                </c:pt>
                <c:pt idx="2348">
                  <c:v>1.5419584999999911</c:v>
                </c:pt>
                <c:pt idx="2349">
                  <c:v>1.5190784999999891</c:v>
                </c:pt>
                <c:pt idx="2350">
                  <c:v>1.4984864999999996</c:v>
                </c:pt>
                <c:pt idx="2351">
                  <c:v>1.4781414999999893</c:v>
                </c:pt>
                <c:pt idx="2352">
                  <c:v>1.4546244999999893</c:v>
                </c:pt>
                <c:pt idx="2353">
                  <c:v>1.4336534999999977</c:v>
                </c:pt>
                <c:pt idx="2354">
                  <c:v>1.4132174999999896</c:v>
                </c:pt>
                <c:pt idx="2355">
                  <c:v>1.392559499999998</c:v>
                </c:pt>
                <c:pt idx="2356">
                  <c:v>1.3670144999999876</c:v>
                </c:pt>
                <c:pt idx="2357">
                  <c:v>1.3466694999999957</c:v>
                </c:pt>
                <c:pt idx="2358">
                  <c:v>1.3265454999999877</c:v>
                </c:pt>
                <c:pt idx="2359">
                  <c:v>1.3036654999999857</c:v>
                </c:pt>
                <c:pt idx="2360">
                  <c:v>1.2829174999999962</c:v>
                </c:pt>
                <c:pt idx="2361">
                  <c:v>1.2723984999999898</c:v>
                </c:pt>
                <c:pt idx="2362">
                  <c:v>1.2408084999999962</c:v>
                </c:pt>
                <c:pt idx="2363">
                  <c:v>1.2250634999999876</c:v>
                </c:pt>
                <c:pt idx="2364">
                  <c:v>1.204627499999998</c:v>
                </c:pt>
                <c:pt idx="2365">
                  <c:v>1.1845954999999877</c:v>
                </c:pt>
                <c:pt idx="2366">
                  <c:v>1.1630089999999877</c:v>
                </c:pt>
                <c:pt idx="2367">
                  <c:v>1.1537459999999988</c:v>
                </c:pt>
                <c:pt idx="2368">
                  <c:v>1.129507499999997</c:v>
                </c:pt>
                <c:pt idx="2369">
                  <c:v>1.1210834999999937</c:v>
                </c:pt>
                <c:pt idx="2370">
                  <c:v>1.102955499999992</c:v>
                </c:pt>
                <c:pt idx="2371">
                  <c:v>1.0890269999999975</c:v>
                </c:pt>
                <c:pt idx="2372">
                  <c:v>1.0782629999999931</c:v>
                </c:pt>
                <c:pt idx="2373">
                  <c:v>1.0688729999999969</c:v>
                </c:pt>
                <c:pt idx="2374">
                  <c:v>1.0593959999999969</c:v>
                </c:pt>
                <c:pt idx="2375">
                  <c:v>1.050771999999996</c:v>
                </c:pt>
                <c:pt idx="2376">
                  <c:v>1.0436739999999969</c:v>
                </c:pt>
                <c:pt idx="2377">
                  <c:v>1.0325304999999914</c:v>
                </c:pt>
                <c:pt idx="2378">
                  <c:v>1.0228584999999963</c:v>
                </c:pt>
                <c:pt idx="2379">
                  <c:v>1.0139379999999918</c:v>
                </c:pt>
                <c:pt idx="2380">
                  <c:v>1.0070739999999954</c:v>
                </c:pt>
                <c:pt idx="2381">
                  <c:v>1.0010899999999947</c:v>
                </c:pt>
                <c:pt idx="2382">
                  <c:v>0.99687799999999305</c:v>
                </c:pt>
                <c:pt idx="2383">
                  <c:v>0.99359149999999441</c:v>
                </c:pt>
                <c:pt idx="2384">
                  <c:v>0.99078349999999438</c:v>
                </c:pt>
                <c:pt idx="2385">
                  <c:v>0.98984149999999382</c:v>
                </c:pt>
                <c:pt idx="2386">
                  <c:v>0.98843749999999453</c:v>
                </c:pt>
                <c:pt idx="2387">
                  <c:v>0.98734199999999395</c:v>
                </c:pt>
                <c:pt idx="2388">
                  <c:v>0.98646449999999397</c:v>
                </c:pt>
                <c:pt idx="2389">
                  <c:v>0.98583849999999418</c:v>
                </c:pt>
                <c:pt idx="2390">
                  <c:v>0.98537049999999404</c:v>
                </c:pt>
                <c:pt idx="2391">
                  <c:v>0.98505749999999415</c:v>
                </c:pt>
                <c:pt idx="2392">
                  <c:v>0.98486249999999398</c:v>
                </c:pt>
                <c:pt idx="2393">
                  <c:v>0.98451049999999418</c:v>
                </c:pt>
                <c:pt idx="2394">
                  <c:v>0.98419849999999409</c:v>
                </c:pt>
                <c:pt idx="2395">
                  <c:v>0.98396399999999418</c:v>
                </c:pt>
                <c:pt idx="2396">
                  <c:v>0.98396399999999418</c:v>
                </c:pt>
                <c:pt idx="2397">
                  <c:v>0.98396399999999418</c:v>
                </c:pt>
                <c:pt idx="2398">
                  <c:v>0.98396399999999418</c:v>
                </c:pt>
                <c:pt idx="2399">
                  <c:v>0.98396399999999418</c:v>
                </c:pt>
                <c:pt idx="2400">
                  <c:v>0.98396399999999418</c:v>
                </c:pt>
                <c:pt idx="2401">
                  <c:v>0.98396399999999418</c:v>
                </c:pt>
                <c:pt idx="2402">
                  <c:v>0.98396399999999418</c:v>
                </c:pt>
                <c:pt idx="2403">
                  <c:v>0.98396399999999418</c:v>
                </c:pt>
                <c:pt idx="2404">
                  <c:v>0.98396399999999418</c:v>
                </c:pt>
                <c:pt idx="2405">
                  <c:v>0.98396399999999418</c:v>
                </c:pt>
                <c:pt idx="2406">
                  <c:v>0.98396399999999418</c:v>
                </c:pt>
                <c:pt idx="2407">
                  <c:v>0.98396399999999418</c:v>
                </c:pt>
                <c:pt idx="2408">
                  <c:v>0.98396399999999418</c:v>
                </c:pt>
                <c:pt idx="2409">
                  <c:v>0.98396399999999418</c:v>
                </c:pt>
                <c:pt idx="2410">
                  <c:v>0.98396399999999418</c:v>
                </c:pt>
                <c:pt idx="2411">
                  <c:v>0.98396399999999418</c:v>
                </c:pt>
                <c:pt idx="2412">
                  <c:v>0.98396399999999418</c:v>
                </c:pt>
                <c:pt idx="2413">
                  <c:v>0.98396399999999418</c:v>
                </c:pt>
                <c:pt idx="2414">
                  <c:v>0.98396399999999418</c:v>
                </c:pt>
                <c:pt idx="2415">
                  <c:v>0.98396399999999418</c:v>
                </c:pt>
                <c:pt idx="2416">
                  <c:v>0.98396399999999418</c:v>
                </c:pt>
                <c:pt idx="2417">
                  <c:v>0.98396399999999418</c:v>
                </c:pt>
                <c:pt idx="2418">
                  <c:v>0.98396399999999418</c:v>
                </c:pt>
                <c:pt idx="2419">
                  <c:v>0.98396399999999418</c:v>
                </c:pt>
                <c:pt idx="2420">
                  <c:v>0.98396399999999418</c:v>
                </c:pt>
                <c:pt idx="2421">
                  <c:v>0.98396399999999418</c:v>
                </c:pt>
                <c:pt idx="2422">
                  <c:v>0.98396399999999418</c:v>
                </c:pt>
                <c:pt idx="2423">
                  <c:v>0.98396399999999418</c:v>
                </c:pt>
                <c:pt idx="2424">
                  <c:v>0.98396399999999418</c:v>
                </c:pt>
                <c:pt idx="2425">
                  <c:v>0.98396399999999418</c:v>
                </c:pt>
                <c:pt idx="2426">
                  <c:v>0.98396399999999418</c:v>
                </c:pt>
                <c:pt idx="2427">
                  <c:v>0.98396399999999418</c:v>
                </c:pt>
                <c:pt idx="2428">
                  <c:v>0.98396399999999418</c:v>
                </c:pt>
                <c:pt idx="2429">
                  <c:v>0.98396399999999418</c:v>
                </c:pt>
                <c:pt idx="2430">
                  <c:v>0.98396399999999418</c:v>
                </c:pt>
                <c:pt idx="2431">
                  <c:v>0.98396399999999418</c:v>
                </c:pt>
                <c:pt idx="2432">
                  <c:v>0.98396399999999418</c:v>
                </c:pt>
                <c:pt idx="2433">
                  <c:v>0.98396399999999418</c:v>
                </c:pt>
                <c:pt idx="2434">
                  <c:v>0.98396399999999418</c:v>
                </c:pt>
                <c:pt idx="2435">
                  <c:v>0.98396399999999418</c:v>
                </c:pt>
                <c:pt idx="2436">
                  <c:v>0.98396399999999418</c:v>
                </c:pt>
                <c:pt idx="2437">
                  <c:v>0.98396399999999418</c:v>
                </c:pt>
                <c:pt idx="2438">
                  <c:v>0.98396399999999418</c:v>
                </c:pt>
                <c:pt idx="2439">
                  <c:v>0.98396399999999418</c:v>
                </c:pt>
                <c:pt idx="2440">
                  <c:v>0.98396399999999418</c:v>
                </c:pt>
                <c:pt idx="2441">
                  <c:v>0.98396399999999418</c:v>
                </c:pt>
                <c:pt idx="2442">
                  <c:v>0.98396399999999418</c:v>
                </c:pt>
                <c:pt idx="2443">
                  <c:v>0.98396399999999418</c:v>
                </c:pt>
                <c:pt idx="2444">
                  <c:v>0.98396399999999418</c:v>
                </c:pt>
                <c:pt idx="2445">
                  <c:v>0.98396399999999418</c:v>
                </c:pt>
                <c:pt idx="2446">
                  <c:v>0.98396399999999418</c:v>
                </c:pt>
                <c:pt idx="2447">
                  <c:v>0.98396399999999418</c:v>
                </c:pt>
                <c:pt idx="2448">
                  <c:v>0.98396399999999418</c:v>
                </c:pt>
                <c:pt idx="2449">
                  <c:v>0.98396399999999418</c:v>
                </c:pt>
                <c:pt idx="2450">
                  <c:v>0.98396399999999418</c:v>
                </c:pt>
                <c:pt idx="2451">
                  <c:v>0.98396399999999418</c:v>
                </c:pt>
                <c:pt idx="2452">
                  <c:v>0.98396399999999418</c:v>
                </c:pt>
                <c:pt idx="2453">
                  <c:v>0.98396399999999418</c:v>
                </c:pt>
                <c:pt idx="2454">
                  <c:v>0.98396399999999418</c:v>
                </c:pt>
                <c:pt idx="2455">
                  <c:v>0.98396399999999418</c:v>
                </c:pt>
                <c:pt idx="2456">
                  <c:v>0.98396399999999418</c:v>
                </c:pt>
                <c:pt idx="2457">
                  <c:v>0.98396399999999418</c:v>
                </c:pt>
                <c:pt idx="2458">
                  <c:v>0.98396399999999418</c:v>
                </c:pt>
                <c:pt idx="2459">
                  <c:v>0.98396399999999418</c:v>
                </c:pt>
                <c:pt idx="2460">
                  <c:v>0.98396399999999418</c:v>
                </c:pt>
                <c:pt idx="2461">
                  <c:v>0.98396399999999418</c:v>
                </c:pt>
                <c:pt idx="2462">
                  <c:v>0.98396399999999418</c:v>
                </c:pt>
                <c:pt idx="2463">
                  <c:v>0.98396399999999418</c:v>
                </c:pt>
                <c:pt idx="2464">
                  <c:v>0.98396399999999418</c:v>
                </c:pt>
                <c:pt idx="2465">
                  <c:v>0.98396399999999418</c:v>
                </c:pt>
                <c:pt idx="2466">
                  <c:v>0.98396399999999418</c:v>
                </c:pt>
                <c:pt idx="2467">
                  <c:v>0.98396399999999418</c:v>
                </c:pt>
                <c:pt idx="2468">
                  <c:v>0.98396399999999418</c:v>
                </c:pt>
                <c:pt idx="2469">
                  <c:v>0.98396399999999418</c:v>
                </c:pt>
                <c:pt idx="2470">
                  <c:v>0.98396399999999418</c:v>
                </c:pt>
                <c:pt idx="2471">
                  <c:v>0.98396399999999418</c:v>
                </c:pt>
                <c:pt idx="2472">
                  <c:v>0.98396399999999418</c:v>
                </c:pt>
                <c:pt idx="2473">
                  <c:v>0.98396399999999418</c:v>
                </c:pt>
                <c:pt idx="2474">
                  <c:v>0.98396399999999418</c:v>
                </c:pt>
                <c:pt idx="2475">
                  <c:v>0.98396399999999418</c:v>
                </c:pt>
                <c:pt idx="2476">
                  <c:v>0.98396399999999418</c:v>
                </c:pt>
                <c:pt idx="2477">
                  <c:v>0.98396399999999418</c:v>
                </c:pt>
                <c:pt idx="2478">
                  <c:v>0.98396399999999418</c:v>
                </c:pt>
                <c:pt idx="2479">
                  <c:v>0.98396399999999418</c:v>
                </c:pt>
                <c:pt idx="2480">
                  <c:v>0.98396399999999418</c:v>
                </c:pt>
                <c:pt idx="2481">
                  <c:v>0.98396399999999418</c:v>
                </c:pt>
                <c:pt idx="2482">
                  <c:v>0.98396399999999418</c:v>
                </c:pt>
                <c:pt idx="2483">
                  <c:v>0.98396399999999418</c:v>
                </c:pt>
                <c:pt idx="2484">
                  <c:v>0.98396399999999418</c:v>
                </c:pt>
                <c:pt idx="2485">
                  <c:v>0.98396399999999418</c:v>
                </c:pt>
                <c:pt idx="2486">
                  <c:v>0.98396399999999418</c:v>
                </c:pt>
                <c:pt idx="2487">
                  <c:v>0.98396399999999418</c:v>
                </c:pt>
                <c:pt idx="2488">
                  <c:v>0.98396399999999418</c:v>
                </c:pt>
                <c:pt idx="2489">
                  <c:v>0.98396399999999418</c:v>
                </c:pt>
                <c:pt idx="2490">
                  <c:v>0.98396399999999418</c:v>
                </c:pt>
                <c:pt idx="2491">
                  <c:v>0.98396399999999418</c:v>
                </c:pt>
                <c:pt idx="2492">
                  <c:v>0.98396399999999418</c:v>
                </c:pt>
                <c:pt idx="2493">
                  <c:v>0.98396399999999418</c:v>
                </c:pt>
                <c:pt idx="2494">
                  <c:v>0.98396399999999418</c:v>
                </c:pt>
                <c:pt idx="2495">
                  <c:v>0.98396399999999418</c:v>
                </c:pt>
                <c:pt idx="2496">
                  <c:v>0.98396399999999418</c:v>
                </c:pt>
                <c:pt idx="2497">
                  <c:v>0.98396399999999418</c:v>
                </c:pt>
                <c:pt idx="2498">
                  <c:v>0.98396399999999418</c:v>
                </c:pt>
                <c:pt idx="2499">
                  <c:v>0.98396399999999418</c:v>
                </c:pt>
                <c:pt idx="2500">
                  <c:v>0.98396399999999418</c:v>
                </c:pt>
                <c:pt idx="2501">
                  <c:v>0.98396399999999418</c:v>
                </c:pt>
                <c:pt idx="2502">
                  <c:v>0.98396399999999418</c:v>
                </c:pt>
                <c:pt idx="2503">
                  <c:v>0.98396399999999418</c:v>
                </c:pt>
                <c:pt idx="2504">
                  <c:v>0.98396399999999418</c:v>
                </c:pt>
                <c:pt idx="2505">
                  <c:v>0.98396399999999418</c:v>
                </c:pt>
                <c:pt idx="2506">
                  <c:v>0.98396399999999418</c:v>
                </c:pt>
                <c:pt idx="2507">
                  <c:v>0.98396399999999418</c:v>
                </c:pt>
                <c:pt idx="2508">
                  <c:v>0.98396399999999418</c:v>
                </c:pt>
                <c:pt idx="2509">
                  <c:v>0.98396399999999418</c:v>
                </c:pt>
                <c:pt idx="2510">
                  <c:v>0.98396399999999418</c:v>
                </c:pt>
                <c:pt idx="2511">
                  <c:v>0.98396399999999418</c:v>
                </c:pt>
                <c:pt idx="2512">
                  <c:v>0.98396399999999418</c:v>
                </c:pt>
                <c:pt idx="2513">
                  <c:v>0.98396399999999418</c:v>
                </c:pt>
                <c:pt idx="2514">
                  <c:v>0.98396399999999418</c:v>
                </c:pt>
                <c:pt idx="2515">
                  <c:v>0.98396399999999418</c:v>
                </c:pt>
                <c:pt idx="2516">
                  <c:v>0.98396399999999418</c:v>
                </c:pt>
                <c:pt idx="2517">
                  <c:v>0.98396399999999418</c:v>
                </c:pt>
                <c:pt idx="2518">
                  <c:v>0.98396399999999418</c:v>
                </c:pt>
                <c:pt idx="2519">
                  <c:v>0.98396399999999418</c:v>
                </c:pt>
                <c:pt idx="2520">
                  <c:v>0.98396399999999418</c:v>
                </c:pt>
                <c:pt idx="2521">
                  <c:v>0.98396399999999418</c:v>
                </c:pt>
                <c:pt idx="2522">
                  <c:v>0.98396399999999418</c:v>
                </c:pt>
                <c:pt idx="2523">
                  <c:v>0.98396399999999418</c:v>
                </c:pt>
                <c:pt idx="2524">
                  <c:v>0.98396399999999418</c:v>
                </c:pt>
                <c:pt idx="2525">
                  <c:v>0.98396399999999418</c:v>
                </c:pt>
                <c:pt idx="2526">
                  <c:v>0.98396399999999418</c:v>
                </c:pt>
                <c:pt idx="2527">
                  <c:v>0.98396399999999418</c:v>
                </c:pt>
                <c:pt idx="2528">
                  <c:v>0.98396399999999418</c:v>
                </c:pt>
                <c:pt idx="2529">
                  <c:v>0.98396399999999418</c:v>
                </c:pt>
                <c:pt idx="2530">
                  <c:v>0.98396399999999418</c:v>
                </c:pt>
                <c:pt idx="2531">
                  <c:v>0.98396399999999418</c:v>
                </c:pt>
                <c:pt idx="2532">
                  <c:v>0.98396399999999418</c:v>
                </c:pt>
                <c:pt idx="2533">
                  <c:v>0.98396399999999418</c:v>
                </c:pt>
                <c:pt idx="2534">
                  <c:v>0.98396399999999418</c:v>
                </c:pt>
                <c:pt idx="2535">
                  <c:v>0.98396399999999418</c:v>
                </c:pt>
                <c:pt idx="2536">
                  <c:v>0.98396399999999418</c:v>
                </c:pt>
                <c:pt idx="2537">
                  <c:v>0.98396399999999418</c:v>
                </c:pt>
                <c:pt idx="2538">
                  <c:v>0.98396399999999418</c:v>
                </c:pt>
                <c:pt idx="2539">
                  <c:v>0.98396399999999418</c:v>
                </c:pt>
                <c:pt idx="2540">
                  <c:v>0.98396399999999418</c:v>
                </c:pt>
                <c:pt idx="2541">
                  <c:v>0.98396399999999418</c:v>
                </c:pt>
                <c:pt idx="2542">
                  <c:v>0.98396399999999418</c:v>
                </c:pt>
                <c:pt idx="2543">
                  <c:v>0.98396399999999418</c:v>
                </c:pt>
                <c:pt idx="2544">
                  <c:v>0.98396399999999418</c:v>
                </c:pt>
                <c:pt idx="2545">
                  <c:v>0.98396399999999418</c:v>
                </c:pt>
                <c:pt idx="2546">
                  <c:v>0.98396399999999418</c:v>
                </c:pt>
                <c:pt idx="2547">
                  <c:v>0.98396399999999418</c:v>
                </c:pt>
                <c:pt idx="2548">
                  <c:v>0.98396399999999418</c:v>
                </c:pt>
                <c:pt idx="2549">
                  <c:v>0.98396399999999418</c:v>
                </c:pt>
                <c:pt idx="2550">
                  <c:v>0.98396399999999418</c:v>
                </c:pt>
                <c:pt idx="2551">
                  <c:v>0.98396399999999418</c:v>
                </c:pt>
                <c:pt idx="2552">
                  <c:v>0.98396399999999418</c:v>
                </c:pt>
                <c:pt idx="2553">
                  <c:v>0.98396399999999418</c:v>
                </c:pt>
                <c:pt idx="2554">
                  <c:v>0.98396399999999418</c:v>
                </c:pt>
                <c:pt idx="2555">
                  <c:v>0.98396399999999418</c:v>
                </c:pt>
                <c:pt idx="2556">
                  <c:v>0.98396399999999418</c:v>
                </c:pt>
                <c:pt idx="2557">
                  <c:v>0.98396399999999418</c:v>
                </c:pt>
                <c:pt idx="2558">
                  <c:v>0.98396399999999418</c:v>
                </c:pt>
                <c:pt idx="2559">
                  <c:v>0.98396399999999418</c:v>
                </c:pt>
                <c:pt idx="2560">
                  <c:v>0.98396399999999418</c:v>
                </c:pt>
                <c:pt idx="2561">
                  <c:v>0.98396399999999418</c:v>
                </c:pt>
                <c:pt idx="2562">
                  <c:v>0.98396399999999418</c:v>
                </c:pt>
                <c:pt idx="2563">
                  <c:v>0.98396399999999418</c:v>
                </c:pt>
                <c:pt idx="2564">
                  <c:v>0.98396399999999418</c:v>
                </c:pt>
                <c:pt idx="2565">
                  <c:v>0.98396399999999418</c:v>
                </c:pt>
                <c:pt idx="2566">
                  <c:v>0.98396399999999418</c:v>
                </c:pt>
                <c:pt idx="2567">
                  <c:v>0.98396399999999418</c:v>
                </c:pt>
                <c:pt idx="2568">
                  <c:v>0.98396399999999418</c:v>
                </c:pt>
                <c:pt idx="2569">
                  <c:v>0.98396399999999418</c:v>
                </c:pt>
                <c:pt idx="2570">
                  <c:v>0.98396399999999418</c:v>
                </c:pt>
                <c:pt idx="2571">
                  <c:v>0.98396399999999418</c:v>
                </c:pt>
                <c:pt idx="2572">
                  <c:v>0.98396399999999418</c:v>
                </c:pt>
                <c:pt idx="2573">
                  <c:v>0.98396399999999418</c:v>
                </c:pt>
                <c:pt idx="2574">
                  <c:v>0.98396399999999418</c:v>
                </c:pt>
                <c:pt idx="2575">
                  <c:v>0.98396399999999418</c:v>
                </c:pt>
                <c:pt idx="2576">
                  <c:v>0.98396399999999418</c:v>
                </c:pt>
                <c:pt idx="2577">
                  <c:v>0.98396399999999418</c:v>
                </c:pt>
                <c:pt idx="2578">
                  <c:v>0.98396399999999418</c:v>
                </c:pt>
                <c:pt idx="2579">
                  <c:v>0.98396399999999418</c:v>
                </c:pt>
                <c:pt idx="2580">
                  <c:v>0.98396399999999418</c:v>
                </c:pt>
                <c:pt idx="2581">
                  <c:v>0.98396399999999418</c:v>
                </c:pt>
                <c:pt idx="2582">
                  <c:v>0.98396399999999418</c:v>
                </c:pt>
                <c:pt idx="2583">
                  <c:v>0.98396399999999418</c:v>
                </c:pt>
                <c:pt idx="2584">
                  <c:v>0.98396399999999418</c:v>
                </c:pt>
                <c:pt idx="2585">
                  <c:v>0.98396399999999418</c:v>
                </c:pt>
                <c:pt idx="2586">
                  <c:v>0.98396399999999418</c:v>
                </c:pt>
                <c:pt idx="2587">
                  <c:v>0.98396399999999418</c:v>
                </c:pt>
                <c:pt idx="2588">
                  <c:v>0.98396399999999418</c:v>
                </c:pt>
                <c:pt idx="2589">
                  <c:v>0.98458799999999214</c:v>
                </c:pt>
                <c:pt idx="2590">
                  <c:v>0.98677899999999519</c:v>
                </c:pt>
                <c:pt idx="2591">
                  <c:v>0.98785149999999489</c:v>
                </c:pt>
                <c:pt idx="2592">
                  <c:v>0.9892554999999954</c:v>
                </c:pt>
                <c:pt idx="2593">
                  <c:v>0.99035099999999499</c:v>
                </c:pt>
                <c:pt idx="2594">
                  <c:v>0.99132849999999406</c:v>
                </c:pt>
                <c:pt idx="2595">
                  <c:v>0.99195249999999435</c:v>
                </c:pt>
                <c:pt idx="2596">
                  <c:v>0.99242199999999414</c:v>
                </c:pt>
                <c:pt idx="2597">
                  <c:v>0.99265599999999454</c:v>
                </c:pt>
                <c:pt idx="2598">
                  <c:v>0.99285099999999449</c:v>
                </c:pt>
                <c:pt idx="2599">
                  <c:v>0.99331999999999443</c:v>
                </c:pt>
                <c:pt idx="2600">
                  <c:v>0.99347649999999432</c:v>
                </c:pt>
                <c:pt idx="2601">
                  <c:v>0.99347649999999432</c:v>
                </c:pt>
                <c:pt idx="2602">
                  <c:v>0.99347649999999432</c:v>
                </c:pt>
                <c:pt idx="2603">
                  <c:v>0.99347649999999432</c:v>
                </c:pt>
                <c:pt idx="2604">
                  <c:v>0.99347649999999432</c:v>
                </c:pt>
                <c:pt idx="2605">
                  <c:v>0.99347649999999432</c:v>
                </c:pt>
                <c:pt idx="2606">
                  <c:v>0.99347649999999432</c:v>
                </c:pt>
                <c:pt idx="2607">
                  <c:v>0.99347649999999432</c:v>
                </c:pt>
                <c:pt idx="2608">
                  <c:v>0.99347649999999432</c:v>
                </c:pt>
                <c:pt idx="2609">
                  <c:v>0.99347649999999432</c:v>
                </c:pt>
                <c:pt idx="2610">
                  <c:v>0.99347649999999432</c:v>
                </c:pt>
                <c:pt idx="2611">
                  <c:v>0.99347649999999432</c:v>
                </c:pt>
                <c:pt idx="2612">
                  <c:v>0.99347649999999432</c:v>
                </c:pt>
                <c:pt idx="2613">
                  <c:v>0.99347649999999432</c:v>
                </c:pt>
                <c:pt idx="2614">
                  <c:v>0.99347649999999432</c:v>
                </c:pt>
                <c:pt idx="2615">
                  <c:v>0.99347649999999432</c:v>
                </c:pt>
                <c:pt idx="2616">
                  <c:v>0.99347649999999432</c:v>
                </c:pt>
                <c:pt idx="2617">
                  <c:v>0.99347649999999432</c:v>
                </c:pt>
                <c:pt idx="2618">
                  <c:v>0.99347649999999432</c:v>
                </c:pt>
                <c:pt idx="2619">
                  <c:v>0.99347649999999432</c:v>
                </c:pt>
                <c:pt idx="2620">
                  <c:v>0.99347649999999432</c:v>
                </c:pt>
                <c:pt idx="2621">
                  <c:v>0.99347649999999432</c:v>
                </c:pt>
                <c:pt idx="2622">
                  <c:v>0.99347649999999432</c:v>
                </c:pt>
                <c:pt idx="2623">
                  <c:v>0.99347649999999432</c:v>
                </c:pt>
                <c:pt idx="2624">
                  <c:v>0.99347649999999432</c:v>
                </c:pt>
                <c:pt idx="2625">
                  <c:v>0.99347649999999432</c:v>
                </c:pt>
                <c:pt idx="2626">
                  <c:v>0.99347649999999432</c:v>
                </c:pt>
                <c:pt idx="2627">
                  <c:v>0.99347649999999432</c:v>
                </c:pt>
                <c:pt idx="2628">
                  <c:v>0.99347649999999432</c:v>
                </c:pt>
                <c:pt idx="2629">
                  <c:v>0.99347649999999432</c:v>
                </c:pt>
                <c:pt idx="2630">
                  <c:v>0.99347649999999432</c:v>
                </c:pt>
                <c:pt idx="2631">
                  <c:v>0.99347649999999432</c:v>
                </c:pt>
                <c:pt idx="2632">
                  <c:v>0.99347649999999432</c:v>
                </c:pt>
                <c:pt idx="2633">
                  <c:v>0.99347649999999432</c:v>
                </c:pt>
                <c:pt idx="2634">
                  <c:v>0.99347649999999432</c:v>
                </c:pt>
                <c:pt idx="2635">
                  <c:v>0.99347649999999432</c:v>
                </c:pt>
                <c:pt idx="2636">
                  <c:v>0.99347649999999432</c:v>
                </c:pt>
                <c:pt idx="2637">
                  <c:v>0.99347649999999432</c:v>
                </c:pt>
                <c:pt idx="2638">
                  <c:v>0.99347649999999432</c:v>
                </c:pt>
                <c:pt idx="2639">
                  <c:v>0.99347649999999432</c:v>
                </c:pt>
                <c:pt idx="2640">
                  <c:v>0.99347649999999432</c:v>
                </c:pt>
                <c:pt idx="2641">
                  <c:v>0.99347649999999432</c:v>
                </c:pt>
                <c:pt idx="2642">
                  <c:v>0.99347649999999432</c:v>
                </c:pt>
                <c:pt idx="2643">
                  <c:v>0.99347649999999432</c:v>
                </c:pt>
                <c:pt idx="2644">
                  <c:v>0.99347649999999432</c:v>
                </c:pt>
                <c:pt idx="2645">
                  <c:v>0.99347649999999432</c:v>
                </c:pt>
                <c:pt idx="2646">
                  <c:v>0.99347649999999432</c:v>
                </c:pt>
                <c:pt idx="2647">
                  <c:v>0.99347649999999432</c:v>
                </c:pt>
                <c:pt idx="2648">
                  <c:v>0.99347649999999432</c:v>
                </c:pt>
                <c:pt idx="2649">
                  <c:v>0.99347649999999432</c:v>
                </c:pt>
                <c:pt idx="2650">
                  <c:v>0.99347649999999432</c:v>
                </c:pt>
                <c:pt idx="2651">
                  <c:v>0.99347649999999432</c:v>
                </c:pt>
                <c:pt idx="2652">
                  <c:v>0.99347649999999432</c:v>
                </c:pt>
                <c:pt idx="2653">
                  <c:v>0.99347649999999432</c:v>
                </c:pt>
                <c:pt idx="2654">
                  <c:v>0.99347649999999432</c:v>
                </c:pt>
                <c:pt idx="2655">
                  <c:v>0.99347649999999432</c:v>
                </c:pt>
                <c:pt idx="2656">
                  <c:v>0.99347649999999432</c:v>
                </c:pt>
                <c:pt idx="2657">
                  <c:v>0.99347649999999432</c:v>
                </c:pt>
                <c:pt idx="2658">
                  <c:v>0.99347649999999432</c:v>
                </c:pt>
                <c:pt idx="2659">
                  <c:v>0.99347649999999432</c:v>
                </c:pt>
                <c:pt idx="2660">
                  <c:v>0.99347649999999432</c:v>
                </c:pt>
                <c:pt idx="2661">
                  <c:v>0.99347649999999432</c:v>
                </c:pt>
                <c:pt idx="2662">
                  <c:v>0.99347649999999432</c:v>
                </c:pt>
                <c:pt idx="2663">
                  <c:v>0.99347649999999432</c:v>
                </c:pt>
                <c:pt idx="2664">
                  <c:v>0.99347649999999432</c:v>
                </c:pt>
                <c:pt idx="2665">
                  <c:v>0.99347649999999432</c:v>
                </c:pt>
                <c:pt idx="2666">
                  <c:v>0.99347649999999432</c:v>
                </c:pt>
                <c:pt idx="2667">
                  <c:v>0.99347649999999432</c:v>
                </c:pt>
                <c:pt idx="2668">
                  <c:v>0.99347649999999432</c:v>
                </c:pt>
                <c:pt idx="2669">
                  <c:v>0.99347649999999432</c:v>
                </c:pt>
                <c:pt idx="2670">
                  <c:v>0.99347649999999432</c:v>
                </c:pt>
                <c:pt idx="2671">
                  <c:v>0.99347649999999432</c:v>
                </c:pt>
                <c:pt idx="2672">
                  <c:v>0.99347649999999432</c:v>
                </c:pt>
                <c:pt idx="2673">
                  <c:v>0.99347649999999432</c:v>
                </c:pt>
                <c:pt idx="2674">
                  <c:v>0.99347649999999432</c:v>
                </c:pt>
                <c:pt idx="2675">
                  <c:v>0.99347649999999432</c:v>
                </c:pt>
                <c:pt idx="2676">
                  <c:v>0.99347649999999432</c:v>
                </c:pt>
                <c:pt idx="2677">
                  <c:v>0.99347649999999432</c:v>
                </c:pt>
                <c:pt idx="2678">
                  <c:v>0.99347649999999432</c:v>
                </c:pt>
                <c:pt idx="2679">
                  <c:v>0.99347649999999432</c:v>
                </c:pt>
                <c:pt idx="2680">
                  <c:v>0.99347649999999432</c:v>
                </c:pt>
                <c:pt idx="2681">
                  <c:v>0.99347649999999432</c:v>
                </c:pt>
                <c:pt idx="2682">
                  <c:v>0.99347649999999432</c:v>
                </c:pt>
                <c:pt idx="2683">
                  <c:v>0.99347649999999432</c:v>
                </c:pt>
                <c:pt idx="2684">
                  <c:v>0.99347649999999432</c:v>
                </c:pt>
                <c:pt idx="2685">
                  <c:v>0.99347649999999432</c:v>
                </c:pt>
                <c:pt idx="2686">
                  <c:v>0.99347649999999432</c:v>
                </c:pt>
                <c:pt idx="2687">
                  <c:v>0.99347649999999432</c:v>
                </c:pt>
                <c:pt idx="2688">
                  <c:v>0.99347649999999432</c:v>
                </c:pt>
                <c:pt idx="2689">
                  <c:v>0.99347649999999432</c:v>
                </c:pt>
                <c:pt idx="2690">
                  <c:v>0.99347649999999432</c:v>
                </c:pt>
                <c:pt idx="2691">
                  <c:v>0.99347649999999432</c:v>
                </c:pt>
                <c:pt idx="2692">
                  <c:v>0.99347649999999432</c:v>
                </c:pt>
                <c:pt idx="2693">
                  <c:v>0.99347649999999432</c:v>
                </c:pt>
                <c:pt idx="2694">
                  <c:v>0.99347649999999432</c:v>
                </c:pt>
                <c:pt idx="2695">
                  <c:v>0.99347649999999432</c:v>
                </c:pt>
                <c:pt idx="2696">
                  <c:v>0.99347649999999432</c:v>
                </c:pt>
                <c:pt idx="2697">
                  <c:v>0.99347649999999432</c:v>
                </c:pt>
                <c:pt idx="2698">
                  <c:v>0.99347649999999432</c:v>
                </c:pt>
                <c:pt idx="2699">
                  <c:v>0.99347649999999432</c:v>
                </c:pt>
                <c:pt idx="2700">
                  <c:v>0.99347649999999432</c:v>
                </c:pt>
                <c:pt idx="2701">
                  <c:v>0.99347649999999432</c:v>
                </c:pt>
                <c:pt idx="2702">
                  <c:v>0.99347649999999432</c:v>
                </c:pt>
                <c:pt idx="2703">
                  <c:v>0.99347649999999432</c:v>
                </c:pt>
                <c:pt idx="2704">
                  <c:v>0.99347649999999432</c:v>
                </c:pt>
                <c:pt idx="2705">
                  <c:v>0.99347649999999432</c:v>
                </c:pt>
                <c:pt idx="2706">
                  <c:v>0.99347649999999432</c:v>
                </c:pt>
                <c:pt idx="2707">
                  <c:v>0.99347649999999432</c:v>
                </c:pt>
                <c:pt idx="2708">
                  <c:v>0.99347649999999432</c:v>
                </c:pt>
                <c:pt idx="2709">
                  <c:v>0.99347649999999432</c:v>
                </c:pt>
                <c:pt idx="2710">
                  <c:v>0.99347649999999432</c:v>
                </c:pt>
                <c:pt idx="2711">
                  <c:v>0.99347649999999432</c:v>
                </c:pt>
                <c:pt idx="2712">
                  <c:v>0.99347649999999432</c:v>
                </c:pt>
                <c:pt idx="2713">
                  <c:v>0.99347649999999432</c:v>
                </c:pt>
                <c:pt idx="2714">
                  <c:v>0.99347649999999432</c:v>
                </c:pt>
                <c:pt idx="2715">
                  <c:v>0.99347649999999432</c:v>
                </c:pt>
                <c:pt idx="2716">
                  <c:v>0.99347649999999432</c:v>
                </c:pt>
                <c:pt idx="2717">
                  <c:v>0.99347649999999432</c:v>
                </c:pt>
                <c:pt idx="2718">
                  <c:v>0.99347649999999432</c:v>
                </c:pt>
                <c:pt idx="2719">
                  <c:v>0.99347649999999432</c:v>
                </c:pt>
                <c:pt idx="2720">
                  <c:v>0.99347649999999432</c:v>
                </c:pt>
                <c:pt idx="2721">
                  <c:v>0.99347649999999432</c:v>
                </c:pt>
                <c:pt idx="2722">
                  <c:v>0.99347649999999432</c:v>
                </c:pt>
                <c:pt idx="2723">
                  <c:v>0.99347649999999432</c:v>
                </c:pt>
                <c:pt idx="2724">
                  <c:v>0.99347649999999432</c:v>
                </c:pt>
                <c:pt idx="2725">
                  <c:v>0.99347649999999432</c:v>
                </c:pt>
                <c:pt idx="2726">
                  <c:v>0.99347649999999432</c:v>
                </c:pt>
                <c:pt idx="2727">
                  <c:v>0.99347649999999432</c:v>
                </c:pt>
                <c:pt idx="2728">
                  <c:v>0.99347649999999432</c:v>
                </c:pt>
                <c:pt idx="2729">
                  <c:v>0.99347649999999432</c:v>
                </c:pt>
                <c:pt idx="2730">
                  <c:v>0.99347649999999432</c:v>
                </c:pt>
                <c:pt idx="2731">
                  <c:v>0.99347649999999432</c:v>
                </c:pt>
                <c:pt idx="2732">
                  <c:v>0.99347649999999432</c:v>
                </c:pt>
                <c:pt idx="2733">
                  <c:v>0.99347649999999432</c:v>
                </c:pt>
                <c:pt idx="2734">
                  <c:v>0.99347649999999432</c:v>
                </c:pt>
                <c:pt idx="2735">
                  <c:v>0.99347649999999432</c:v>
                </c:pt>
                <c:pt idx="2736">
                  <c:v>0.99347649999999432</c:v>
                </c:pt>
                <c:pt idx="2737">
                  <c:v>0.99347649999999432</c:v>
                </c:pt>
                <c:pt idx="2738">
                  <c:v>0.99347649999999432</c:v>
                </c:pt>
                <c:pt idx="2739">
                  <c:v>0.99347649999999432</c:v>
                </c:pt>
                <c:pt idx="2740">
                  <c:v>0.99347649999999432</c:v>
                </c:pt>
                <c:pt idx="2741">
                  <c:v>0.99347649999999432</c:v>
                </c:pt>
                <c:pt idx="2742">
                  <c:v>0.99347649999999432</c:v>
                </c:pt>
                <c:pt idx="2743">
                  <c:v>0.99457199999999391</c:v>
                </c:pt>
                <c:pt idx="2744">
                  <c:v>0.99628799999999462</c:v>
                </c:pt>
                <c:pt idx="2745">
                  <c:v>1.0003569999999931</c:v>
                </c:pt>
                <c:pt idx="2746">
                  <c:v>1.005095499999993</c:v>
                </c:pt>
                <c:pt idx="2747">
                  <c:v>1.0094774999999914</c:v>
                </c:pt>
                <c:pt idx="2748">
                  <c:v>1.0147424999999914</c:v>
                </c:pt>
                <c:pt idx="2749">
                  <c:v>1.0208460000000001</c:v>
                </c:pt>
                <c:pt idx="2750">
                  <c:v>1.0245120000000016</c:v>
                </c:pt>
                <c:pt idx="2751">
                  <c:v>1.0302644999999997</c:v>
                </c:pt>
                <c:pt idx="2752">
                  <c:v>1.0410629999999954</c:v>
                </c:pt>
                <c:pt idx="2753">
                  <c:v>1.0530750000000002</c:v>
                </c:pt>
                <c:pt idx="2754">
                  <c:v>1.0675069999999898</c:v>
                </c:pt>
                <c:pt idx="2755">
                  <c:v>1.0740589999999923</c:v>
                </c:pt>
                <c:pt idx="2756">
                  <c:v>1.0876744999999868</c:v>
                </c:pt>
                <c:pt idx="2757">
                  <c:v>1.1014024999999923</c:v>
                </c:pt>
                <c:pt idx="2758">
                  <c:v>1.117242499999981</c:v>
                </c:pt>
                <c:pt idx="2759">
                  <c:v>1.1315944999999867</c:v>
                </c:pt>
                <c:pt idx="2760">
                  <c:v>1.1466184999999807</c:v>
                </c:pt>
                <c:pt idx="2761">
                  <c:v>1.1546524999999839</c:v>
                </c:pt>
                <c:pt idx="2762">
                  <c:v>1.1743084999999838</c:v>
                </c:pt>
                <c:pt idx="2763">
                  <c:v>1.1937145000000113</c:v>
                </c:pt>
                <c:pt idx="2764">
                  <c:v>1.2149304999999813</c:v>
                </c:pt>
                <c:pt idx="2765">
                  <c:v>1.2442554999999955</c:v>
                </c:pt>
                <c:pt idx="2766">
                  <c:v>1.2662320000000158</c:v>
                </c:pt>
                <c:pt idx="2767">
                  <c:v>1.2825979999999895</c:v>
                </c:pt>
                <c:pt idx="2768">
                  <c:v>1.3094300000000003</c:v>
                </c:pt>
                <c:pt idx="2769">
                  <c:v>1.3297575000000112</c:v>
                </c:pt>
                <c:pt idx="2770">
                  <c:v>1.3697714999999788</c:v>
                </c:pt>
                <c:pt idx="2771">
                  <c:v>1.3957505000000157</c:v>
                </c:pt>
                <c:pt idx="2772">
                  <c:v>1.4051689999999852</c:v>
                </c:pt>
                <c:pt idx="2773">
                  <c:v>1.4234210000000147</c:v>
                </c:pt>
                <c:pt idx="2774">
                  <c:v>1.4470525000000052</c:v>
                </c:pt>
                <c:pt idx="2775">
                  <c:v>1.4701405000000145</c:v>
                </c:pt>
                <c:pt idx="2776">
                  <c:v>1.4925200000000056</c:v>
                </c:pt>
                <c:pt idx="2777">
                  <c:v>1.5175119999999878</c:v>
                </c:pt>
                <c:pt idx="2778">
                  <c:v>1.5288219999999924</c:v>
                </c:pt>
                <c:pt idx="2779">
                  <c:v>1.5520660000000017</c:v>
                </c:pt>
                <c:pt idx="2780">
                  <c:v>1.5758539999999921</c:v>
                </c:pt>
                <c:pt idx="2781">
                  <c:v>1.6030564999999921</c:v>
                </c:pt>
                <c:pt idx="2782">
                  <c:v>1.6280964999999821</c:v>
                </c:pt>
                <c:pt idx="2783">
                  <c:v>1.640654499999987</c:v>
                </c:pt>
                <c:pt idx="2784">
                  <c:v>1.6660074999999768</c:v>
                </c:pt>
                <c:pt idx="2785">
                  <c:v>1.6942629999999768</c:v>
                </c:pt>
                <c:pt idx="2786">
                  <c:v>1.7186770000000113</c:v>
                </c:pt>
                <c:pt idx="2787">
                  <c:v>1.7423889999999778</c:v>
                </c:pt>
                <c:pt idx="2788">
                  <c:v>1.768261000000001</c:v>
                </c:pt>
                <c:pt idx="2789">
                  <c:v>1.7794930000000055</c:v>
                </c:pt>
                <c:pt idx="2790">
                  <c:v>1.8018010000000144</c:v>
                </c:pt>
                <c:pt idx="2791">
                  <c:v>1.8271449999999962</c:v>
                </c:pt>
                <c:pt idx="2792">
                  <c:v>1.8528409999999778</c:v>
                </c:pt>
                <c:pt idx="2793">
                  <c:v>1.8762409999999872</c:v>
                </c:pt>
                <c:pt idx="2794">
                  <c:v>1.888330999999992</c:v>
                </c:pt>
                <c:pt idx="2795">
                  <c:v>1.9122754999999825</c:v>
                </c:pt>
                <c:pt idx="2796">
                  <c:v>1.9389514999999824</c:v>
                </c:pt>
                <c:pt idx="2797">
                  <c:v>1.9628960000000162</c:v>
                </c:pt>
                <c:pt idx="2798">
                  <c:v>1.9864519999999828</c:v>
                </c:pt>
                <c:pt idx="2799">
                  <c:v>2.0102400000000165</c:v>
                </c:pt>
                <c:pt idx="2800">
                  <c:v>2.0255475000000116</c:v>
                </c:pt>
                <c:pt idx="2801">
                  <c:v>2.0379495000000167</c:v>
                </c:pt>
                <c:pt idx="2802">
                  <c:v>2.074531500000012</c:v>
                </c:pt>
                <c:pt idx="2803">
                  <c:v>2.0986325000000021</c:v>
                </c:pt>
                <c:pt idx="2804">
                  <c:v>2.1162994999999878</c:v>
                </c:pt>
                <c:pt idx="2805">
                  <c:v>2.1391484999999788</c:v>
                </c:pt>
                <c:pt idx="2806">
                  <c:v>2.1501464999999831</c:v>
                </c:pt>
                <c:pt idx="2807">
                  <c:v>2.1710504999999913</c:v>
                </c:pt>
                <c:pt idx="2808">
                  <c:v>2.1941065000000122</c:v>
                </c:pt>
                <c:pt idx="2809">
                  <c:v>2.2148544999999826</c:v>
                </c:pt>
                <c:pt idx="2810">
                  <c:v>2.2359820000000123</c:v>
                </c:pt>
                <c:pt idx="2811">
                  <c:v>2.2464339999999785</c:v>
                </c:pt>
                <c:pt idx="2812">
                  <c:v>2.269137999999999</c:v>
                </c:pt>
                <c:pt idx="2813">
                  <c:v>2.2905489999999991</c:v>
                </c:pt>
                <c:pt idx="2814">
                  <c:v>2.3069814999999925</c:v>
                </c:pt>
                <c:pt idx="2815">
                  <c:v>2.3226009999999926</c:v>
                </c:pt>
                <c:pt idx="2816">
                  <c:v>2.3357469999999871</c:v>
                </c:pt>
                <c:pt idx="2817">
                  <c:v>2.3413629999999892</c:v>
                </c:pt>
                <c:pt idx="2818">
                  <c:v>2.351378999999985</c:v>
                </c:pt>
                <c:pt idx="2819">
                  <c:v>2.3615579999999849</c:v>
                </c:pt>
                <c:pt idx="2820">
                  <c:v>2.3698524999999968</c:v>
                </c:pt>
                <c:pt idx="2821">
                  <c:v>2.3776524999999857</c:v>
                </c:pt>
                <c:pt idx="2822">
                  <c:v>2.3813964999999873</c:v>
                </c:pt>
                <c:pt idx="2823">
                  <c:v>2.3894924999999945</c:v>
                </c:pt>
                <c:pt idx="2824">
                  <c:v>2.3922224999999955</c:v>
                </c:pt>
                <c:pt idx="2825">
                  <c:v>2.3985539999999945</c:v>
                </c:pt>
                <c:pt idx="2826">
                  <c:v>2.4018299999999959</c:v>
                </c:pt>
                <c:pt idx="2827">
                  <c:v>2.4033979999999935</c:v>
                </c:pt>
                <c:pt idx="2828">
                  <c:v>2.4043339999999938</c:v>
                </c:pt>
                <c:pt idx="2829">
                  <c:v>2.405742499999993</c:v>
                </c:pt>
                <c:pt idx="2830">
                  <c:v>2.4068344999999933</c:v>
                </c:pt>
                <c:pt idx="2831">
                  <c:v>2.4078904999999926</c:v>
                </c:pt>
                <c:pt idx="2832">
                  <c:v>2.4086704999999928</c:v>
                </c:pt>
                <c:pt idx="2833">
                  <c:v>2.4092964999999924</c:v>
                </c:pt>
                <c:pt idx="2834">
                  <c:v>2.4095889999999933</c:v>
                </c:pt>
                <c:pt idx="2835">
                  <c:v>2.409900999999993</c:v>
                </c:pt>
                <c:pt idx="2836">
                  <c:v>2.4102529999999933</c:v>
                </c:pt>
                <c:pt idx="2837">
                  <c:v>2.4105649999999934</c:v>
                </c:pt>
                <c:pt idx="2838">
                  <c:v>2.4107409999999931</c:v>
                </c:pt>
                <c:pt idx="2839">
                  <c:v>2.4107409999999931</c:v>
                </c:pt>
                <c:pt idx="2840">
                  <c:v>2.4107409999999931</c:v>
                </c:pt>
                <c:pt idx="2841">
                  <c:v>2.4094889999999936</c:v>
                </c:pt>
                <c:pt idx="2842">
                  <c:v>2.4056279999999934</c:v>
                </c:pt>
                <c:pt idx="2843">
                  <c:v>2.3996439999999879</c:v>
                </c:pt>
                <c:pt idx="2844">
                  <c:v>2.3975379999999946</c:v>
                </c:pt>
                <c:pt idx="2845">
                  <c:v>2.3919219999999926</c:v>
                </c:pt>
                <c:pt idx="2846">
                  <c:v>2.3833199999999883</c:v>
                </c:pt>
                <c:pt idx="2847">
                  <c:v>2.3766119999999855</c:v>
                </c:pt>
                <c:pt idx="2848">
                  <c:v>2.3700389999999882</c:v>
                </c:pt>
                <c:pt idx="2849">
                  <c:v>2.3622389999999851</c:v>
                </c:pt>
                <c:pt idx="2850">
                  <c:v>2.3564569999999945</c:v>
                </c:pt>
                <c:pt idx="2851">
                  <c:v>2.3452249999999899</c:v>
                </c:pt>
                <c:pt idx="2852">
                  <c:v>2.3320789999999954</c:v>
                </c:pt>
                <c:pt idx="2853">
                  <c:v>2.3145290000000012</c:v>
                </c:pt>
                <c:pt idx="2854">
                  <c:v>2.29966149999998</c:v>
                </c:pt>
                <c:pt idx="2855">
                  <c:v>2.2858749999999959</c:v>
                </c:pt>
                <c:pt idx="2856">
                  <c:v>2.2694425000000025</c:v>
                </c:pt>
                <c:pt idx="2857">
                  <c:v>2.248772499999979</c:v>
                </c:pt>
                <c:pt idx="2858">
                  <c:v>2.2318704999999857</c:v>
                </c:pt>
                <c:pt idx="2859">
                  <c:v>2.2139304999999783</c:v>
                </c:pt>
                <c:pt idx="2860">
                  <c:v>2.1922824999999939</c:v>
                </c:pt>
                <c:pt idx="2861">
                  <c:v>2.1716245000000023</c:v>
                </c:pt>
                <c:pt idx="2862">
                  <c:v>2.1491604999999931</c:v>
                </c:pt>
                <c:pt idx="2863">
                  <c:v>2.1255290000000024</c:v>
                </c:pt>
                <c:pt idx="2864">
                  <c:v>2.0983265000000024</c:v>
                </c:pt>
                <c:pt idx="2865">
                  <c:v>2.0863924999999974</c:v>
                </c:pt>
                <c:pt idx="2866">
                  <c:v>2.0641695000000064</c:v>
                </c:pt>
                <c:pt idx="2867">
                  <c:v>2.0437334999999983</c:v>
                </c:pt>
                <c:pt idx="2868">
                  <c:v>2.0222614999999791</c:v>
                </c:pt>
                <c:pt idx="2869">
                  <c:v>2.0038535000000053</c:v>
                </c:pt>
                <c:pt idx="2870">
                  <c:v>1.9829094999999866</c:v>
                </c:pt>
                <c:pt idx="2871">
                  <c:v>1.9713069999999904</c:v>
                </c:pt>
                <c:pt idx="2872">
                  <c:v>1.9526834999999978</c:v>
                </c:pt>
                <c:pt idx="2873">
                  <c:v>1.9336514999999901</c:v>
                </c:pt>
                <c:pt idx="2874">
                  <c:v>1.9140889999999979</c:v>
                </c:pt>
                <c:pt idx="2875">
                  <c:v>1.8897140000000059</c:v>
                </c:pt>
                <c:pt idx="2876">
                  <c:v>1.8706209999999788</c:v>
                </c:pt>
                <c:pt idx="2877">
                  <c:v>1.8517450000000055</c:v>
                </c:pt>
                <c:pt idx="2878">
                  <c:v>1.8304489999999864</c:v>
                </c:pt>
                <c:pt idx="2879">
                  <c:v>1.8121969999999792</c:v>
                </c:pt>
                <c:pt idx="2880">
                  <c:v>1.7945124999999862</c:v>
                </c:pt>
                <c:pt idx="2881">
                  <c:v>1.776416499999979</c:v>
                </c:pt>
                <c:pt idx="2882">
                  <c:v>1.7549444999999944</c:v>
                </c:pt>
                <c:pt idx="2883">
                  <c:v>1.7350690000000024</c:v>
                </c:pt>
                <c:pt idx="2884">
                  <c:v>1.7147889999999943</c:v>
                </c:pt>
                <c:pt idx="2885">
                  <c:v>1.7044929999999903</c:v>
                </c:pt>
                <c:pt idx="2886">
                  <c:v>1.6782959999999776</c:v>
                </c:pt>
                <c:pt idx="2887">
                  <c:v>1.6602779999999984</c:v>
                </c:pt>
                <c:pt idx="2888">
                  <c:v>1.6373979999999777</c:v>
                </c:pt>
                <c:pt idx="2889">
                  <c:v>1.6147584999999778</c:v>
                </c:pt>
                <c:pt idx="2890">
                  <c:v>1.6046319999999898</c:v>
                </c:pt>
                <c:pt idx="2891">
                  <c:v>1.5737439999999774</c:v>
                </c:pt>
                <c:pt idx="2892">
                  <c:v>1.5529294999999856</c:v>
                </c:pt>
                <c:pt idx="2893">
                  <c:v>1.5400594999999899</c:v>
                </c:pt>
                <c:pt idx="2894">
                  <c:v>1.5192449999999982</c:v>
                </c:pt>
                <c:pt idx="2895">
                  <c:v>1.4984969999999898</c:v>
                </c:pt>
                <c:pt idx="2896">
                  <c:v>1.477995499999998</c:v>
                </c:pt>
                <c:pt idx="2897">
                  <c:v>1.4532305000000061</c:v>
                </c:pt>
                <c:pt idx="2898">
                  <c:v>1.4338244999999785</c:v>
                </c:pt>
                <c:pt idx="2899">
                  <c:v>1.4146365000000058</c:v>
                </c:pt>
                <c:pt idx="2900">
                  <c:v>1.3936924999999871</c:v>
                </c:pt>
                <c:pt idx="2901">
                  <c:v>1.3755964999999799</c:v>
                </c:pt>
                <c:pt idx="2902">
                  <c:v>1.357755499999987</c:v>
                </c:pt>
                <c:pt idx="2903">
                  <c:v>1.336055000000008</c:v>
                </c:pt>
                <c:pt idx="2904">
                  <c:v>1.318895000000001</c:v>
                </c:pt>
                <c:pt idx="2905">
                  <c:v>1.3106269999999978</c:v>
                </c:pt>
                <c:pt idx="2906">
                  <c:v>1.2951335000000039</c:v>
                </c:pt>
                <c:pt idx="2907">
                  <c:v>1.280216000000004</c:v>
                </c:pt>
                <c:pt idx="2908">
                  <c:v>1.2750349999999915</c:v>
                </c:pt>
                <c:pt idx="2909">
                  <c:v>1.2612290000000026</c:v>
                </c:pt>
                <c:pt idx="2910">
                  <c:v>1.252934499999991</c:v>
                </c:pt>
                <c:pt idx="2911">
                  <c:v>1.2489369999999922</c:v>
                </c:pt>
                <c:pt idx="2912">
                  <c:v>1.2425204999999948</c:v>
                </c:pt>
                <c:pt idx="2913">
                  <c:v>1.2353249999999949</c:v>
                </c:pt>
                <c:pt idx="2914">
                  <c:v>1.230940999999995</c:v>
                </c:pt>
                <c:pt idx="2915">
                  <c:v>1.2260659999999965</c:v>
                </c:pt>
                <c:pt idx="2916">
                  <c:v>1.2230924999999977</c:v>
                </c:pt>
                <c:pt idx="2917">
                  <c:v>1.2209084999999968</c:v>
                </c:pt>
                <c:pt idx="2918">
                  <c:v>1.2189724999999951</c:v>
                </c:pt>
                <c:pt idx="2919">
                  <c:v>1.2175684999999972</c:v>
                </c:pt>
                <c:pt idx="2920">
                  <c:v>1.2164729999999957</c:v>
                </c:pt>
                <c:pt idx="2921">
                  <c:v>1.2156929999999968</c:v>
                </c:pt>
                <c:pt idx="2922">
                  <c:v>1.2149889999999961</c:v>
                </c:pt>
                <c:pt idx="2923">
                  <c:v>1.214520999999996</c:v>
                </c:pt>
                <c:pt idx="2924">
                  <c:v>1.2143639999999962</c:v>
                </c:pt>
                <c:pt idx="2925">
                  <c:v>1.2140519999999961</c:v>
                </c:pt>
                <c:pt idx="2926">
                  <c:v>1.2136999999999964</c:v>
                </c:pt>
                <c:pt idx="2927">
                  <c:v>1.2135439999999964</c:v>
                </c:pt>
                <c:pt idx="2928">
                  <c:v>1.2135439999999964</c:v>
                </c:pt>
                <c:pt idx="2929">
                  <c:v>1.2135439999999964</c:v>
                </c:pt>
                <c:pt idx="2930">
                  <c:v>1.2135439999999964</c:v>
                </c:pt>
                <c:pt idx="2931">
                  <c:v>1.2135439999999964</c:v>
                </c:pt>
                <c:pt idx="2932">
                  <c:v>1.2135439999999964</c:v>
                </c:pt>
                <c:pt idx="2933">
                  <c:v>1.2135439999999964</c:v>
                </c:pt>
                <c:pt idx="2934">
                  <c:v>1.2135439999999964</c:v>
                </c:pt>
                <c:pt idx="2935">
                  <c:v>1.2135439999999964</c:v>
                </c:pt>
                <c:pt idx="2936">
                  <c:v>1.2135439999999964</c:v>
                </c:pt>
                <c:pt idx="2937">
                  <c:v>1.2135439999999964</c:v>
                </c:pt>
                <c:pt idx="2938">
                  <c:v>1.2135439999999964</c:v>
                </c:pt>
                <c:pt idx="2939">
                  <c:v>1.2135439999999964</c:v>
                </c:pt>
                <c:pt idx="2940">
                  <c:v>1.2135439999999964</c:v>
                </c:pt>
                <c:pt idx="2941">
                  <c:v>1.2135439999999964</c:v>
                </c:pt>
                <c:pt idx="2942">
                  <c:v>1.2135439999999964</c:v>
                </c:pt>
                <c:pt idx="2943">
                  <c:v>1.2135439999999964</c:v>
                </c:pt>
                <c:pt idx="2944">
                  <c:v>1.2135439999999964</c:v>
                </c:pt>
                <c:pt idx="2945">
                  <c:v>1.2135439999999964</c:v>
                </c:pt>
                <c:pt idx="2946">
                  <c:v>1.2135439999999964</c:v>
                </c:pt>
                <c:pt idx="2947">
                  <c:v>1.2135439999999964</c:v>
                </c:pt>
                <c:pt idx="2948">
                  <c:v>1.2135439999999964</c:v>
                </c:pt>
                <c:pt idx="2949">
                  <c:v>1.2135439999999964</c:v>
                </c:pt>
                <c:pt idx="2950">
                  <c:v>1.2135439999999964</c:v>
                </c:pt>
                <c:pt idx="2951">
                  <c:v>1.2135439999999964</c:v>
                </c:pt>
                <c:pt idx="2952">
                  <c:v>1.2135439999999964</c:v>
                </c:pt>
                <c:pt idx="2953">
                  <c:v>1.2135439999999964</c:v>
                </c:pt>
                <c:pt idx="2954">
                  <c:v>1.2135439999999964</c:v>
                </c:pt>
                <c:pt idx="2955">
                  <c:v>1.2135439999999964</c:v>
                </c:pt>
                <c:pt idx="2956">
                  <c:v>1.2135439999999964</c:v>
                </c:pt>
                <c:pt idx="2957">
                  <c:v>1.2135439999999964</c:v>
                </c:pt>
                <c:pt idx="2958">
                  <c:v>1.2135439999999964</c:v>
                </c:pt>
                <c:pt idx="2959">
                  <c:v>1.2135439999999964</c:v>
                </c:pt>
                <c:pt idx="2960">
                  <c:v>1.2135439999999964</c:v>
                </c:pt>
                <c:pt idx="2961">
                  <c:v>1.2135439999999964</c:v>
                </c:pt>
                <c:pt idx="2962">
                  <c:v>1.2135439999999964</c:v>
                </c:pt>
                <c:pt idx="2963">
                  <c:v>1.2135439999999964</c:v>
                </c:pt>
                <c:pt idx="2964">
                  <c:v>1.2135439999999964</c:v>
                </c:pt>
                <c:pt idx="2965">
                  <c:v>1.2135439999999964</c:v>
                </c:pt>
                <c:pt idx="2966">
                  <c:v>1.2135439999999964</c:v>
                </c:pt>
                <c:pt idx="2967">
                  <c:v>1.2135439999999964</c:v>
                </c:pt>
                <c:pt idx="2968">
                  <c:v>1.2135439999999964</c:v>
                </c:pt>
                <c:pt idx="2969">
                  <c:v>1.2135439999999964</c:v>
                </c:pt>
                <c:pt idx="2970">
                  <c:v>1.2135439999999964</c:v>
                </c:pt>
                <c:pt idx="2971">
                  <c:v>1.2135439999999964</c:v>
                </c:pt>
                <c:pt idx="2972">
                  <c:v>1.2135439999999964</c:v>
                </c:pt>
                <c:pt idx="2973">
                  <c:v>1.2135439999999964</c:v>
                </c:pt>
                <c:pt idx="2974">
                  <c:v>1.2135439999999964</c:v>
                </c:pt>
                <c:pt idx="2975">
                  <c:v>1.2135439999999964</c:v>
                </c:pt>
                <c:pt idx="2976">
                  <c:v>1.2135439999999964</c:v>
                </c:pt>
                <c:pt idx="2977">
                  <c:v>1.2126039999999958</c:v>
                </c:pt>
                <c:pt idx="2978">
                  <c:v>1.2093279999999944</c:v>
                </c:pt>
                <c:pt idx="2979">
                  <c:v>1.2076064999999951</c:v>
                </c:pt>
                <c:pt idx="2980">
                  <c:v>1.2062024999999945</c:v>
                </c:pt>
                <c:pt idx="2981">
                  <c:v>1.2060624999999958</c:v>
                </c:pt>
                <c:pt idx="2982">
                  <c:v>1.2041099999999956</c:v>
                </c:pt>
                <c:pt idx="2983">
                  <c:v>1.2041099999999956</c:v>
                </c:pt>
                <c:pt idx="2984">
                  <c:v>1.2036419999999954</c:v>
                </c:pt>
                <c:pt idx="2985">
                  <c:v>1.2034069999999952</c:v>
                </c:pt>
                <c:pt idx="2986">
                  <c:v>1.2031339999999955</c:v>
                </c:pt>
                <c:pt idx="2987">
                  <c:v>1.2028209999999957</c:v>
                </c:pt>
                <c:pt idx="2988">
                  <c:v>1.2026259999999955</c:v>
                </c:pt>
                <c:pt idx="2989">
                  <c:v>1.2026259999999955</c:v>
                </c:pt>
                <c:pt idx="2990">
                  <c:v>1.2026259999999955</c:v>
                </c:pt>
                <c:pt idx="2991">
                  <c:v>1.2026259999999955</c:v>
                </c:pt>
                <c:pt idx="2992">
                  <c:v>1.2026259999999955</c:v>
                </c:pt>
                <c:pt idx="2993">
                  <c:v>1.2026259999999955</c:v>
                </c:pt>
                <c:pt idx="2994">
                  <c:v>1.2026259999999955</c:v>
                </c:pt>
                <c:pt idx="2995">
                  <c:v>1.2026259999999955</c:v>
                </c:pt>
                <c:pt idx="2996">
                  <c:v>1.2026259999999955</c:v>
                </c:pt>
                <c:pt idx="2997">
                  <c:v>1.2026259999999955</c:v>
                </c:pt>
                <c:pt idx="2998">
                  <c:v>1.2026259999999955</c:v>
                </c:pt>
                <c:pt idx="2999">
                  <c:v>1.2026259999999955</c:v>
                </c:pt>
                <c:pt idx="3000">
                  <c:v>1.2020019999999954</c:v>
                </c:pt>
                <c:pt idx="3001">
                  <c:v>1.1996619999999945</c:v>
                </c:pt>
                <c:pt idx="3002">
                  <c:v>1.1954379999999976</c:v>
                </c:pt>
                <c:pt idx="3003">
                  <c:v>1.1954379999999976</c:v>
                </c:pt>
                <c:pt idx="3004">
                  <c:v>1.1948919999999974</c:v>
                </c:pt>
                <c:pt idx="3005">
                  <c:v>1.1942094999999968</c:v>
                </c:pt>
                <c:pt idx="3006">
                  <c:v>1.193583499999997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30-4B75-B8AE-15657FB2E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263792"/>
        <c:axId val="599268472"/>
      </c:lineChart>
      <c:catAx>
        <c:axId val="599263792"/>
        <c:scaling>
          <c:orientation val="minMax"/>
        </c:scaling>
        <c:delete val="1"/>
        <c:axPos val="b"/>
        <c:majorTickMark val="none"/>
        <c:minorTickMark val="none"/>
        <c:tickLblPos val="nextTo"/>
        <c:crossAx val="599268472"/>
        <c:crosses val="autoZero"/>
        <c:auto val="1"/>
        <c:lblAlgn val="ctr"/>
        <c:lblOffset val="100"/>
        <c:noMultiLvlLbl val="0"/>
      </c:catAx>
      <c:valAx>
        <c:axId val="599268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n-ea"/>
                <a:cs typeface="+mn-cs"/>
              </a:defRPr>
            </a:pPr>
            <a:endParaRPr lang="en-US"/>
          </a:p>
        </c:txPr>
        <c:crossAx val="59926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none"/>
          </c:marker>
          <c:val>
            <c:numRef>
              <c:f>A_sample!$F$2:$F$3560</c:f>
              <c:numCache>
                <c:formatCode>General</c:formatCode>
                <c:ptCount val="3559"/>
                <c:pt idx="0">
                  <c:v>-0.22</c:v>
                </c:pt>
                <c:pt idx="1">
                  <c:v>0</c:v>
                </c:pt>
                <c:pt idx="2">
                  <c:v>0.13</c:v>
                </c:pt>
                <c:pt idx="3">
                  <c:v>0.08</c:v>
                </c:pt>
                <c:pt idx="4">
                  <c:v>0.04</c:v>
                </c:pt>
                <c:pt idx="5">
                  <c:v>-0.04</c:v>
                </c:pt>
                <c:pt idx="6">
                  <c:v>0.08</c:v>
                </c:pt>
                <c:pt idx="7">
                  <c:v>0.11</c:v>
                </c:pt>
                <c:pt idx="8">
                  <c:v>0.25</c:v>
                </c:pt>
                <c:pt idx="9">
                  <c:v>0.23</c:v>
                </c:pt>
                <c:pt idx="10">
                  <c:v>0.17</c:v>
                </c:pt>
                <c:pt idx="11">
                  <c:v>0.1</c:v>
                </c:pt>
                <c:pt idx="12">
                  <c:v>-0.04</c:v>
                </c:pt>
                <c:pt idx="13">
                  <c:v>-0.3</c:v>
                </c:pt>
                <c:pt idx="14">
                  <c:v>-0.32</c:v>
                </c:pt>
                <c:pt idx="15">
                  <c:v>-0.31</c:v>
                </c:pt>
                <c:pt idx="16">
                  <c:v>-0.05</c:v>
                </c:pt>
                <c:pt idx="17">
                  <c:v>0.03</c:v>
                </c:pt>
                <c:pt idx="18">
                  <c:v>-0.03</c:v>
                </c:pt>
                <c:pt idx="19">
                  <c:v>-0.02</c:v>
                </c:pt>
                <c:pt idx="20">
                  <c:v>-0.1</c:v>
                </c:pt>
                <c:pt idx="21">
                  <c:v>-0.01</c:v>
                </c:pt>
                <c:pt idx="22">
                  <c:v>-0.09</c:v>
                </c:pt>
                <c:pt idx="23">
                  <c:v>-0.11</c:v>
                </c:pt>
                <c:pt idx="24">
                  <c:v>-0.2</c:v>
                </c:pt>
                <c:pt idx="25">
                  <c:v>-0.23</c:v>
                </c:pt>
                <c:pt idx="26">
                  <c:v>-0.25</c:v>
                </c:pt>
                <c:pt idx="27">
                  <c:v>-0.31</c:v>
                </c:pt>
                <c:pt idx="28">
                  <c:v>-0.22</c:v>
                </c:pt>
                <c:pt idx="29">
                  <c:v>-0.16</c:v>
                </c:pt>
                <c:pt idx="30">
                  <c:v>-0.23</c:v>
                </c:pt>
                <c:pt idx="31">
                  <c:v>-7.0000000000000007E-2</c:v>
                </c:pt>
                <c:pt idx="32">
                  <c:v>0.01</c:v>
                </c:pt>
                <c:pt idx="33">
                  <c:v>0.16</c:v>
                </c:pt>
                <c:pt idx="34">
                  <c:v>0.06</c:v>
                </c:pt>
                <c:pt idx="35">
                  <c:v>0.15</c:v>
                </c:pt>
                <c:pt idx="36">
                  <c:v>0.17</c:v>
                </c:pt>
                <c:pt idx="37">
                  <c:v>0.05</c:v>
                </c:pt>
                <c:pt idx="38">
                  <c:v>0.12</c:v>
                </c:pt>
                <c:pt idx="39">
                  <c:v>0</c:v>
                </c:pt>
                <c:pt idx="40">
                  <c:v>0</c:v>
                </c:pt>
                <c:pt idx="41">
                  <c:v>-0.08</c:v>
                </c:pt>
                <c:pt idx="42">
                  <c:v>-0.01</c:v>
                </c:pt>
                <c:pt idx="43">
                  <c:v>0.01</c:v>
                </c:pt>
                <c:pt idx="44">
                  <c:v>-0.02</c:v>
                </c:pt>
                <c:pt idx="45">
                  <c:v>-0.16</c:v>
                </c:pt>
                <c:pt idx="46">
                  <c:v>-0.28000000000000003</c:v>
                </c:pt>
                <c:pt idx="47">
                  <c:v>-0.13</c:v>
                </c:pt>
                <c:pt idx="48">
                  <c:v>-0.1</c:v>
                </c:pt>
                <c:pt idx="49">
                  <c:v>0.03</c:v>
                </c:pt>
                <c:pt idx="50">
                  <c:v>0.24</c:v>
                </c:pt>
                <c:pt idx="51">
                  <c:v>0.05</c:v>
                </c:pt>
                <c:pt idx="52">
                  <c:v>-0.08</c:v>
                </c:pt>
                <c:pt idx="53">
                  <c:v>-0.12</c:v>
                </c:pt>
                <c:pt idx="54">
                  <c:v>-0.09</c:v>
                </c:pt>
                <c:pt idx="55">
                  <c:v>0.06</c:v>
                </c:pt>
                <c:pt idx="56">
                  <c:v>0.25</c:v>
                </c:pt>
                <c:pt idx="57">
                  <c:v>0.2</c:v>
                </c:pt>
                <c:pt idx="58">
                  <c:v>0.14000000000000001</c:v>
                </c:pt>
                <c:pt idx="59">
                  <c:v>0.06</c:v>
                </c:pt>
                <c:pt idx="60">
                  <c:v>-0.09</c:v>
                </c:pt>
                <c:pt idx="61">
                  <c:v>-0.09</c:v>
                </c:pt>
                <c:pt idx="62">
                  <c:v>-0.21</c:v>
                </c:pt>
                <c:pt idx="63">
                  <c:v>-0.18</c:v>
                </c:pt>
                <c:pt idx="64">
                  <c:v>-0.19</c:v>
                </c:pt>
                <c:pt idx="65">
                  <c:v>-0.22</c:v>
                </c:pt>
                <c:pt idx="66">
                  <c:v>-0.16</c:v>
                </c:pt>
                <c:pt idx="67">
                  <c:v>-0.26</c:v>
                </c:pt>
                <c:pt idx="68">
                  <c:v>-0.21</c:v>
                </c:pt>
                <c:pt idx="69">
                  <c:v>-0.16</c:v>
                </c:pt>
                <c:pt idx="70">
                  <c:v>-0.19</c:v>
                </c:pt>
                <c:pt idx="71">
                  <c:v>-0.1</c:v>
                </c:pt>
                <c:pt idx="72">
                  <c:v>-0.04</c:v>
                </c:pt>
                <c:pt idx="73">
                  <c:v>0</c:v>
                </c:pt>
                <c:pt idx="74">
                  <c:v>-0.04</c:v>
                </c:pt>
                <c:pt idx="75">
                  <c:v>0.01</c:v>
                </c:pt>
                <c:pt idx="76">
                  <c:v>0</c:v>
                </c:pt>
                <c:pt idx="77">
                  <c:v>0.04</c:v>
                </c:pt>
                <c:pt idx="78">
                  <c:v>0.04</c:v>
                </c:pt>
                <c:pt idx="79">
                  <c:v>-0.06</c:v>
                </c:pt>
                <c:pt idx="80">
                  <c:v>0.13</c:v>
                </c:pt>
                <c:pt idx="81">
                  <c:v>0.03</c:v>
                </c:pt>
                <c:pt idx="82">
                  <c:v>0.05</c:v>
                </c:pt>
                <c:pt idx="83">
                  <c:v>-0.08</c:v>
                </c:pt>
                <c:pt idx="84">
                  <c:v>-0.01</c:v>
                </c:pt>
                <c:pt idx="85">
                  <c:v>-0.04</c:v>
                </c:pt>
                <c:pt idx="86">
                  <c:v>-0.21</c:v>
                </c:pt>
                <c:pt idx="87">
                  <c:v>-0.22</c:v>
                </c:pt>
                <c:pt idx="88">
                  <c:v>-0.21</c:v>
                </c:pt>
                <c:pt idx="89">
                  <c:v>-0.08</c:v>
                </c:pt>
                <c:pt idx="90">
                  <c:v>-0.13</c:v>
                </c:pt>
                <c:pt idx="91">
                  <c:v>-0.04</c:v>
                </c:pt>
                <c:pt idx="92">
                  <c:v>-0.03</c:v>
                </c:pt>
                <c:pt idx="93">
                  <c:v>-0.08</c:v>
                </c:pt>
                <c:pt idx="94">
                  <c:v>0.08</c:v>
                </c:pt>
                <c:pt idx="95">
                  <c:v>-0.05</c:v>
                </c:pt>
                <c:pt idx="96">
                  <c:v>-0.01</c:v>
                </c:pt>
                <c:pt idx="97">
                  <c:v>7.0000000000000007E-2</c:v>
                </c:pt>
                <c:pt idx="98">
                  <c:v>0.03</c:v>
                </c:pt>
                <c:pt idx="99">
                  <c:v>-0.08</c:v>
                </c:pt>
                <c:pt idx="100">
                  <c:v>-0.14000000000000001</c:v>
                </c:pt>
                <c:pt idx="101">
                  <c:v>-0.12</c:v>
                </c:pt>
                <c:pt idx="102">
                  <c:v>-0.32</c:v>
                </c:pt>
                <c:pt idx="103">
                  <c:v>-0.23</c:v>
                </c:pt>
                <c:pt idx="104">
                  <c:v>-0.17</c:v>
                </c:pt>
                <c:pt idx="105">
                  <c:v>-0.11</c:v>
                </c:pt>
                <c:pt idx="106">
                  <c:v>-0.16</c:v>
                </c:pt>
                <c:pt idx="107">
                  <c:v>-0.22</c:v>
                </c:pt>
                <c:pt idx="108">
                  <c:v>0.05</c:v>
                </c:pt>
                <c:pt idx="109">
                  <c:v>0.36</c:v>
                </c:pt>
                <c:pt idx="110">
                  <c:v>0.41</c:v>
                </c:pt>
                <c:pt idx="111">
                  <c:v>0.38</c:v>
                </c:pt>
                <c:pt idx="112">
                  <c:v>-0.19</c:v>
                </c:pt>
                <c:pt idx="113">
                  <c:v>-0.22</c:v>
                </c:pt>
                <c:pt idx="114">
                  <c:v>-0.17</c:v>
                </c:pt>
                <c:pt idx="115">
                  <c:v>0.14000000000000001</c:v>
                </c:pt>
                <c:pt idx="116">
                  <c:v>-0.21</c:v>
                </c:pt>
                <c:pt idx="117">
                  <c:v>0.05</c:v>
                </c:pt>
                <c:pt idx="118">
                  <c:v>0.34</c:v>
                </c:pt>
                <c:pt idx="119">
                  <c:v>0.65</c:v>
                </c:pt>
                <c:pt idx="120">
                  <c:v>0.25</c:v>
                </c:pt>
                <c:pt idx="121">
                  <c:v>0.24</c:v>
                </c:pt>
                <c:pt idx="122">
                  <c:v>0.13</c:v>
                </c:pt>
                <c:pt idx="123">
                  <c:v>-0.27</c:v>
                </c:pt>
                <c:pt idx="124">
                  <c:v>-0.73</c:v>
                </c:pt>
                <c:pt idx="125">
                  <c:v>-0.53</c:v>
                </c:pt>
                <c:pt idx="126">
                  <c:v>-0.65</c:v>
                </c:pt>
                <c:pt idx="127">
                  <c:v>-0.56000000000000005</c:v>
                </c:pt>
                <c:pt idx="128">
                  <c:v>-0.56999999999999995</c:v>
                </c:pt>
                <c:pt idx="129">
                  <c:v>-0.48</c:v>
                </c:pt>
                <c:pt idx="130">
                  <c:v>-0.31</c:v>
                </c:pt>
                <c:pt idx="131">
                  <c:v>-0.1</c:v>
                </c:pt>
                <c:pt idx="132">
                  <c:v>0.17</c:v>
                </c:pt>
                <c:pt idx="133">
                  <c:v>-0.17</c:v>
                </c:pt>
                <c:pt idx="134">
                  <c:v>-0.28999999999999998</c:v>
                </c:pt>
                <c:pt idx="135">
                  <c:v>-0.61</c:v>
                </c:pt>
                <c:pt idx="136">
                  <c:v>-0.37</c:v>
                </c:pt>
                <c:pt idx="137">
                  <c:v>0.02</c:v>
                </c:pt>
                <c:pt idx="138">
                  <c:v>0.27</c:v>
                </c:pt>
                <c:pt idx="139">
                  <c:v>0.4</c:v>
                </c:pt>
                <c:pt idx="140">
                  <c:v>0.35</c:v>
                </c:pt>
                <c:pt idx="141">
                  <c:v>0.51</c:v>
                </c:pt>
                <c:pt idx="142">
                  <c:v>0.26</c:v>
                </c:pt>
                <c:pt idx="143">
                  <c:v>0.45</c:v>
                </c:pt>
                <c:pt idx="144">
                  <c:v>0.26</c:v>
                </c:pt>
                <c:pt idx="145">
                  <c:v>0.34</c:v>
                </c:pt>
                <c:pt idx="146">
                  <c:v>0.19</c:v>
                </c:pt>
                <c:pt idx="147">
                  <c:v>0.02</c:v>
                </c:pt>
                <c:pt idx="148">
                  <c:v>-0.03</c:v>
                </c:pt>
                <c:pt idx="149">
                  <c:v>0.01</c:v>
                </c:pt>
                <c:pt idx="150">
                  <c:v>0.03</c:v>
                </c:pt>
                <c:pt idx="151">
                  <c:v>-0.13</c:v>
                </c:pt>
                <c:pt idx="152">
                  <c:v>-0.05</c:v>
                </c:pt>
                <c:pt idx="153">
                  <c:v>-0.16</c:v>
                </c:pt>
                <c:pt idx="154">
                  <c:v>-0.32</c:v>
                </c:pt>
                <c:pt idx="155">
                  <c:v>-0.23</c:v>
                </c:pt>
                <c:pt idx="156">
                  <c:v>-0.42</c:v>
                </c:pt>
                <c:pt idx="157">
                  <c:v>-0.42</c:v>
                </c:pt>
                <c:pt idx="158">
                  <c:v>-0.34</c:v>
                </c:pt>
                <c:pt idx="159">
                  <c:v>0.16</c:v>
                </c:pt>
                <c:pt idx="160">
                  <c:v>0.19</c:v>
                </c:pt>
                <c:pt idx="161">
                  <c:v>-0.46</c:v>
                </c:pt>
                <c:pt idx="162">
                  <c:v>-0.26</c:v>
                </c:pt>
                <c:pt idx="163">
                  <c:v>-0.1</c:v>
                </c:pt>
                <c:pt idx="164">
                  <c:v>0.22</c:v>
                </c:pt>
                <c:pt idx="165">
                  <c:v>0.08</c:v>
                </c:pt>
                <c:pt idx="166">
                  <c:v>-0.12</c:v>
                </c:pt>
                <c:pt idx="167">
                  <c:v>-0.02</c:v>
                </c:pt>
                <c:pt idx="168">
                  <c:v>0.2</c:v>
                </c:pt>
                <c:pt idx="169">
                  <c:v>0.33</c:v>
                </c:pt>
                <c:pt idx="170">
                  <c:v>-0.08</c:v>
                </c:pt>
                <c:pt idx="171">
                  <c:v>-0.19</c:v>
                </c:pt>
                <c:pt idx="172">
                  <c:v>0.18</c:v>
                </c:pt>
                <c:pt idx="173">
                  <c:v>0</c:v>
                </c:pt>
                <c:pt idx="174">
                  <c:v>-0.22</c:v>
                </c:pt>
                <c:pt idx="175">
                  <c:v>-0.36</c:v>
                </c:pt>
                <c:pt idx="176">
                  <c:v>-0.09</c:v>
                </c:pt>
                <c:pt idx="177">
                  <c:v>0.17</c:v>
                </c:pt>
                <c:pt idx="178">
                  <c:v>-0.24</c:v>
                </c:pt>
                <c:pt idx="179">
                  <c:v>-0.01</c:v>
                </c:pt>
                <c:pt idx="180">
                  <c:v>0.3</c:v>
                </c:pt>
                <c:pt idx="181">
                  <c:v>0.31</c:v>
                </c:pt>
                <c:pt idx="182">
                  <c:v>0.2</c:v>
                </c:pt>
                <c:pt idx="183">
                  <c:v>-0.22</c:v>
                </c:pt>
                <c:pt idx="184">
                  <c:v>0.15</c:v>
                </c:pt>
                <c:pt idx="185">
                  <c:v>0</c:v>
                </c:pt>
                <c:pt idx="186">
                  <c:v>-0.13</c:v>
                </c:pt>
                <c:pt idx="187">
                  <c:v>-0.17</c:v>
                </c:pt>
                <c:pt idx="188">
                  <c:v>-7.0000000000000007E-2</c:v>
                </c:pt>
                <c:pt idx="189">
                  <c:v>-0.21</c:v>
                </c:pt>
                <c:pt idx="190">
                  <c:v>-0.33</c:v>
                </c:pt>
                <c:pt idx="191">
                  <c:v>-0.17</c:v>
                </c:pt>
                <c:pt idx="192">
                  <c:v>-0.21</c:v>
                </c:pt>
                <c:pt idx="193">
                  <c:v>-0.24</c:v>
                </c:pt>
                <c:pt idx="194">
                  <c:v>-0.2</c:v>
                </c:pt>
                <c:pt idx="195">
                  <c:v>-0.1</c:v>
                </c:pt>
                <c:pt idx="196">
                  <c:v>0.23</c:v>
                </c:pt>
                <c:pt idx="197">
                  <c:v>0.13</c:v>
                </c:pt>
                <c:pt idx="198">
                  <c:v>0.28999999999999998</c:v>
                </c:pt>
                <c:pt idx="199">
                  <c:v>0.28000000000000003</c:v>
                </c:pt>
                <c:pt idx="200">
                  <c:v>0.31</c:v>
                </c:pt>
                <c:pt idx="201">
                  <c:v>0.05</c:v>
                </c:pt>
                <c:pt idx="202">
                  <c:v>0.13</c:v>
                </c:pt>
                <c:pt idx="203">
                  <c:v>0.16</c:v>
                </c:pt>
                <c:pt idx="204">
                  <c:v>0.13</c:v>
                </c:pt>
                <c:pt idx="205">
                  <c:v>-0.05</c:v>
                </c:pt>
                <c:pt idx="206">
                  <c:v>-0.24</c:v>
                </c:pt>
                <c:pt idx="207">
                  <c:v>-0.13</c:v>
                </c:pt>
                <c:pt idx="208">
                  <c:v>0.01</c:v>
                </c:pt>
                <c:pt idx="209">
                  <c:v>0.01</c:v>
                </c:pt>
                <c:pt idx="210">
                  <c:v>-0.27</c:v>
                </c:pt>
                <c:pt idx="211">
                  <c:v>-0.22</c:v>
                </c:pt>
                <c:pt idx="212">
                  <c:v>-0.04</c:v>
                </c:pt>
                <c:pt idx="213">
                  <c:v>-0.08</c:v>
                </c:pt>
                <c:pt idx="214">
                  <c:v>0.01</c:v>
                </c:pt>
                <c:pt idx="215">
                  <c:v>-0.15</c:v>
                </c:pt>
                <c:pt idx="216">
                  <c:v>-0.05</c:v>
                </c:pt>
                <c:pt idx="217">
                  <c:v>-0.08</c:v>
                </c:pt>
                <c:pt idx="218">
                  <c:v>0.01</c:v>
                </c:pt>
                <c:pt idx="219">
                  <c:v>0.08</c:v>
                </c:pt>
                <c:pt idx="220">
                  <c:v>0.08</c:v>
                </c:pt>
                <c:pt idx="221">
                  <c:v>-0.02</c:v>
                </c:pt>
                <c:pt idx="222">
                  <c:v>-0.21</c:v>
                </c:pt>
                <c:pt idx="223">
                  <c:v>0.05</c:v>
                </c:pt>
                <c:pt idx="224">
                  <c:v>-0.01</c:v>
                </c:pt>
                <c:pt idx="225">
                  <c:v>7.0000000000000007E-2</c:v>
                </c:pt>
                <c:pt idx="226">
                  <c:v>-0.04</c:v>
                </c:pt>
                <c:pt idx="227">
                  <c:v>-0.01</c:v>
                </c:pt>
                <c:pt idx="228">
                  <c:v>-0.17</c:v>
                </c:pt>
                <c:pt idx="229">
                  <c:v>-0.37</c:v>
                </c:pt>
                <c:pt idx="230">
                  <c:v>-0.17</c:v>
                </c:pt>
                <c:pt idx="231">
                  <c:v>-0.13</c:v>
                </c:pt>
                <c:pt idx="232">
                  <c:v>-0.28999999999999998</c:v>
                </c:pt>
                <c:pt idx="233">
                  <c:v>-0.26</c:v>
                </c:pt>
                <c:pt idx="234">
                  <c:v>-0.47</c:v>
                </c:pt>
                <c:pt idx="235">
                  <c:v>-0.36</c:v>
                </c:pt>
                <c:pt idx="236">
                  <c:v>-0.3</c:v>
                </c:pt>
                <c:pt idx="237">
                  <c:v>-0.11</c:v>
                </c:pt>
                <c:pt idx="238">
                  <c:v>-0.11</c:v>
                </c:pt>
                <c:pt idx="239">
                  <c:v>0.12</c:v>
                </c:pt>
                <c:pt idx="240">
                  <c:v>-0.05</c:v>
                </c:pt>
                <c:pt idx="241">
                  <c:v>-0.1</c:v>
                </c:pt>
                <c:pt idx="242">
                  <c:v>0.03</c:v>
                </c:pt>
                <c:pt idx="243">
                  <c:v>0.03</c:v>
                </c:pt>
                <c:pt idx="244">
                  <c:v>-0.03</c:v>
                </c:pt>
                <c:pt idx="245">
                  <c:v>0.03</c:v>
                </c:pt>
                <c:pt idx="246">
                  <c:v>0.05</c:v>
                </c:pt>
                <c:pt idx="247">
                  <c:v>0</c:v>
                </c:pt>
                <c:pt idx="248">
                  <c:v>-0.17</c:v>
                </c:pt>
                <c:pt idx="249">
                  <c:v>-0.15</c:v>
                </c:pt>
                <c:pt idx="250">
                  <c:v>-0.08</c:v>
                </c:pt>
                <c:pt idx="251">
                  <c:v>-0.02</c:v>
                </c:pt>
                <c:pt idx="252">
                  <c:v>-0.04</c:v>
                </c:pt>
                <c:pt idx="253">
                  <c:v>0.09</c:v>
                </c:pt>
                <c:pt idx="254">
                  <c:v>0.19</c:v>
                </c:pt>
                <c:pt idx="255">
                  <c:v>0.17</c:v>
                </c:pt>
                <c:pt idx="256">
                  <c:v>0.12</c:v>
                </c:pt>
                <c:pt idx="257">
                  <c:v>0.23</c:v>
                </c:pt>
                <c:pt idx="258">
                  <c:v>0.28000000000000003</c:v>
                </c:pt>
                <c:pt idx="259">
                  <c:v>0.34</c:v>
                </c:pt>
                <c:pt idx="260">
                  <c:v>0.18</c:v>
                </c:pt>
                <c:pt idx="261">
                  <c:v>0.18</c:v>
                </c:pt>
                <c:pt idx="262">
                  <c:v>-0.06</c:v>
                </c:pt>
                <c:pt idx="263">
                  <c:v>0.23</c:v>
                </c:pt>
                <c:pt idx="264">
                  <c:v>0.15</c:v>
                </c:pt>
                <c:pt idx="265">
                  <c:v>-0.09</c:v>
                </c:pt>
                <c:pt idx="266">
                  <c:v>-0.3</c:v>
                </c:pt>
                <c:pt idx="267">
                  <c:v>-0.41</c:v>
                </c:pt>
                <c:pt idx="268">
                  <c:v>-0.24</c:v>
                </c:pt>
                <c:pt idx="269">
                  <c:v>-0.23</c:v>
                </c:pt>
                <c:pt idx="270">
                  <c:v>-0.57999999999999996</c:v>
                </c:pt>
                <c:pt idx="271">
                  <c:v>-0.83</c:v>
                </c:pt>
                <c:pt idx="272">
                  <c:v>-0.42</c:v>
                </c:pt>
                <c:pt idx="273">
                  <c:v>-0.18</c:v>
                </c:pt>
                <c:pt idx="274">
                  <c:v>-0.42</c:v>
                </c:pt>
                <c:pt idx="275">
                  <c:v>-0.43</c:v>
                </c:pt>
                <c:pt idx="276">
                  <c:v>-0.28999999999999998</c:v>
                </c:pt>
                <c:pt idx="277">
                  <c:v>-0.12</c:v>
                </c:pt>
                <c:pt idx="278">
                  <c:v>-0.2</c:v>
                </c:pt>
                <c:pt idx="279">
                  <c:v>-0.13</c:v>
                </c:pt>
                <c:pt idx="280">
                  <c:v>0.3</c:v>
                </c:pt>
                <c:pt idx="281">
                  <c:v>0.46</c:v>
                </c:pt>
                <c:pt idx="282">
                  <c:v>0.49</c:v>
                </c:pt>
                <c:pt idx="283">
                  <c:v>0.56999999999999995</c:v>
                </c:pt>
                <c:pt idx="284">
                  <c:v>0.59</c:v>
                </c:pt>
                <c:pt idx="285">
                  <c:v>0.55000000000000004</c:v>
                </c:pt>
                <c:pt idx="286">
                  <c:v>0.41</c:v>
                </c:pt>
                <c:pt idx="287">
                  <c:v>0.76</c:v>
                </c:pt>
                <c:pt idx="288">
                  <c:v>0.47</c:v>
                </c:pt>
                <c:pt idx="289">
                  <c:v>0.24</c:v>
                </c:pt>
                <c:pt idx="290">
                  <c:v>0.2</c:v>
                </c:pt>
                <c:pt idx="291">
                  <c:v>-0.1</c:v>
                </c:pt>
                <c:pt idx="292">
                  <c:v>-0.15</c:v>
                </c:pt>
                <c:pt idx="293">
                  <c:v>-0.62</c:v>
                </c:pt>
                <c:pt idx="294">
                  <c:v>-1.03</c:v>
                </c:pt>
                <c:pt idx="295">
                  <c:v>-1.18</c:v>
                </c:pt>
                <c:pt idx="296">
                  <c:v>-1.07</c:v>
                </c:pt>
                <c:pt idx="297">
                  <c:v>-1.27</c:v>
                </c:pt>
                <c:pt idx="298">
                  <c:v>-1.42</c:v>
                </c:pt>
                <c:pt idx="299">
                  <c:v>-1.0900000000000001</c:v>
                </c:pt>
                <c:pt idx="300">
                  <c:v>-0.98</c:v>
                </c:pt>
                <c:pt idx="301">
                  <c:v>-0.72</c:v>
                </c:pt>
                <c:pt idx="302">
                  <c:v>-0.4</c:v>
                </c:pt>
                <c:pt idx="303">
                  <c:v>0.37</c:v>
                </c:pt>
                <c:pt idx="304">
                  <c:v>0.67</c:v>
                </c:pt>
                <c:pt idx="305">
                  <c:v>0.56000000000000005</c:v>
                </c:pt>
                <c:pt idx="306">
                  <c:v>0.84</c:v>
                </c:pt>
                <c:pt idx="307">
                  <c:v>1.08</c:v>
                </c:pt>
                <c:pt idx="308">
                  <c:v>1.96</c:v>
                </c:pt>
                <c:pt idx="309">
                  <c:v>1.56</c:v>
                </c:pt>
                <c:pt idx="310">
                  <c:v>0.92</c:v>
                </c:pt>
                <c:pt idx="311">
                  <c:v>0.57999999999999996</c:v>
                </c:pt>
                <c:pt idx="312">
                  <c:v>0.6</c:v>
                </c:pt>
                <c:pt idx="313">
                  <c:v>0.64</c:v>
                </c:pt>
                <c:pt idx="314">
                  <c:v>-0.26</c:v>
                </c:pt>
                <c:pt idx="315">
                  <c:v>-0.56000000000000005</c:v>
                </c:pt>
                <c:pt idx="316">
                  <c:v>-0.92</c:v>
                </c:pt>
                <c:pt idx="317">
                  <c:v>-0.67</c:v>
                </c:pt>
                <c:pt idx="318">
                  <c:v>-0.7</c:v>
                </c:pt>
                <c:pt idx="319">
                  <c:v>-1.17</c:v>
                </c:pt>
                <c:pt idx="320">
                  <c:v>-0.96</c:v>
                </c:pt>
                <c:pt idx="321">
                  <c:v>-0.24</c:v>
                </c:pt>
                <c:pt idx="322">
                  <c:v>7.0000000000000007E-2</c:v>
                </c:pt>
                <c:pt idx="323">
                  <c:v>0.42</c:v>
                </c:pt>
                <c:pt idx="324">
                  <c:v>0.69</c:v>
                </c:pt>
                <c:pt idx="325">
                  <c:v>1.08</c:v>
                </c:pt>
                <c:pt idx="326">
                  <c:v>1.59</c:v>
                </c:pt>
                <c:pt idx="327">
                  <c:v>0.79</c:v>
                </c:pt>
                <c:pt idx="328">
                  <c:v>0.23</c:v>
                </c:pt>
                <c:pt idx="329">
                  <c:v>0.69</c:v>
                </c:pt>
                <c:pt idx="330">
                  <c:v>0.61</c:v>
                </c:pt>
                <c:pt idx="331">
                  <c:v>-0.08</c:v>
                </c:pt>
                <c:pt idx="332">
                  <c:v>-0.98</c:v>
                </c:pt>
                <c:pt idx="333">
                  <c:v>-1.28</c:v>
                </c:pt>
                <c:pt idx="334">
                  <c:v>-0.34</c:v>
                </c:pt>
                <c:pt idx="335">
                  <c:v>-0.27</c:v>
                </c:pt>
                <c:pt idx="336">
                  <c:v>-0.48</c:v>
                </c:pt>
                <c:pt idx="337">
                  <c:v>-0.52</c:v>
                </c:pt>
                <c:pt idx="338">
                  <c:v>-0.42</c:v>
                </c:pt>
                <c:pt idx="339">
                  <c:v>-0.21</c:v>
                </c:pt>
                <c:pt idx="340">
                  <c:v>-0.24</c:v>
                </c:pt>
                <c:pt idx="341">
                  <c:v>0.05</c:v>
                </c:pt>
                <c:pt idx="342">
                  <c:v>0.15</c:v>
                </c:pt>
                <c:pt idx="343">
                  <c:v>0.86</c:v>
                </c:pt>
                <c:pt idx="344">
                  <c:v>0.28000000000000003</c:v>
                </c:pt>
                <c:pt idx="345">
                  <c:v>0.56000000000000005</c:v>
                </c:pt>
                <c:pt idx="346">
                  <c:v>-0.37</c:v>
                </c:pt>
                <c:pt idx="347">
                  <c:v>-0.25</c:v>
                </c:pt>
                <c:pt idx="348">
                  <c:v>0.26</c:v>
                </c:pt>
                <c:pt idx="349">
                  <c:v>-0.43</c:v>
                </c:pt>
                <c:pt idx="350">
                  <c:v>-0.8</c:v>
                </c:pt>
                <c:pt idx="351">
                  <c:v>-7.0000000000000007E-2</c:v>
                </c:pt>
                <c:pt idx="352">
                  <c:v>0.14000000000000001</c:v>
                </c:pt>
                <c:pt idx="353">
                  <c:v>-0.24</c:v>
                </c:pt>
                <c:pt idx="354">
                  <c:v>-0.42</c:v>
                </c:pt>
                <c:pt idx="355">
                  <c:v>-0.24</c:v>
                </c:pt>
                <c:pt idx="356">
                  <c:v>-0.36</c:v>
                </c:pt>
                <c:pt idx="357">
                  <c:v>-0.01</c:v>
                </c:pt>
                <c:pt idx="358">
                  <c:v>0.11</c:v>
                </c:pt>
                <c:pt idx="359">
                  <c:v>0.18</c:v>
                </c:pt>
                <c:pt idx="360">
                  <c:v>7.0000000000000007E-2</c:v>
                </c:pt>
                <c:pt idx="361">
                  <c:v>0.44</c:v>
                </c:pt>
                <c:pt idx="362">
                  <c:v>0.33</c:v>
                </c:pt>
                <c:pt idx="363">
                  <c:v>0.28999999999999998</c:v>
                </c:pt>
                <c:pt idx="364">
                  <c:v>0.22</c:v>
                </c:pt>
                <c:pt idx="365">
                  <c:v>0.19</c:v>
                </c:pt>
                <c:pt idx="366">
                  <c:v>0.36</c:v>
                </c:pt>
                <c:pt idx="367">
                  <c:v>0.19</c:v>
                </c:pt>
                <c:pt idx="368">
                  <c:v>0.23</c:v>
                </c:pt>
                <c:pt idx="369">
                  <c:v>0.39</c:v>
                </c:pt>
                <c:pt idx="370">
                  <c:v>-0.24</c:v>
                </c:pt>
                <c:pt idx="371">
                  <c:v>-0.32</c:v>
                </c:pt>
                <c:pt idx="372">
                  <c:v>-0.41</c:v>
                </c:pt>
                <c:pt idx="373">
                  <c:v>-0.46</c:v>
                </c:pt>
                <c:pt idx="374">
                  <c:v>-0.45</c:v>
                </c:pt>
                <c:pt idx="375">
                  <c:v>-0.43</c:v>
                </c:pt>
                <c:pt idx="376">
                  <c:v>-0.6</c:v>
                </c:pt>
                <c:pt idx="377">
                  <c:v>-0.6</c:v>
                </c:pt>
                <c:pt idx="378">
                  <c:v>-0.17</c:v>
                </c:pt>
                <c:pt idx="379">
                  <c:v>-0.28999999999999998</c:v>
                </c:pt>
                <c:pt idx="380">
                  <c:v>-0.13</c:v>
                </c:pt>
                <c:pt idx="381">
                  <c:v>0.03</c:v>
                </c:pt>
                <c:pt idx="382">
                  <c:v>-0.44</c:v>
                </c:pt>
                <c:pt idx="383">
                  <c:v>0.1</c:v>
                </c:pt>
                <c:pt idx="384">
                  <c:v>-0.08</c:v>
                </c:pt>
                <c:pt idx="385">
                  <c:v>0.06</c:v>
                </c:pt>
                <c:pt idx="386">
                  <c:v>-0.04</c:v>
                </c:pt>
                <c:pt idx="387">
                  <c:v>0.05</c:v>
                </c:pt>
                <c:pt idx="388">
                  <c:v>-0.09</c:v>
                </c:pt>
                <c:pt idx="389">
                  <c:v>-0.05</c:v>
                </c:pt>
                <c:pt idx="390">
                  <c:v>-0.1</c:v>
                </c:pt>
                <c:pt idx="391">
                  <c:v>0.05</c:v>
                </c:pt>
                <c:pt idx="392">
                  <c:v>-0.04</c:v>
                </c:pt>
                <c:pt idx="393">
                  <c:v>-0.09</c:v>
                </c:pt>
                <c:pt idx="394">
                  <c:v>0.03</c:v>
                </c:pt>
                <c:pt idx="395">
                  <c:v>-0.02</c:v>
                </c:pt>
                <c:pt idx="396">
                  <c:v>-0.06</c:v>
                </c:pt>
                <c:pt idx="397">
                  <c:v>-0.11</c:v>
                </c:pt>
                <c:pt idx="398">
                  <c:v>0.16</c:v>
                </c:pt>
                <c:pt idx="399">
                  <c:v>0.25</c:v>
                </c:pt>
                <c:pt idx="400">
                  <c:v>0.17</c:v>
                </c:pt>
                <c:pt idx="401">
                  <c:v>-0.03</c:v>
                </c:pt>
                <c:pt idx="402">
                  <c:v>-0.17</c:v>
                </c:pt>
                <c:pt idx="403">
                  <c:v>-0.09</c:v>
                </c:pt>
                <c:pt idx="404">
                  <c:v>-0.31</c:v>
                </c:pt>
                <c:pt idx="405">
                  <c:v>-0.13</c:v>
                </c:pt>
                <c:pt idx="406">
                  <c:v>-0.26</c:v>
                </c:pt>
                <c:pt idx="407">
                  <c:v>-0.21</c:v>
                </c:pt>
                <c:pt idx="408">
                  <c:v>0.09</c:v>
                </c:pt>
                <c:pt idx="409">
                  <c:v>0.05</c:v>
                </c:pt>
                <c:pt idx="410">
                  <c:v>0.21</c:v>
                </c:pt>
                <c:pt idx="411">
                  <c:v>0.17</c:v>
                </c:pt>
                <c:pt idx="412">
                  <c:v>0.38</c:v>
                </c:pt>
                <c:pt idx="413">
                  <c:v>0.17</c:v>
                </c:pt>
                <c:pt idx="414">
                  <c:v>0.05</c:v>
                </c:pt>
                <c:pt idx="415">
                  <c:v>-0.23</c:v>
                </c:pt>
                <c:pt idx="416">
                  <c:v>-0.28000000000000003</c:v>
                </c:pt>
                <c:pt idx="417">
                  <c:v>-0.32</c:v>
                </c:pt>
                <c:pt idx="418">
                  <c:v>-0.59</c:v>
                </c:pt>
                <c:pt idx="419">
                  <c:v>-0.2</c:v>
                </c:pt>
                <c:pt idx="420">
                  <c:v>-0.2</c:v>
                </c:pt>
                <c:pt idx="421">
                  <c:v>-0.02</c:v>
                </c:pt>
                <c:pt idx="422">
                  <c:v>-0.17</c:v>
                </c:pt>
                <c:pt idx="423">
                  <c:v>-0.19</c:v>
                </c:pt>
                <c:pt idx="424">
                  <c:v>-0.18</c:v>
                </c:pt>
                <c:pt idx="425">
                  <c:v>-0.28999999999999998</c:v>
                </c:pt>
                <c:pt idx="426">
                  <c:v>-0.18</c:v>
                </c:pt>
                <c:pt idx="427">
                  <c:v>-0.19</c:v>
                </c:pt>
                <c:pt idx="428">
                  <c:v>-0.25</c:v>
                </c:pt>
                <c:pt idx="429">
                  <c:v>-0.01</c:v>
                </c:pt>
                <c:pt idx="430">
                  <c:v>-0.06</c:v>
                </c:pt>
                <c:pt idx="431">
                  <c:v>0.19</c:v>
                </c:pt>
                <c:pt idx="432">
                  <c:v>0.14000000000000001</c:v>
                </c:pt>
                <c:pt idx="433">
                  <c:v>0.16</c:v>
                </c:pt>
                <c:pt idx="434">
                  <c:v>0.15</c:v>
                </c:pt>
                <c:pt idx="435">
                  <c:v>0.46</c:v>
                </c:pt>
                <c:pt idx="436">
                  <c:v>0.28999999999999998</c:v>
                </c:pt>
                <c:pt idx="437">
                  <c:v>-0.12</c:v>
                </c:pt>
                <c:pt idx="438">
                  <c:v>-0.09</c:v>
                </c:pt>
                <c:pt idx="439">
                  <c:v>-0.14000000000000001</c:v>
                </c:pt>
                <c:pt idx="440">
                  <c:v>-0.17</c:v>
                </c:pt>
                <c:pt idx="441">
                  <c:v>-0.15</c:v>
                </c:pt>
                <c:pt idx="442">
                  <c:v>-0.05</c:v>
                </c:pt>
                <c:pt idx="443">
                  <c:v>0.36</c:v>
                </c:pt>
                <c:pt idx="444">
                  <c:v>0.4</c:v>
                </c:pt>
                <c:pt idx="445">
                  <c:v>0</c:v>
                </c:pt>
                <c:pt idx="446">
                  <c:v>-0.1</c:v>
                </c:pt>
                <c:pt idx="447">
                  <c:v>-0.15</c:v>
                </c:pt>
                <c:pt idx="448">
                  <c:v>-0.28999999999999998</c:v>
                </c:pt>
                <c:pt idx="449">
                  <c:v>-0.13</c:v>
                </c:pt>
                <c:pt idx="450">
                  <c:v>0.26</c:v>
                </c:pt>
                <c:pt idx="451">
                  <c:v>-0.06</c:v>
                </c:pt>
                <c:pt idx="452">
                  <c:v>-0.22</c:v>
                </c:pt>
                <c:pt idx="453">
                  <c:v>0.19</c:v>
                </c:pt>
                <c:pt idx="454">
                  <c:v>0.91</c:v>
                </c:pt>
                <c:pt idx="455">
                  <c:v>-0.41</c:v>
                </c:pt>
                <c:pt idx="456">
                  <c:v>-0.2</c:v>
                </c:pt>
                <c:pt idx="457">
                  <c:v>-0.56000000000000005</c:v>
                </c:pt>
                <c:pt idx="458">
                  <c:v>-0.41</c:v>
                </c:pt>
                <c:pt idx="459">
                  <c:v>-0.62</c:v>
                </c:pt>
                <c:pt idx="460">
                  <c:v>-0.74</c:v>
                </c:pt>
                <c:pt idx="461">
                  <c:v>-0.61</c:v>
                </c:pt>
                <c:pt idx="462">
                  <c:v>-0.01</c:v>
                </c:pt>
                <c:pt idx="463">
                  <c:v>-7.0000000000000007E-2</c:v>
                </c:pt>
                <c:pt idx="464">
                  <c:v>0.03</c:v>
                </c:pt>
                <c:pt idx="465">
                  <c:v>0.11</c:v>
                </c:pt>
                <c:pt idx="466">
                  <c:v>0.13</c:v>
                </c:pt>
                <c:pt idx="467">
                  <c:v>0.06</c:v>
                </c:pt>
                <c:pt idx="468">
                  <c:v>-0.11</c:v>
                </c:pt>
                <c:pt idx="469">
                  <c:v>-0.09</c:v>
                </c:pt>
                <c:pt idx="470">
                  <c:v>-0.08</c:v>
                </c:pt>
                <c:pt idx="471">
                  <c:v>-0.14000000000000001</c:v>
                </c:pt>
                <c:pt idx="472">
                  <c:v>-0.15</c:v>
                </c:pt>
                <c:pt idx="473">
                  <c:v>0</c:v>
                </c:pt>
                <c:pt idx="474">
                  <c:v>-0.31</c:v>
                </c:pt>
                <c:pt idx="475">
                  <c:v>-0.03</c:v>
                </c:pt>
                <c:pt idx="476">
                  <c:v>-0.01</c:v>
                </c:pt>
                <c:pt idx="477">
                  <c:v>-0.15</c:v>
                </c:pt>
                <c:pt idx="478">
                  <c:v>7.0000000000000007E-2</c:v>
                </c:pt>
                <c:pt idx="479">
                  <c:v>0.11</c:v>
                </c:pt>
                <c:pt idx="480">
                  <c:v>0.13</c:v>
                </c:pt>
                <c:pt idx="481">
                  <c:v>-0.23</c:v>
                </c:pt>
                <c:pt idx="482">
                  <c:v>-0.05</c:v>
                </c:pt>
                <c:pt idx="483">
                  <c:v>-7.0000000000000007E-2</c:v>
                </c:pt>
                <c:pt idx="484">
                  <c:v>0.12</c:v>
                </c:pt>
                <c:pt idx="485">
                  <c:v>-0.15</c:v>
                </c:pt>
                <c:pt idx="486">
                  <c:v>-0.12</c:v>
                </c:pt>
                <c:pt idx="487">
                  <c:v>-7.0000000000000007E-2</c:v>
                </c:pt>
                <c:pt idx="488">
                  <c:v>-0.06</c:v>
                </c:pt>
                <c:pt idx="489">
                  <c:v>-0.12</c:v>
                </c:pt>
                <c:pt idx="490">
                  <c:v>0.05</c:v>
                </c:pt>
                <c:pt idx="491">
                  <c:v>0</c:v>
                </c:pt>
                <c:pt idx="492">
                  <c:v>0.02</c:v>
                </c:pt>
                <c:pt idx="493">
                  <c:v>0.05</c:v>
                </c:pt>
                <c:pt idx="494">
                  <c:v>0.08</c:v>
                </c:pt>
                <c:pt idx="495">
                  <c:v>-0.1</c:v>
                </c:pt>
                <c:pt idx="496">
                  <c:v>-0.14000000000000001</c:v>
                </c:pt>
                <c:pt idx="497">
                  <c:v>-0.1</c:v>
                </c:pt>
                <c:pt idx="498">
                  <c:v>-0.05</c:v>
                </c:pt>
                <c:pt idx="499">
                  <c:v>-0.08</c:v>
                </c:pt>
                <c:pt idx="500">
                  <c:v>-0.12</c:v>
                </c:pt>
                <c:pt idx="501">
                  <c:v>-0.17</c:v>
                </c:pt>
                <c:pt idx="502">
                  <c:v>-0.17</c:v>
                </c:pt>
                <c:pt idx="503">
                  <c:v>0.02</c:v>
                </c:pt>
                <c:pt idx="504">
                  <c:v>0.06</c:v>
                </c:pt>
                <c:pt idx="505">
                  <c:v>0.09</c:v>
                </c:pt>
                <c:pt idx="506">
                  <c:v>0.01</c:v>
                </c:pt>
                <c:pt idx="507">
                  <c:v>-0.01</c:v>
                </c:pt>
                <c:pt idx="508">
                  <c:v>-0.04</c:v>
                </c:pt>
                <c:pt idx="509">
                  <c:v>-0.24</c:v>
                </c:pt>
                <c:pt idx="510">
                  <c:v>-0.2</c:v>
                </c:pt>
                <c:pt idx="511">
                  <c:v>-0.13</c:v>
                </c:pt>
                <c:pt idx="512">
                  <c:v>0.01</c:v>
                </c:pt>
                <c:pt idx="513">
                  <c:v>0.01</c:v>
                </c:pt>
                <c:pt idx="514">
                  <c:v>0.01</c:v>
                </c:pt>
                <c:pt idx="515">
                  <c:v>0</c:v>
                </c:pt>
                <c:pt idx="516">
                  <c:v>0</c:v>
                </c:pt>
                <c:pt idx="517">
                  <c:v>0.04</c:v>
                </c:pt>
                <c:pt idx="518">
                  <c:v>-0.04</c:v>
                </c:pt>
                <c:pt idx="519">
                  <c:v>-0.01</c:v>
                </c:pt>
                <c:pt idx="520">
                  <c:v>-0.04</c:v>
                </c:pt>
                <c:pt idx="521">
                  <c:v>0</c:v>
                </c:pt>
                <c:pt idx="522">
                  <c:v>-0.13</c:v>
                </c:pt>
                <c:pt idx="523">
                  <c:v>-0.11</c:v>
                </c:pt>
                <c:pt idx="524">
                  <c:v>-7.0000000000000007E-2</c:v>
                </c:pt>
                <c:pt idx="525">
                  <c:v>-0.14000000000000001</c:v>
                </c:pt>
                <c:pt idx="526">
                  <c:v>-0.14000000000000001</c:v>
                </c:pt>
                <c:pt idx="527">
                  <c:v>-0.2</c:v>
                </c:pt>
                <c:pt idx="528">
                  <c:v>-0.08</c:v>
                </c:pt>
                <c:pt idx="529">
                  <c:v>0.04</c:v>
                </c:pt>
                <c:pt idx="530">
                  <c:v>-0.03</c:v>
                </c:pt>
                <c:pt idx="531">
                  <c:v>-0.05</c:v>
                </c:pt>
                <c:pt idx="532">
                  <c:v>-7.0000000000000007E-2</c:v>
                </c:pt>
                <c:pt idx="533">
                  <c:v>0</c:v>
                </c:pt>
                <c:pt idx="534">
                  <c:v>-0.06</c:v>
                </c:pt>
                <c:pt idx="535">
                  <c:v>-7.0000000000000007E-2</c:v>
                </c:pt>
                <c:pt idx="536">
                  <c:v>-0.13</c:v>
                </c:pt>
                <c:pt idx="537">
                  <c:v>-0.06</c:v>
                </c:pt>
                <c:pt idx="538">
                  <c:v>0.02</c:v>
                </c:pt>
                <c:pt idx="539">
                  <c:v>-0.1</c:v>
                </c:pt>
                <c:pt idx="540">
                  <c:v>-0.05</c:v>
                </c:pt>
                <c:pt idx="541">
                  <c:v>-7.0000000000000007E-2</c:v>
                </c:pt>
                <c:pt idx="542">
                  <c:v>-0.03</c:v>
                </c:pt>
                <c:pt idx="543">
                  <c:v>0.01</c:v>
                </c:pt>
                <c:pt idx="544">
                  <c:v>-0.02</c:v>
                </c:pt>
                <c:pt idx="545">
                  <c:v>-0.05</c:v>
                </c:pt>
                <c:pt idx="546">
                  <c:v>-0.12</c:v>
                </c:pt>
                <c:pt idx="547">
                  <c:v>-0.04</c:v>
                </c:pt>
                <c:pt idx="548">
                  <c:v>-0.16</c:v>
                </c:pt>
                <c:pt idx="549">
                  <c:v>-7.0000000000000007E-2</c:v>
                </c:pt>
                <c:pt idx="550">
                  <c:v>-0.12</c:v>
                </c:pt>
                <c:pt idx="551">
                  <c:v>-0.15</c:v>
                </c:pt>
                <c:pt idx="552">
                  <c:v>-0.01</c:v>
                </c:pt>
                <c:pt idx="553">
                  <c:v>-0.13</c:v>
                </c:pt>
                <c:pt idx="554">
                  <c:v>-0.04</c:v>
                </c:pt>
                <c:pt idx="555">
                  <c:v>-7.0000000000000007E-2</c:v>
                </c:pt>
                <c:pt idx="556">
                  <c:v>0.06</c:v>
                </c:pt>
                <c:pt idx="557">
                  <c:v>-0.05</c:v>
                </c:pt>
                <c:pt idx="558">
                  <c:v>-0.03</c:v>
                </c:pt>
                <c:pt idx="559">
                  <c:v>-0.05</c:v>
                </c:pt>
                <c:pt idx="560">
                  <c:v>-0.14000000000000001</c:v>
                </c:pt>
                <c:pt idx="561">
                  <c:v>-0.08</c:v>
                </c:pt>
                <c:pt idx="562">
                  <c:v>-0.14000000000000001</c:v>
                </c:pt>
                <c:pt idx="563">
                  <c:v>-0.06</c:v>
                </c:pt>
                <c:pt idx="564">
                  <c:v>-0.06</c:v>
                </c:pt>
                <c:pt idx="565">
                  <c:v>0.02</c:v>
                </c:pt>
                <c:pt idx="566">
                  <c:v>-0.01</c:v>
                </c:pt>
                <c:pt idx="567">
                  <c:v>-0.09</c:v>
                </c:pt>
                <c:pt idx="568">
                  <c:v>-0.18</c:v>
                </c:pt>
                <c:pt idx="569">
                  <c:v>-0.44</c:v>
                </c:pt>
                <c:pt idx="570">
                  <c:v>-0.47</c:v>
                </c:pt>
                <c:pt idx="571">
                  <c:v>-0.6</c:v>
                </c:pt>
                <c:pt idx="572">
                  <c:v>-0.65</c:v>
                </c:pt>
                <c:pt idx="573">
                  <c:v>-0.76</c:v>
                </c:pt>
                <c:pt idx="574">
                  <c:v>-0.72</c:v>
                </c:pt>
                <c:pt idx="575">
                  <c:v>-0.64</c:v>
                </c:pt>
                <c:pt idx="576">
                  <c:v>-0.56999999999999995</c:v>
                </c:pt>
                <c:pt idx="577">
                  <c:v>-0.44</c:v>
                </c:pt>
                <c:pt idx="578">
                  <c:v>-0.44</c:v>
                </c:pt>
                <c:pt idx="579">
                  <c:v>-0.42</c:v>
                </c:pt>
                <c:pt idx="580">
                  <c:v>-0.52</c:v>
                </c:pt>
                <c:pt idx="581">
                  <c:v>-0.41</c:v>
                </c:pt>
                <c:pt idx="582">
                  <c:v>-0.56000000000000005</c:v>
                </c:pt>
                <c:pt idx="583">
                  <c:v>-0.61</c:v>
                </c:pt>
                <c:pt idx="584">
                  <c:v>-0.69</c:v>
                </c:pt>
                <c:pt idx="585">
                  <c:v>-0.72</c:v>
                </c:pt>
                <c:pt idx="586">
                  <c:v>-0.84</c:v>
                </c:pt>
                <c:pt idx="587">
                  <c:v>-0.78</c:v>
                </c:pt>
                <c:pt idx="588">
                  <c:v>-0.88</c:v>
                </c:pt>
                <c:pt idx="589">
                  <c:v>-0.99</c:v>
                </c:pt>
                <c:pt idx="590">
                  <c:v>-1.03</c:v>
                </c:pt>
                <c:pt idx="591">
                  <c:v>-1.01</c:v>
                </c:pt>
                <c:pt idx="592">
                  <c:v>-1.04</c:v>
                </c:pt>
                <c:pt idx="593">
                  <c:v>-0.95</c:v>
                </c:pt>
                <c:pt idx="594">
                  <c:v>-0.89</c:v>
                </c:pt>
                <c:pt idx="595">
                  <c:v>-0.83</c:v>
                </c:pt>
                <c:pt idx="596">
                  <c:v>-0.68</c:v>
                </c:pt>
                <c:pt idx="597">
                  <c:v>-0.69</c:v>
                </c:pt>
                <c:pt idx="598">
                  <c:v>-0.62</c:v>
                </c:pt>
                <c:pt idx="599">
                  <c:v>-0.72</c:v>
                </c:pt>
                <c:pt idx="600">
                  <c:v>-0.65</c:v>
                </c:pt>
                <c:pt idx="601">
                  <c:v>-0.75</c:v>
                </c:pt>
                <c:pt idx="602">
                  <c:v>-0.85</c:v>
                </c:pt>
                <c:pt idx="603">
                  <c:v>-0.91</c:v>
                </c:pt>
                <c:pt idx="604">
                  <c:v>-0.82</c:v>
                </c:pt>
                <c:pt idx="605">
                  <c:v>-0.79</c:v>
                </c:pt>
                <c:pt idx="606">
                  <c:v>-0.85</c:v>
                </c:pt>
                <c:pt idx="607">
                  <c:v>-0.9</c:v>
                </c:pt>
                <c:pt idx="608">
                  <c:v>-0.75</c:v>
                </c:pt>
                <c:pt idx="609">
                  <c:v>-0.73</c:v>
                </c:pt>
                <c:pt idx="610">
                  <c:v>-0.7</c:v>
                </c:pt>
                <c:pt idx="611">
                  <c:v>-0.8</c:v>
                </c:pt>
                <c:pt idx="612">
                  <c:v>-0.78</c:v>
                </c:pt>
                <c:pt idx="613">
                  <c:v>-0.78</c:v>
                </c:pt>
                <c:pt idx="614">
                  <c:v>-0.96</c:v>
                </c:pt>
                <c:pt idx="615">
                  <c:v>-0.81</c:v>
                </c:pt>
                <c:pt idx="616">
                  <c:v>-0.81</c:v>
                </c:pt>
                <c:pt idx="617">
                  <c:v>-0.7</c:v>
                </c:pt>
                <c:pt idx="618">
                  <c:v>-0.81</c:v>
                </c:pt>
                <c:pt idx="619">
                  <c:v>-0.68</c:v>
                </c:pt>
                <c:pt idx="620">
                  <c:v>-0.77</c:v>
                </c:pt>
                <c:pt idx="621">
                  <c:v>-0.81</c:v>
                </c:pt>
                <c:pt idx="622">
                  <c:v>-0.78</c:v>
                </c:pt>
                <c:pt idx="623">
                  <c:v>-0.9</c:v>
                </c:pt>
                <c:pt idx="624">
                  <c:v>-0.76</c:v>
                </c:pt>
                <c:pt idx="625">
                  <c:v>-0.81</c:v>
                </c:pt>
                <c:pt idx="626">
                  <c:v>-0.82</c:v>
                </c:pt>
                <c:pt idx="627">
                  <c:v>-0.82</c:v>
                </c:pt>
                <c:pt idx="628">
                  <c:v>-0.93</c:v>
                </c:pt>
                <c:pt idx="629">
                  <c:v>-0.7</c:v>
                </c:pt>
                <c:pt idx="630">
                  <c:v>-0.76</c:v>
                </c:pt>
                <c:pt idx="631">
                  <c:v>-0.74</c:v>
                </c:pt>
                <c:pt idx="632">
                  <c:v>-0.67</c:v>
                </c:pt>
                <c:pt idx="633">
                  <c:v>-0.69</c:v>
                </c:pt>
                <c:pt idx="634">
                  <c:v>-0.85</c:v>
                </c:pt>
                <c:pt idx="635">
                  <c:v>-0.84</c:v>
                </c:pt>
                <c:pt idx="636">
                  <c:v>-0.82</c:v>
                </c:pt>
                <c:pt idx="637">
                  <c:v>-0.86</c:v>
                </c:pt>
                <c:pt idx="638">
                  <c:v>-0.81</c:v>
                </c:pt>
                <c:pt idx="639">
                  <c:v>-0.72</c:v>
                </c:pt>
                <c:pt idx="640">
                  <c:v>-0.74</c:v>
                </c:pt>
                <c:pt idx="641">
                  <c:v>-0.84</c:v>
                </c:pt>
                <c:pt idx="642">
                  <c:v>-0.82</c:v>
                </c:pt>
                <c:pt idx="643">
                  <c:v>-0.65</c:v>
                </c:pt>
                <c:pt idx="644">
                  <c:v>-0.76</c:v>
                </c:pt>
                <c:pt idx="645">
                  <c:v>-0.54</c:v>
                </c:pt>
                <c:pt idx="646">
                  <c:v>-0.55000000000000004</c:v>
                </c:pt>
                <c:pt idx="647">
                  <c:v>-0.57999999999999996</c:v>
                </c:pt>
                <c:pt idx="648">
                  <c:v>-0.56999999999999995</c:v>
                </c:pt>
                <c:pt idx="649">
                  <c:v>-0.54</c:v>
                </c:pt>
                <c:pt idx="650">
                  <c:v>-0.36</c:v>
                </c:pt>
                <c:pt idx="651">
                  <c:v>-0.64</c:v>
                </c:pt>
                <c:pt idx="652">
                  <c:v>-0.53</c:v>
                </c:pt>
                <c:pt idx="653">
                  <c:v>-0.54</c:v>
                </c:pt>
                <c:pt idx="654">
                  <c:v>-0.56000000000000005</c:v>
                </c:pt>
                <c:pt idx="655">
                  <c:v>-0.52</c:v>
                </c:pt>
                <c:pt idx="656">
                  <c:v>-0.47</c:v>
                </c:pt>
                <c:pt idx="657">
                  <c:v>-0.36</c:v>
                </c:pt>
                <c:pt idx="658">
                  <c:v>-0.33</c:v>
                </c:pt>
                <c:pt idx="659">
                  <c:v>-0.32</c:v>
                </c:pt>
                <c:pt idx="660">
                  <c:v>-0.31</c:v>
                </c:pt>
                <c:pt idx="661">
                  <c:v>-0.31</c:v>
                </c:pt>
                <c:pt idx="662">
                  <c:v>-0.23</c:v>
                </c:pt>
                <c:pt idx="663">
                  <c:v>-0.41</c:v>
                </c:pt>
                <c:pt idx="664">
                  <c:v>-0.27</c:v>
                </c:pt>
                <c:pt idx="665">
                  <c:v>-0.27</c:v>
                </c:pt>
                <c:pt idx="666">
                  <c:v>-0.34</c:v>
                </c:pt>
                <c:pt idx="667">
                  <c:v>-0.39</c:v>
                </c:pt>
                <c:pt idx="668">
                  <c:v>-0.28999999999999998</c:v>
                </c:pt>
                <c:pt idx="669">
                  <c:v>-0.2</c:v>
                </c:pt>
                <c:pt idx="670">
                  <c:v>-0.25</c:v>
                </c:pt>
                <c:pt idx="671">
                  <c:v>-0.06</c:v>
                </c:pt>
                <c:pt idx="672">
                  <c:v>-0.1</c:v>
                </c:pt>
                <c:pt idx="673">
                  <c:v>-0.03</c:v>
                </c:pt>
                <c:pt idx="674">
                  <c:v>-0.12</c:v>
                </c:pt>
                <c:pt idx="675">
                  <c:v>-7.0000000000000007E-2</c:v>
                </c:pt>
                <c:pt idx="676">
                  <c:v>-0.1</c:v>
                </c:pt>
                <c:pt idx="677">
                  <c:v>-0.11</c:v>
                </c:pt>
                <c:pt idx="678">
                  <c:v>-0.03</c:v>
                </c:pt>
                <c:pt idx="679">
                  <c:v>-0.14000000000000001</c:v>
                </c:pt>
                <c:pt idx="680">
                  <c:v>0</c:v>
                </c:pt>
                <c:pt idx="681">
                  <c:v>-0.11</c:v>
                </c:pt>
                <c:pt idx="682">
                  <c:v>-0.13</c:v>
                </c:pt>
                <c:pt idx="683">
                  <c:v>-7.0000000000000007E-2</c:v>
                </c:pt>
                <c:pt idx="684">
                  <c:v>-0.09</c:v>
                </c:pt>
                <c:pt idx="685">
                  <c:v>7.0000000000000007E-2</c:v>
                </c:pt>
                <c:pt idx="686">
                  <c:v>0.04</c:v>
                </c:pt>
                <c:pt idx="687">
                  <c:v>0.08</c:v>
                </c:pt>
                <c:pt idx="688">
                  <c:v>-0.06</c:v>
                </c:pt>
                <c:pt idx="689">
                  <c:v>-0.09</c:v>
                </c:pt>
                <c:pt idx="690">
                  <c:v>-0.11</c:v>
                </c:pt>
                <c:pt idx="691">
                  <c:v>-0.23</c:v>
                </c:pt>
                <c:pt idx="692">
                  <c:v>-0.13</c:v>
                </c:pt>
                <c:pt idx="693">
                  <c:v>-0.13</c:v>
                </c:pt>
                <c:pt idx="694">
                  <c:v>-0.12</c:v>
                </c:pt>
                <c:pt idx="695">
                  <c:v>-0.11</c:v>
                </c:pt>
                <c:pt idx="696">
                  <c:v>0.04</c:v>
                </c:pt>
                <c:pt idx="697">
                  <c:v>0</c:v>
                </c:pt>
                <c:pt idx="698">
                  <c:v>0</c:v>
                </c:pt>
                <c:pt idx="699">
                  <c:v>0.05</c:v>
                </c:pt>
                <c:pt idx="700">
                  <c:v>-7.0000000000000007E-2</c:v>
                </c:pt>
                <c:pt idx="701">
                  <c:v>0</c:v>
                </c:pt>
                <c:pt idx="702">
                  <c:v>-0.02</c:v>
                </c:pt>
                <c:pt idx="703">
                  <c:v>-0.06</c:v>
                </c:pt>
                <c:pt idx="704">
                  <c:v>-0.09</c:v>
                </c:pt>
                <c:pt idx="705">
                  <c:v>-0.1</c:v>
                </c:pt>
                <c:pt idx="706">
                  <c:v>-0.17</c:v>
                </c:pt>
                <c:pt idx="707">
                  <c:v>-0.26</c:v>
                </c:pt>
                <c:pt idx="708">
                  <c:v>-0.08</c:v>
                </c:pt>
                <c:pt idx="709">
                  <c:v>-0.14000000000000001</c:v>
                </c:pt>
                <c:pt idx="710">
                  <c:v>-7.0000000000000007E-2</c:v>
                </c:pt>
                <c:pt idx="711">
                  <c:v>0.05</c:v>
                </c:pt>
                <c:pt idx="712">
                  <c:v>0.01</c:v>
                </c:pt>
                <c:pt idx="713">
                  <c:v>0.04</c:v>
                </c:pt>
                <c:pt idx="714">
                  <c:v>-0.04</c:v>
                </c:pt>
                <c:pt idx="715">
                  <c:v>0.12</c:v>
                </c:pt>
                <c:pt idx="716">
                  <c:v>-0.01</c:v>
                </c:pt>
                <c:pt idx="717">
                  <c:v>0.14000000000000001</c:v>
                </c:pt>
                <c:pt idx="718">
                  <c:v>0.03</c:v>
                </c:pt>
                <c:pt idx="719">
                  <c:v>0</c:v>
                </c:pt>
                <c:pt idx="720">
                  <c:v>0.09</c:v>
                </c:pt>
                <c:pt idx="721">
                  <c:v>0.17</c:v>
                </c:pt>
                <c:pt idx="722">
                  <c:v>0.17</c:v>
                </c:pt>
                <c:pt idx="723">
                  <c:v>0.13</c:v>
                </c:pt>
                <c:pt idx="724">
                  <c:v>0.25</c:v>
                </c:pt>
                <c:pt idx="725">
                  <c:v>0.22</c:v>
                </c:pt>
                <c:pt idx="726">
                  <c:v>0.42</c:v>
                </c:pt>
                <c:pt idx="727">
                  <c:v>0.34</c:v>
                </c:pt>
                <c:pt idx="728">
                  <c:v>0.37</c:v>
                </c:pt>
                <c:pt idx="729">
                  <c:v>0.4</c:v>
                </c:pt>
                <c:pt idx="730">
                  <c:v>0.3</c:v>
                </c:pt>
                <c:pt idx="731">
                  <c:v>0.36</c:v>
                </c:pt>
                <c:pt idx="732">
                  <c:v>0.24</c:v>
                </c:pt>
                <c:pt idx="733">
                  <c:v>0.35</c:v>
                </c:pt>
                <c:pt idx="734">
                  <c:v>0.27</c:v>
                </c:pt>
                <c:pt idx="735">
                  <c:v>0.38</c:v>
                </c:pt>
                <c:pt idx="736">
                  <c:v>0.32</c:v>
                </c:pt>
                <c:pt idx="737">
                  <c:v>0.32</c:v>
                </c:pt>
                <c:pt idx="738">
                  <c:v>0.36</c:v>
                </c:pt>
                <c:pt idx="739">
                  <c:v>0.48</c:v>
                </c:pt>
                <c:pt idx="740">
                  <c:v>0.5</c:v>
                </c:pt>
                <c:pt idx="741">
                  <c:v>0.52</c:v>
                </c:pt>
                <c:pt idx="742">
                  <c:v>0.68</c:v>
                </c:pt>
                <c:pt idx="743">
                  <c:v>0.64</c:v>
                </c:pt>
                <c:pt idx="744">
                  <c:v>0.76</c:v>
                </c:pt>
                <c:pt idx="745">
                  <c:v>0.66</c:v>
                </c:pt>
                <c:pt idx="746">
                  <c:v>0.79</c:v>
                </c:pt>
                <c:pt idx="747">
                  <c:v>0.78</c:v>
                </c:pt>
                <c:pt idx="748">
                  <c:v>0.71</c:v>
                </c:pt>
                <c:pt idx="749">
                  <c:v>0.68</c:v>
                </c:pt>
                <c:pt idx="750">
                  <c:v>0.57999999999999996</c:v>
                </c:pt>
                <c:pt idx="751">
                  <c:v>0.52</c:v>
                </c:pt>
                <c:pt idx="752">
                  <c:v>0.42</c:v>
                </c:pt>
                <c:pt idx="753">
                  <c:v>0.54</c:v>
                </c:pt>
                <c:pt idx="754">
                  <c:v>0.51</c:v>
                </c:pt>
                <c:pt idx="755">
                  <c:v>0.51</c:v>
                </c:pt>
                <c:pt idx="756">
                  <c:v>0.52</c:v>
                </c:pt>
                <c:pt idx="757">
                  <c:v>0.56000000000000005</c:v>
                </c:pt>
                <c:pt idx="758">
                  <c:v>0.52</c:v>
                </c:pt>
                <c:pt idx="759">
                  <c:v>0.61</c:v>
                </c:pt>
                <c:pt idx="760">
                  <c:v>0.35</c:v>
                </c:pt>
                <c:pt idx="761">
                  <c:v>0.34</c:v>
                </c:pt>
                <c:pt idx="762">
                  <c:v>0.52</c:v>
                </c:pt>
                <c:pt idx="763">
                  <c:v>0.56000000000000005</c:v>
                </c:pt>
                <c:pt idx="764">
                  <c:v>0.53</c:v>
                </c:pt>
                <c:pt idx="765">
                  <c:v>0.57999999999999996</c:v>
                </c:pt>
                <c:pt idx="766">
                  <c:v>0.53</c:v>
                </c:pt>
                <c:pt idx="767">
                  <c:v>0.71</c:v>
                </c:pt>
                <c:pt idx="768">
                  <c:v>0.57999999999999996</c:v>
                </c:pt>
                <c:pt idx="769">
                  <c:v>0.78</c:v>
                </c:pt>
                <c:pt idx="770">
                  <c:v>0.72</c:v>
                </c:pt>
                <c:pt idx="771">
                  <c:v>0.73</c:v>
                </c:pt>
                <c:pt idx="772">
                  <c:v>0.8</c:v>
                </c:pt>
                <c:pt idx="773">
                  <c:v>0.55000000000000004</c:v>
                </c:pt>
                <c:pt idx="774">
                  <c:v>0.51</c:v>
                </c:pt>
                <c:pt idx="775">
                  <c:v>0.56000000000000005</c:v>
                </c:pt>
                <c:pt idx="776">
                  <c:v>0.69</c:v>
                </c:pt>
                <c:pt idx="777">
                  <c:v>0.37</c:v>
                </c:pt>
                <c:pt idx="778">
                  <c:v>0.62</c:v>
                </c:pt>
                <c:pt idx="779">
                  <c:v>0.56000000000000005</c:v>
                </c:pt>
                <c:pt idx="780">
                  <c:v>0.68</c:v>
                </c:pt>
                <c:pt idx="781">
                  <c:v>0.66</c:v>
                </c:pt>
                <c:pt idx="782">
                  <c:v>0.69</c:v>
                </c:pt>
                <c:pt idx="783">
                  <c:v>0.72</c:v>
                </c:pt>
                <c:pt idx="784">
                  <c:v>0.75</c:v>
                </c:pt>
                <c:pt idx="785">
                  <c:v>0.69</c:v>
                </c:pt>
                <c:pt idx="786">
                  <c:v>0.33</c:v>
                </c:pt>
                <c:pt idx="787">
                  <c:v>0.43</c:v>
                </c:pt>
                <c:pt idx="788">
                  <c:v>0.28999999999999998</c:v>
                </c:pt>
                <c:pt idx="789">
                  <c:v>0.42</c:v>
                </c:pt>
                <c:pt idx="790">
                  <c:v>0.54</c:v>
                </c:pt>
                <c:pt idx="791">
                  <c:v>0.46</c:v>
                </c:pt>
                <c:pt idx="792">
                  <c:v>0.66</c:v>
                </c:pt>
                <c:pt idx="793">
                  <c:v>0.61</c:v>
                </c:pt>
                <c:pt idx="794">
                  <c:v>0.73</c:v>
                </c:pt>
                <c:pt idx="795">
                  <c:v>0.66</c:v>
                </c:pt>
                <c:pt idx="796">
                  <c:v>0.69</c:v>
                </c:pt>
                <c:pt idx="797">
                  <c:v>0.56000000000000005</c:v>
                </c:pt>
                <c:pt idx="798">
                  <c:v>0.68</c:v>
                </c:pt>
                <c:pt idx="799">
                  <c:v>0.6</c:v>
                </c:pt>
                <c:pt idx="800">
                  <c:v>0.57999999999999996</c:v>
                </c:pt>
                <c:pt idx="801">
                  <c:v>0.53</c:v>
                </c:pt>
                <c:pt idx="802">
                  <c:v>0.39</c:v>
                </c:pt>
                <c:pt idx="803">
                  <c:v>0.46</c:v>
                </c:pt>
                <c:pt idx="804">
                  <c:v>0.5</c:v>
                </c:pt>
                <c:pt idx="805">
                  <c:v>0.75</c:v>
                </c:pt>
                <c:pt idx="806">
                  <c:v>0.67</c:v>
                </c:pt>
                <c:pt idx="807">
                  <c:v>0.83</c:v>
                </c:pt>
                <c:pt idx="808">
                  <c:v>0.6</c:v>
                </c:pt>
                <c:pt idx="809">
                  <c:v>0.65</c:v>
                </c:pt>
                <c:pt idx="810">
                  <c:v>0.68</c:v>
                </c:pt>
                <c:pt idx="811">
                  <c:v>0.46</c:v>
                </c:pt>
                <c:pt idx="812">
                  <c:v>0.55000000000000004</c:v>
                </c:pt>
                <c:pt idx="813">
                  <c:v>0.65</c:v>
                </c:pt>
                <c:pt idx="814">
                  <c:v>0.5</c:v>
                </c:pt>
                <c:pt idx="815">
                  <c:v>0.45</c:v>
                </c:pt>
                <c:pt idx="816">
                  <c:v>0.54</c:v>
                </c:pt>
                <c:pt idx="817">
                  <c:v>0.48</c:v>
                </c:pt>
                <c:pt idx="818">
                  <c:v>0.38</c:v>
                </c:pt>
                <c:pt idx="819">
                  <c:v>0.39</c:v>
                </c:pt>
                <c:pt idx="820">
                  <c:v>0.4</c:v>
                </c:pt>
                <c:pt idx="821">
                  <c:v>0.25</c:v>
                </c:pt>
                <c:pt idx="822">
                  <c:v>0.31</c:v>
                </c:pt>
                <c:pt idx="823">
                  <c:v>0.27</c:v>
                </c:pt>
                <c:pt idx="824">
                  <c:v>0.42</c:v>
                </c:pt>
                <c:pt idx="825">
                  <c:v>0.17</c:v>
                </c:pt>
                <c:pt idx="826">
                  <c:v>0.12</c:v>
                </c:pt>
                <c:pt idx="827">
                  <c:v>7.0000000000000007E-2</c:v>
                </c:pt>
                <c:pt idx="828">
                  <c:v>0.16</c:v>
                </c:pt>
                <c:pt idx="829">
                  <c:v>-0.05</c:v>
                </c:pt>
                <c:pt idx="830">
                  <c:v>-7.0000000000000007E-2</c:v>
                </c:pt>
                <c:pt idx="831">
                  <c:v>0.09</c:v>
                </c:pt>
                <c:pt idx="832">
                  <c:v>0.13</c:v>
                </c:pt>
                <c:pt idx="833">
                  <c:v>0.28000000000000003</c:v>
                </c:pt>
                <c:pt idx="834">
                  <c:v>-0.01</c:v>
                </c:pt>
                <c:pt idx="835">
                  <c:v>0.04</c:v>
                </c:pt>
                <c:pt idx="836">
                  <c:v>0.21</c:v>
                </c:pt>
                <c:pt idx="837">
                  <c:v>0.13</c:v>
                </c:pt>
                <c:pt idx="838">
                  <c:v>0.14000000000000001</c:v>
                </c:pt>
                <c:pt idx="839">
                  <c:v>0.02</c:v>
                </c:pt>
                <c:pt idx="840">
                  <c:v>-0.14000000000000001</c:v>
                </c:pt>
                <c:pt idx="841">
                  <c:v>-0.24</c:v>
                </c:pt>
                <c:pt idx="842">
                  <c:v>-0.39</c:v>
                </c:pt>
                <c:pt idx="843">
                  <c:v>-0.44</c:v>
                </c:pt>
                <c:pt idx="844">
                  <c:v>-0.28999999999999998</c:v>
                </c:pt>
                <c:pt idx="845">
                  <c:v>-0.22</c:v>
                </c:pt>
                <c:pt idx="846">
                  <c:v>-0.28000000000000003</c:v>
                </c:pt>
                <c:pt idx="847">
                  <c:v>-0.16</c:v>
                </c:pt>
                <c:pt idx="848">
                  <c:v>-0.24</c:v>
                </c:pt>
                <c:pt idx="849">
                  <c:v>-0.21</c:v>
                </c:pt>
                <c:pt idx="850">
                  <c:v>-0.16</c:v>
                </c:pt>
                <c:pt idx="851">
                  <c:v>-0.25</c:v>
                </c:pt>
                <c:pt idx="852">
                  <c:v>-0.31</c:v>
                </c:pt>
                <c:pt idx="853">
                  <c:v>-0.13</c:v>
                </c:pt>
                <c:pt idx="854">
                  <c:v>0.15</c:v>
                </c:pt>
                <c:pt idx="855">
                  <c:v>-0.09</c:v>
                </c:pt>
                <c:pt idx="856">
                  <c:v>0.08</c:v>
                </c:pt>
                <c:pt idx="857">
                  <c:v>0.14000000000000001</c:v>
                </c:pt>
                <c:pt idx="858">
                  <c:v>0.19</c:v>
                </c:pt>
                <c:pt idx="859">
                  <c:v>0.19</c:v>
                </c:pt>
                <c:pt idx="860">
                  <c:v>0.19</c:v>
                </c:pt>
                <c:pt idx="861">
                  <c:v>0.22</c:v>
                </c:pt>
                <c:pt idx="862">
                  <c:v>0.17</c:v>
                </c:pt>
                <c:pt idx="863">
                  <c:v>0.09</c:v>
                </c:pt>
                <c:pt idx="864">
                  <c:v>0.23</c:v>
                </c:pt>
                <c:pt idx="865">
                  <c:v>0.09</c:v>
                </c:pt>
                <c:pt idx="866">
                  <c:v>-0.15</c:v>
                </c:pt>
                <c:pt idx="867">
                  <c:v>-0.19</c:v>
                </c:pt>
                <c:pt idx="868">
                  <c:v>-0.32</c:v>
                </c:pt>
                <c:pt idx="869">
                  <c:v>-0.22</c:v>
                </c:pt>
                <c:pt idx="870">
                  <c:v>0</c:v>
                </c:pt>
                <c:pt idx="871">
                  <c:v>7.0000000000000007E-2</c:v>
                </c:pt>
                <c:pt idx="872">
                  <c:v>0.1</c:v>
                </c:pt>
                <c:pt idx="873">
                  <c:v>0.03</c:v>
                </c:pt>
                <c:pt idx="874">
                  <c:v>-0.01</c:v>
                </c:pt>
                <c:pt idx="875">
                  <c:v>0.11</c:v>
                </c:pt>
                <c:pt idx="876">
                  <c:v>0.01</c:v>
                </c:pt>
                <c:pt idx="877">
                  <c:v>-0.21</c:v>
                </c:pt>
                <c:pt idx="878">
                  <c:v>-0.27</c:v>
                </c:pt>
                <c:pt idx="879">
                  <c:v>-0.28000000000000003</c:v>
                </c:pt>
                <c:pt idx="880">
                  <c:v>-0.44</c:v>
                </c:pt>
                <c:pt idx="881">
                  <c:v>-0.48</c:v>
                </c:pt>
                <c:pt idx="882">
                  <c:v>-0.05</c:v>
                </c:pt>
                <c:pt idx="883">
                  <c:v>0.12</c:v>
                </c:pt>
                <c:pt idx="884">
                  <c:v>0.24</c:v>
                </c:pt>
                <c:pt idx="885">
                  <c:v>0.1</c:v>
                </c:pt>
                <c:pt idx="886">
                  <c:v>0.25</c:v>
                </c:pt>
                <c:pt idx="887">
                  <c:v>0.18</c:v>
                </c:pt>
                <c:pt idx="888">
                  <c:v>-0.04</c:v>
                </c:pt>
                <c:pt idx="889">
                  <c:v>-0.09</c:v>
                </c:pt>
                <c:pt idx="890">
                  <c:v>-0.05</c:v>
                </c:pt>
                <c:pt idx="891">
                  <c:v>-0.22</c:v>
                </c:pt>
                <c:pt idx="892">
                  <c:v>-0.34</c:v>
                </c:pt>
                <c:pt idx="893">
                  <c:v>-0.37</c:v>
                </c:pt>
                <c:pt idx="894">
                  <c:v>0.09</c:v>
                </c:pt>
                <c:pt idx="895">
                  <c:v>-0.13</c:v>
                </c:pt>
                <c:pt idx="896">
                  <c:v>-0.01</c:v>
                </c:pt>
                <c:pt idx="897">
                  <c:v>-0.12</c:v>
                </c:pt>
                <c:pt idx="898">
                  <c:v>-0.27</c:v>
                </c:pt>
                <c:pt idx="899">
                  <c:v>-0.25</c:v>
                </c:pt>
                <c:pt idx="900">
                  <c:v>-0.23</c:v>
                </c:pt>
                <c:pt idx="901">
                  <c:v>-0.23</c:v>
                </c:pt>
                <c:pt idx="902">
                  <c:v>-0.13</c:v>
                </c:pt>
                <c:pt idx="903">
                  <c:v>-7.0000000000000007E-2</c:v>
                </c:pt>
                <c:pt idx="904">
                  <c:v>0.04</c:v>
                </c:pt>
                <c:pt idx="905">
                  <c:v>0.21</c:v>
                </c:pt>
                <c:pt idx="906">
                  <c:v>0.12</c:v>
                </c:pt>
                <c:pt idx="907">
                  <c:v>0.01</c:v>
                </c:pt>
                <c:pt idx="908">
                  <c:v>0.06</c:v>
                </c:pt>
                <c:pt idx="909">
                  <c:v>0.01</c:v>
                </c:pt>
                <c:pt idx="910">
                  <c:v>0.26</c:v>
                </c:pt>
                <c:pt idx="911">
                  <c:v>0.16</c:v>
                </c:pt>
                <c:pt idx="912">
                  <c:v>0.14000000000000001</c:v>
                </c:pt>
                <c:pt idx="913">
                  <c:v>0.3</c:v>
                </c:pt>
                <c:pt idx="914">
                  <c:v>0.03</c:v>
                </c:pt>
                <c:pt idx="915">
                  <c:v>-0.15</c:v>
                </c:pt>
                <c:pt idx="916">
                  <c:v>-0.51</c:v>
                </c:pt>
                <c:pt idx="917">
                  <c:v>-7.0000000000000007E-2</c:v>
                </c:pt>
                <c:pt idx="918">
                  <c:v>-0.19</c:v>
                </c:pt>
                <c:pt idx="919">
                  <c:v>-0.28999999999999998</c:v>
                </c:pt>
                <c:pt idx="920">
                  <c:v>-0.11</c:v>
                </c:pt>
                <c:pt idx="921">
                  <c:v>-0.23</c:v>
                </c:pt>
                <c:pt idx="922">
                  <c:v>0.05</c:v>
                </c:pt>
                <c:pt idx="923">
                  <c:v>-0.46</c:v>
                </c:pt>
                <c:pt idx="924">
                  <c:v>-0.38</c:v>
                </c:pt>
                <c:pt idx="925">
                  <c:v>-0.25</c:v>
                </c:pt>
                <c:pt idx="926">
                  <c:v>-0.22</c:v>
                </c:pt>
                <c:pt idx="927">
                  <c:v>0.35</c:v>
                </c:pt>
                <c:pt idx="928">
                  <c:v>-0.09</c:v>
                </c:pt>
                <c:pt idx="929">
                  <c:v>0.2</c:v>
                </c:pt>
                <c:pt idx="930">
                  <c:v>0.32</c:v>
                </c:pt>
                <c:pt idx="931">
                  <c:v>0.02</c:v>
                </c:pt>
                <c:pt idx="932">
                  <c:v>-7.0000000000000007E-2</c:v>
                </c:pt>
                <c:pt idx="933">
                  <c:v>-0.18</c:v>
                </c:pt>
                <c:pt idx="934">
                  <c:v>-0.28999999999999998</c:v>
                </c:pt>
                <c:pt idx="935">
                  <c:v>-0.26</c:v>
                </c:pt>
                <c:pt idx="936">
                  <c:v>-0.17</c:v>
                </c:pt>
                <c:pt idx="937">
                  <c:v>-0.28000000000000003</c:v>
                </c:pt>
                <c:pt idx="938">
                  <c:v>-0.42</c:v>
                </c:pt>
                <c:pt idx="939">
                  <c:v>0.13</c:v>
                </c:pt>
                <c:pt idx="940">
                  <c:v>0.12</c:v>
                </c:pt>
                <c:pt idx="941">
                  <c:v>0.27</c:v>
                </c:pt>
                <c:pt idx="942">
                  <c:v>0.06</c:v>
                </c:pt>
                <c:pt idx="943">
                  <c:v>0.18</c:v>
                </c:pt>
                <c:pt idx="944">
                  <c:v>-0.02</c:v>
                </c:pt>
                <c:pt idx="945">
                  <c:v>-0.13</c:v>
                </c:pt>
                <c:pt idx="946">
                  <c:v>0.15</c:v>
                </c:pt>
                <c:pt idx="947">
                  <c:v>0</c:v>
                </c:pt>
                <c:pt idx="948">
                  <c:v>0.11</c:v>
                </c:pt>
                <c:pt idx="949">
                  <c:v>-0.04</c:v>
                </c:pt>
                <c:pt idx="950">
                  <c:v>-0.05</c:v>
                </c:pt>
                <c:pt idx="951">
                  <c:v>-0.36</c:v>
                </c:pt>
                <c:pt idx="952">
                  <c:v>-0.44</c:v>
                </c:pt>
                <c:pt idx="953">
                  <c:v>-0.39</c:v>
                </c:pt>
                <c:pt idx="954">
                  <c:v>-0.36</c:v>
                </c:pt>
                <c:pt idx="955">
                  <c:v>0.03</c:v>
                </c:pt>
                <c:pt idx="956">
                  <c:v>-0.12</c:v>
                </c:pt>
                <c:pt idx="957">
                  <c:v>0.13</c:v>
                </c:pt>
                <c:pt idx="958">
                  <c:v>0.2</c:v>
                </c:pt>
                <c:pt idx="959">
                  <c:v>-0.05</c:v>
                </c:pt>
                <c:pt idx="960">
                  <c:v>0.03</c:v>
                </c:pt>
                <c:pt idx="961">
                  <c:v>0.09</c:v>
                </c:pt>
                <c:pt idx="962">
                  <c:v>-0.13</c:v>
                </c:pt>
                <c:pt idx="963">
                  <c:v>-0.45</c:v>
                </c:pt>
                <c:pt idx="964">
                  <c:v>-0.21</c:v>
                </c:pt>
                <c:pt idx="965">
                  <c:v>0.27</c:v>
                </c:pt>
                <c:pt idx="966">
                  <c:v>-0.4</c:v>
                </c:pt>
                <c:pt idx="967">
                  <c:v>0</c:v>
                </c:pt>
                <c:pt idx="968">
                  <c:v>0.39</c:v>
                </c:pt>
                <c:pt idx="969">
                  <c:v>0.39</c:v>
                </c:pt>
                <c:pt idx="970">
                  <c:v>-0.2</c:v>
                </c:pt>
                <c:pt idx="971">
                  <c:v>0.22</c:v>
                </c:pt>
                <c:pt idx="972">
                  <c:v>-7.0000000000000007E-2</c:v>
                </c:pt>
                <c:pt idx="973">
                  <c:v>-0.39</c:v>
                </c:pt>
                <c:pt idx="974">
                  <c:v>-0.14000000000000001</c:v>
                </c:pt>
                <c:pt idx="975">
                  <c:v>0.05</c:v>
                </c:pt>
                <c:pt idx="976">
                  <c:v>7.0000000000000007E-2</c:v>
                </c:pt>
                <c:pt idx="977">
                  <c:v>-0.01</c:v>
                </c:pt>
                <c:pt idx="978">
                  <c:v>-0.11</c:v>
                </c:pt>
                <c:pt idx="979">
                  <c:v>0</c:v>
                </c:pt>
                <c:pt idx="980">
                  <c:v>-0.34</c:v>
                </c:pt>
                <c:pt idx="981">
                  <c:v>-0.2</c:v>
                </c:pt>
                <c:pt idx="982">
                  <c:v>0</c:v>
                </c:pt>
                <c:pt idx="983">
                  <c:v>0.19</c:v>
                </c:pt>
                <c:pt idx="984">
                  <c:v>0.32</c:v>
                </c:pt>
                <c:pt idx="985">
                  <c:v>0.32</c:v>
                </c:pt>
                <c:pt idx="986">
                  <c:v>0.44</c:v>
                </c:pt>
                <c:pt idx="987">
                  <c:v>0.1</c:v>
                </c:pt>
                <c:pt idx="988">
                  <c:v>0.05</c:v>
                </c:pt>
                <c:pt idx="989">
                  <c:v>-7.0000000000000007E-2</c:v>
                </c:pt>
                <c:pt idx="990">
                  <c:v>-0.03</c:v>
                </c:pt>
                <c:pt idx="991">
                  <c:v>-0.17</c:v>
                </c:pt>
                <c:pt idx="992">
                  <c:v>-0.18</c:v>
                </c:pt>
                <c:pt idx="993">
                  <c:v>-0.35</c:v>
                </c:pt>
                <c:pt idx="994">
                  <c:v>-0.52</c:v>
                </c:pt>
                <c:pt idx="995">
                  <c:v>-0.31</c:v>
                </c:pt>
                <c:pt idx="996">
                  <c:v>-0.31</c:v>
                </c:pt>
                <c:pt idx="997">
                  <c:v>-0.19</c:v>
                </c:pt>
                <c:pt idx="998">
                  <c:v>-0.14000000000000001</c:v>
                </c:pt>
                <c:pt idx="999">
                  <c:v>-0.2</c:v>
                </c:pt>
                <c:pt idx="1000">
                  <c:v>-0.01</c:v>
                </c:pt>
                <c:pt idx="1001">
                  <c:v>-7.0000000000000007E-2</c:v>
                </c:pt>
                <c:pt idx="1002">
                  <c:v>-0.05</c:v>
                </c:pt>
                <c:pt idx="1003">
                  <c:v>0.19</c:v>
                </c:pt>
                <c:pt idx="1004">
                  <c:v>0.12</c:v>
                </c:pt>
                <c:pt idx="1005">
                  <c:v>-0.18</c:v>
                </c:pt>
                <c:pt idx="1006">
                  <c:v>-0.12</c:v>
                </c:pt>
                <c:pt idx="1007">
                  <c:v>-0.03</c:v>
                </c:pt>
                <c:pt idx="1008">
                  <c:v>-0.04</c:v>
                </c:pt>
                <c:pt idx="1009">
                  <c:v>-0.14000000000000001</c:v>
                </c:pt>
                <c:pt idx="1010">
                  <c:v>-0.08</c:v>
                </c:pt>
                <c:pt idx="1011">
                  <c:v>-0.01</c:v>
                </c:pt>
                <c:pt idx="1012">
                  <c:v>0.09</c:v>
                </c:pt>
                <c:pt idx="1013">
                  <c:v>-0.27</c:v>
                </c:pt>
                <c:pt idx="1014">
                  <c:v>0.03</c:v>
                </c:pt>
                <c:pt idx="1015">
                  <c:v>-0.03</c:v>
                </c:pt>
                <c:pt idx="1016">
                  <c:v>-0.13</c:v>
                </c:pt>
                <c:pt idx="1017">
                  <c:v>-0.28999999999999998</c:v>
                </c:pt>
                <c:pt idx="1018">
                  <c:v>0.05</c:v>
                </c:pt>
                <c:pt idx="1019">
                  <c:v>0.06</c:v>
                </c:pt>
                <c:pt idx="1020">
                  <c:v>0.01</c:v>
                </c:pt>
                <c:pt idx="1021">
                  <c:v>0.36</c:v>
                </c:pt>
                <c:pt idx="1022">
                  <c:v>0.34</c:v>
                </c:pt>
                <c:pt idx="1023">
                  <c:v>0.27</c:v>
                </c:pt>
                <c:pt idx="1024">
                  <c:v>0.09</c:v>
                </c:pt>
                <c:pt idx="1025">
                  <c:v>7.0000000000000007E-2</c:v>
                </c:pt>
                <c:pt idx="1026">
                  <c:v>-0.02</c:v>
                </c:pt>
                <c:pt idx="1027">
                  <c:v>-0.1</c:v>
                </c:pt>
                <c:pt idx="1028">
                  <c:v>-0.28999999999999998</c:v>
                </c:pt>
                <c:pt idx="1029">
                  <c:v>-0.32</c:v>
                </c:pt>
                <c:pt idx="1030">
                  <c:v>-0.13</c:v>
                </c:pt>
                <c:pt idx="1031">
                  <c:v>-0.32</c:v>
                </c:pt>
                <c:pt idx="1032">
                  <c:v>-0.28999999999999998</c:v>
                </c:pt>
                <c:pt idx="1033">
                  <c:v>-0.31</c:v>
                </c:pt>
                <c:pt idx="1034">
                  <c:v>-0.6</c:v>
                </c:pt>
                <c:pt idx="1035">
                  <c:v>-0.41</c:v>
                </c:pt>
                <c:pt idx="1036">
                  <c:v>-0.09</c:v>
                </c:pt>
                <c:pt idx="1037">
                  <c:v>0.11</c:v>
                </c:pt>
                <c:pt idx="1038">
                  <c:v>0.14000000000000001</c:v>
                </c:pt>
                <c:pt idx="1039">
                  <c:v>0.32</c:v>
                </c:pt>
                <c:pt idx="1040">
                  <c:v>0.44</c:v>
                </c:pt>
                <c:pt idx="1041">
                  <c:v>0.18</c:v>
                </c:pt>
                <c:pt idx="1042">
                  <c:v>0.2</c:v>
                </c:pt>
                <c:pt idx="1043">
                  <c:v>0.16</c:v>
                </c:pt>
                <c:pt idx="1044">
                  <c:v>0.16</c:v>
                </c:pt>
                <c:pt idx="1045">
                  <c:v>-0.14000000000000001</c:v>
                </c:pt>
                <c:pt idx="1046">
                  <c:v>-0.01</c:v>
                </c:pt>
                <c:pt idx="1047">
                  <c:v>-7.0000000000000007E-2</c:v>
                </c:pt>
                <c:pt idx="1048">
                  <c:v>-0.02</c:v>
                </c:pt>
                <c:pt idx="1049">
                  <c:v>0.14000000000000001</c:v>
                </c:pt>
                <c:pt idx="1050">
                  <c:v>-0.08</c:v>
                </c:pt>
                <c:pt idx="1051">
                  <c:v>-0.02</c:v>
                </c:pt>
                <c:pt idx="1052">
                  <c:v>-0.23</c:v>
                </c:pt>
                <c:pt idx="1053">
                  <c:v>-0.28999999999999998</c:v>
                </c:pt>
                <c:pt idx="1054">
                  <c:v>-0.3</c:v>
                </c:pt>
                <c:pt idx="1055">
                  <c:v>-0.08</c:v>
                </c:pt>
                <c:pt idx="1056">
                  <c:v>-0.31</c:v>
                </c:pt>
                <c:pt idx="1057">
                  <c:v>-0.19</c:v>
                </c:pt>
                <c:pt idx="1058">
                  <c:v>0</c:v>
                </c:pt>
                <c:pt idx="1059">
                  <c:v>-0.19</c:v>
                </c:pt>
                <c:pt idx="1060">
                  <c:v>-0.36</c:v>
                </c:pt>
                <c:pt idx="1061">
                  <c:v>0.13</c:v>
                </c:pt>
                <c:pt idx="1062">
                  <c:v>-0.05</c:v>
                </c:pt>
                <c:pt idx="1063">
                  <c:v>0.13</c:v>
                </c:pt>
                <c:pt idx="1064">
                  <c:v>-0.06</c:v>
                </c:pt>
                <c:pt idx="1065">
                  <c:v>0.08</c:v>
                </c:pt>
                <c:pt idx="1066">
                  <c:v>0.01</c:v>
                </c:pt>
                <c:pt idx="1067">
                  <c:v>-0.01</c:v>
                </c:pt>
                <c:pt idx="1068">
                  <c:v>0.23</c:v>
                </c:pt>
                <c:pt idx="1069">
                  <c:v>-0.33</c:v>
                </c:pt>
                <c:pt idx="1070">
                  <c:v>0.01</c:v>
                </c:pt>
                <c:pt idx="1071">
                  <c:v>-0.19</c:v>
                </c:pt>
                <c:pt idx="1072">
                  <c:v>-0.18</c:v>
                </c:pt>
                <c:pt idx="1073">
                  <c:v>0.15</c:v>
                </c:pt>
                <c:pt idx="1074">
                  <c:v>-0.35</c:v>
                </c:pt>
                <c:pt idx="1075">
                  <c:v>-0.12</c:v>
                </c:pt>
                <c:pt idx="1076">
                  <c:v>-0.09</c:v>
                </c:pt>
                <c:pt idx="1077">
                  <c:v>-0.15</c:v>
                </c:pt>
                <c:pt idx="1078">
                  <c:v>-0.16</c:v>
                </c:pt>
                <c:pt idx="1079">
                  <c:v>-0.17</c:v>
                </c:pt>
                <c:pt idx="1080">
                  <c:v>0.34</c:v>
                </c:pt>
                <c:pt idx="1081">
                  <c:v>-0.06</c:v>
                </c:pt>
                <c:pt idx="1082">
                  <c:v>-0.37</c:v>
                </c:pt>
                <c:pt idx="1083">
                  <c:v>-0.02</c:v>
                </c:pt>
                <c:pt idx="1084">
                  <c:v>0.03</c:v>
                </c:pt>
                <c:pt idx="1085">
                  <c:v>-0.12</c:v>
                </c:pt>
                <c:pt idx="1086">
                  <c:v>-0.12</c:v>
                </c:pt>
                <c:pt idx="1087">
                  <c:v>0.26</c:v>
                </c:pt>
                <c:pt idx="1088">
                  <c:v>7.0000000000000007E-2</c:v>
                </c:pt>
                <c:pt idx="1089">
                  <c:v>-0.02</c:v>
                </c:pt>
                <c:pt idx="1090">
                  <c:v>0.08</c:v>
                </c:pt>
                <c:pt idx="1091">
                  <c:v>0.02</c:v>
                </c:pt>
                <c:pt idx="1092">
                  <c:v>-0.11</c:v>
                </c:pt>
                <c:pt idx="1093">
                  <c:v>-7.0000000000000007E-2</c:v>
                </c:pt>
                <c:pt idx="1094">
                  <c:v>-0.02</c:v>
                </c:pt>
                <c:pt idx="1095">
                  <c:v>0.12</c:v>
                </c:pt>
                <c:pt idx="1096">
                  <c:v>-0.01</c:v>
                </c:pt>
                <c:pt idx="1097">
                  <c:v>0.05</c:v>
                </c:pt>
                <c:pt idx="1098">
                  <c:v>-0.04</c:v>
                </c:pt>
                <c:pt idx="1099">
                  <c:v>-0.08</c:v>
                </c:pt>
                <c:pt idx="1100">
                  <c:v>-0.14000000000000001</c:v>
                </c:pt>
                <c:pt idx="1101">
                  <c:v>-0.14000000000000001</c:v>
                </c:pt>
                <c:pt idx="1102">
                  <c:v>-0.22</c:v>
                </c:pt>
                <c:pt idx="1103">
                  <c:v>-0.2</c:v>
                </c:pt>
                <c:pt idx="1104">
                  <c:v>-0.15</c:v>
                </c:pt>
                <c:pt idx="1105">
                  <c:v>-0.23</c:v>
                </c:pt>
                <c:pt idx="1106">
                  <c:v>0.05</c:v>
                </c:pt>
                <c:pt idx="1107">
                  <c:v>-0.06</c:v>
                </c:pt>
                <c:pt idx="1108">
                  <c:v>-0.15</c:v>
                </c:pt>
                <c:pt idx="1109">
                  <c:v>-0.24</c:v>
                </c:pt>
                <c:pt idx="1110">
                  <c:v>-0.1</c:v>
                </c:pt>
                <c:pt idx="1111">
                  <c:v>-0.15</c:v>
                </c:pt>
                <c:pt idx="1112">
                  <c:v>-0.13</c:v>
                </c:pt>
                <c:pt idx="1113">
                  <c:v>-0.04</c:v>
                </c:pt>
                <c:pt idx="1114">
                  <c:v>7.0000000000000007E-2</c:v>
                </c:pt>
                <c:pt idx="1115">
                  <c:v>7.0000000000000007E-2</c:v>
                </c:pt>
                <c:pt idx="1116">
                  <c:v>0.04</c:v>
                </c:pt>
                <c:pt idx="1117">
                  <c:v>0.05</c:v>
                </c:pt>
                <c:pt idx="1118">
                  <c:v>-0.12</c:v>
                </c:pt>
                <c:pt idx="1119">
                  <c:v>-0.25</c:v>
                </c:pt>
                <c:pt idx="1120">
                  <c:v>-0.03</c:v>
                </c:pt>
                <c:pt idx="1121">
                  <c:v>-0.06</c:v>
                </c:pt>
                <c:pt idx="1122">
                  <c:v>0.06</c:v>
                </c:pt>
                <c:pt idx="1123">
                  <c:v>7.0000000000000007E-2</c:v>
                </c:pt>
                <c:pt idx="1124">
                  <c:v>0.11</c:v>
                </c:pt>
                <c:pt idx="1125">
                  <c:v>-0.06</c:v>
                </c:pt>
                <c:pt idx="1126">
                  <c:v>0</c:v>
                </c:pt>
                <c:pt idx="1127">
                  <c:v>-0.13</c:v>
                </c:pt>
                <c:pt idx="1128">
                  <c:v>-0.15</c:v>
                </c:pt>
                <c:pt idx="1129">
                  <c:v>-0.18</c:v>
                </c:pt>
                <c:pt idx="1130">
                  <c:v>-0.1</c:v>
                </c:pt>
                <c:pt idx="1131">
                  <c:v>-0.14000000000000001</c:v>
                </c:pt>
                <c:pt idx="1132">
                  <c:v>-0.17</c:v>
                </c:pt>
                <c:pt idx="1133">
                  <c:v>-0.14000000000000001</c:v>
                </c:pt>
                <c:pt idx="1134">
                  <c:v>0</c:v>
                </c:pt>
                <c:pt idx="1135">
                  <c:v>0</c:v>
                </c:pt>
                <c:pt idx="1136">
                  <c:v>-0.06</c:v>
                </c:pt>
                <c:pt idx="1137">
                  <c:v>0.02</c:v>
                </c:pt>
                <c:pt idx="1138">
                  <c:v>-7.0000000000000007E-2</c:v>
                </c:pt>
                <c:pt idx="1139">
                  <c:v>-0.08</c:v>
                </c:pt>
                <c:pt idx="1140">
                  <c:v>-0.13</c:v>
                </c:pt>
                <c:pt idx="1141">
                  <c:v>-0.01</c:v>
                </c:pt>
                <c:pt idx="1142">
                  <c:v>-0.14000000000000001</c:v>
                </c:pt>
                <c:pt idx="1143">
                  <c:v>-0.09</c:v>
                </c:pt>
                <c:pt idx="1144">
                  <c:v>-0.06</c:v>
                </c:pt>
                <c:pt idx="1145">
                  <c:v>-0.16</c:v>
                </c:pt>
                <c:pt idx="1146">
                  <c:v>-0.05</c:v>
                </c:pt>
                <c:pt idx="1147">
                  <c:v>-0.09</c:v>
                </c:pt>
                <c:pt idx="1148">
                  <c:v>0.01</c:v>
                </c:pt>
                <c:pt idx="1149">
                  <c:v>-0.04</c:v>
                </c:pt>
                <c:pt idx="1150">
                  <c:v>0.1</c:v>
                </c:pt>
                <c:pt idx="1151">
                  <c:v>-0.01</c:v>
                </c:pt>
                <c:pt idx="1152">
                  <c:v>0</c:v>
                </c:pt>
                <c:pt idx="1153">
                  <c:v>0.01</c:v>
                </c:pt>
                <c:pt idx="1154">
                  <c:v>-0.11</c:v>
                </c:pt>
                <c:pt idx="1155">
                  <c:v>0.04</c:v>
                </c:pt>
                <c:pt idx="1156">
                  <c:v>-0.11</c:v>
                </c:pt>
                <c:pt idx="1157">
                  <c:v>-0.03</c:v>
                </c:pt>
                <c:pt idx="1158">
                  <c:v>-0.04</c:v>
                </c:pt>
                <c:pt idx="1159">
                  <c:v>0.01</c:v>
                </c:pt>
                <c:pt idx="1160">
                  <c:v>-0.11</c:v>
                </c:pt>
                <c:pt idx="1161">
                  <c:v>-0.17</c:v>
                </c:pt>
                <c:pt idx="1162">
                  <c:v>-0.05</c:v>
                </c:pt>
                <c:pt idx="1163">
                  <c:v>-7.0000000000000007E-2</c:v>
                </c:pt>
                <c:pt idx="1164">
                  <c:v>-0.01</c:v>
                </c:pt>
                <c:pt idx="1165">
                  <c:v>-7.0000000000000007E-2</c:v>
                </c:pt>
                <c:pt idx="1166">
                  <c:v>-0.16</c:v>
                </c:pt>
                <c:pt idx="1167">
                  <c:v>0.12</c:v>
                </c:pt>
                <c:pt idx="1168">
                  <c:v>-0.13</c:v>
                </c:pt>
                <c:pt idx="1169">
                  <c:v>0.05</c:v>
                </c:pt>
                <c:pt idx="1170">
                  <c:v>-0.09</c:v>
                </c:pt>
                <c:pt idx="1171">
                  <c:v>0.15</c:v>
                </c:pt>
                <c:pt idx="1172">
                  <c:v>-0.04</c:v>
                </c:pt>
                <c:pt idx="1173">
                  <c:v>-0.11</c:v>
                </c:pt>
                <c:pt idx="1174">
                  <c:v>-0.28000000000000003</c:v>
                </c:pt>
                <c:pt idx="1175">
                  <c:v>-0.08</c:v>
                </c:pt>
                <c:pt idx="1176">
                  <c:v>-0.21</c:v>
                </c:pt>
                <c:pt idx="1177">
                  <c:v>-0.18</c:v>
                </c:pt>
                <c:pt idx="1178">
                  <c:v>-0.13</c:v>
                </c:pt>
                <c:pt idx="1179">
                  <c:v>-0.15</c:v>
                </c:pt>
                <c:pt idx="1180">
                  <c:v>-0.16</c:v>
                </c:pt>
                <c:pt idx="1181">
                  <c:v>0</c:v>
                </c:pt>
                <c:pt idx="1182">
                  <c:v>0</c:v>
                </c:pt>
                <c:pt idx="1183">
                  <c:v>-0.06</c:v>
                </c:pt>
                <c:pt idx="1184">
                  <c:v>7.0000000000000007E-2</c:v>
                </c:pt>
                <c:pt idx="1185">
                  <c:v>-0.19</c:v>
                </c:pt>
                <c:pt idx="1186">
                  <c:v>0</c:v>
                </c:pt>
                <c:pt idx="1187">
                  <c:v>-0.11</c:v>
                </c:pt>
                <c:pt idx="1188">
                  <c:v>-0.02</c:v>
                </c:pt>
                <c:pt idx="1189">
                  <c:v>0.08</c:v>
                </c:pt>
                <c:pt idx="1190">
                  <c:v>0.01</c:v>
                </c:pt>
                <c:pt idx="1191">
                  <c:v>7.0000000000000007E-2</c:v>
                </c:pt>
                <c:pt idx="1192">
                  <c:v>0.05</c:v>
                </c:pt>
                <c:pt idx="1193">
                  <c:v>-0.14000000000000001</c:v>
                </c:pt>
                <c:pt idx="1194">
                  <c:v>-0.25</c:v>
                </c:pt>
                <c:pt idx="1195">
                  <c:v>-0.14000000000000001</c:v>
                </c:pt>
                <c:pt idx="1196">
                  <c:v>-0.18</c:v>
                </c:pt>
                <c:pt idx="1197">
                  <c:v>-0.1</c:v>
                </c:pt>
                <c:pt idx="1198">
                  <c:v>-0.13</c:v>
                </c:pt>
                <c:pt idx="1199">
                  <c:v>0.02</c:v>
                </c:pt>
                <c:pt idx="1200">
                  <c:v>7.0000000000000007E-2</c:v>
                </c:pt>
                <c:pt idx="1201">
                  <c:v>0</c:v>
                </c:pt>
                <c:pt idx="1202">
                  <c:v>0.03</c:v>
                </c:pt>
                <c:pt idx="1203">
                  <c:v>-0.11</c:v>
                </c:pt>
                <c:pt idx="1204">
                  <c:v>-0.12</c:v>
                </c:pt>
                <c:pt idx="1205">
                  <c:v>-0.02</c:v>
                </c:pt>
                <c:pt idx="1206">
                  <c:v>-0.09</c:v>
                </c:pt>
                <c:pt idx="1207">
                  <c:v>0.02</c:v>
                </c:pt>
                <c:pt idx="1208">
                  <c:v>-0.17</c:v>
                </c:pt>
                <c:pt idx="1209">
                  <c:v>-0.04</c:v>
                </c:pt>
                <c:pt idx="1210">
                  <c:v>-0.2</c:v>
                </c:pt>
                <c:pt idx="1211">
                  <c:v>-0.1</c:v>
                </c:pt>
                <c:pt idx="1212">
                  <c:v>-0.12</c:v>
                </c:pt>
                <c:pt idx="1213">
                  <c:v>-7.0000000000000007E-2</c:v>
                </c:pt>
                <c:pt idx="1214">
                  <c:v>-0.01</c:v>
                </c:pt>
                <c:pt idx="1215">
                  <c:v>-0.08</c:v>
                </c:pt>
                <c:pt idx="1216">
                  <c:v>0</c:v>
                </c:pt>
                <c:pt idx="1217">
                  <c:v>-0.11</c:v>
                </c:pt>
                <c:pt idx="1218">
                  <c:v>-0.02</c:v>
                </c:pt>
                <c:pt idx="1219">
                  <c:v>-0.05</c:v>
                </c:pt>
                <c:pt idx="1220">
                  <c:v>-0.05</c:v>
                </c:pt>
                <c:pt idx="1221">
                  <c:v>-7.0000000000000007E-2</c:v>
                </c:pt>
                <c:pt idx="1222">
                  <c:v>-0.1</c:v>
                </c:pt>
                <c:pt idx="1223">
                  <c:v>-0.08</c:v>
                </c:pt>
                <c:pt idx="1224">
                  <c:v>-0.06</c:v>
                </c:pt>
                <c:pt idx="1225">
                  <c:v>0.02</c:v>
                </c:pt>
                <c:pt idx="1226">
                  <c:v>0.04</c:v>
                </c:pt>
                <c:pt idx="1227">
                  <c:v>-0.02</c:v>
                </c:pt>
                <c:pt idx="1228">
                  <c:v>-0.02</c:v>
                </c:pt>
                <c:pt idx="1229">
                  <c:v>-0.16</c:v>
                </c:pt>
                <c:pt idx="1230">
                  <c:v>-0.05</c:v>
                </c:pt>
                <c:pt idx="1231">
                  <c:v>-0.23</c:v>
                </c:pt>
                <c:pt idx="1232">
                  <c:v>-0.05</c:v>
                </c:pt>
                <c:pt idx="1233">
                  <c:v>-0.06</c:v>
                </c:pt>
                <c:pt idx="1234">
                  <c:v>-0.22</c:v>
                </c:pt>
                <c:pt idx="1235">
                  <c:v>-0.1</c:v>
                </c:pt>
                <c:pt idx="1236">
                  <c:v>-7.0000000000000007E-2</c:v>
                </c:pt>
                <c:pt idx="1237">
                  <c:v>-7.0000000000000007E-2</c:v>
                </c:pt>
                <c:pt idx="1238">
                  <c:v>-0.12</c:v>
                </c:pt>
                <c:pt idx="1239">
                  <c:v>-0.01</c:v>
                </c:pt>
                <c:pt idx="1240">
                  <c:v>0.02</c:v>
                </c:pt>
                <c:pt idx="1241">
                  <c:v>-0.1</c:v>
                </c:pt>
                <c:pt idx="1242">
                  <c:v>0.08</c:v>
                </c:pt>
                <c:pt idx="1243">
                  <c:v>-0.14000000000000001</c:v>
                </c:pt>
                <c:pt idx="1244">
                  <c:v>0.08</c:v>
                </c:pt>
                <c:pt idx="1245">
                  <c:v>-0.15</c:v>
                </c:pt>
                <c:pt idx="1246">
                  <c:v>0.01</c:v>
                </c:pt>
                <c:pt idx="1247">
                  <c:v>-0.01</c:v>
                </c:pt>
                <c:pt idx="1248">
                  <c:v>-0.13</c:v>
                </c:pt>
                <c:pt idx="1249">
                  <c:v>-0.04</c:v>
                </c:pt>
                <c:pt idx="1250">
                  <c:v>-0.17</c:v>
                </c:pt>
                <c:pt idx="1251">
                  <c:v>-0.08</c:v>
                </c:pt>
                <c:pt idx="1252">
                  <c:v>-0.04</c:v>
                </c:pt>
                <c:pt idx="1253">
                  <c:v>-0.06</c:v>
                </c:pt>
                <c:pt idx="1254">
                  <c:v>0.01</c:v>
                </c:pt>
                <c:pt idx="1255">
                  <c:v>-0.02</c:v>
                </c:pt>
                <c:pt idx="1256">
                  <c:v>-7.0000000000000007E-2</c:v>
                </c:pt>
                <c:pt idx="1257">
                  <c:v>0</c:v>
                </c:pt>
                <c:pt idx="1258">
                  <c:v>-0.01</c:v>
                </c:pt>
                <c:pt idx="1259">
                  <c:v>-0.18</c:v>
                </c:pt>
                <c:pt idx="1260">
                  <c:v>-0.25</c:v>
                </c:pt>
                <c:pt idx="1261">
                  <c:v>-0.13</c:v>
                </c:pt>
                <c:pt idx="1262">
                  <c:v>-0.12</c:v>
                </c:pt>
                <c:pt idx="1263">
                  <c:v>0.03</c:v>
                </c:pt>
                <c:pt idx="1264">
                  <c:v>0.04</c:v>
                </c:pt>
                <c:pt idx="1265">
                  <c:v>0.05</c:v>
                </c:pt>
                <c:pt idx="1266">
                  <c:v>0</c:v>
                </c:pt>
                <c:pt idx="1267">
                  <c:v>-0.17</c:v>
                </c:pt>
                <c:pt idx="1268">
                  <c:v>-0.15</c:v>
                </c:pt>
                <c:pt idx="1269">
                  <c:v>-0.16</c:v>
                </c:pt>
                <c:pt idx="1270">
                  <c:v>-0.03</c:v>
                </c:pt>
                <c:pt idx="1271">
                  <c:v>0</c:v>
                </c:pt>
                <c:pt idx="1272">
                  <c:v>-7.0000000000000007E-2</c:v>
                </c:pt>
                <c:pt idx="1273">
                  <c:v>0</c:v>
                </c:pt>
                <c:pt idx="1274">
                  <c:v>-0.13</c:v>
                </c:pt>
                <c:pt idx="1275">
                  <c:v>-0.14000000000000001</c:v>
                </c:pt>
                <c:pt idx="1276">
                  <c:v>-0.23</c:v>
                </c:pt>
                <c:pt idx="1277">
                  <c:v>-0.05</c:v>
                </c:pt>
                <c:pt idx="1278">
                  <c:v>-0.17</c:v>
                </c:pt>
                <c:pt idx="1279">
                  <c:v>-0.1</c:v>
                </c:pt>
                <c:pt idx="1280">
                  <c:v>-0.01</c:v>
                </c:pt>
                <c:pt idx="1281">
                  <c:v>-0.04</c:v>
                </c:pt>
                <c:pt idx="1282">
                  <c:v>0</c:v>
                </c:pt>
                <c:pt idx="1283">
                  <c:v>-0.04</c:v>
                </c:pt>
                <c:pt idx="1284">
                  <c:v>-0.05</c:v>
                </c:pt>
                <c:pt idx="1285">
                  <c:v>-7.0000000000000007E-2</c:v>
                </c:pt>
                <c:pt idx="1286">
                  <c:v>-0.03</c:v>
                </c:pt>
                <c:pt idx="1287">
                  <c:v>-0.03</c:v>
                </c:pt>
                <c:pt idx="1288">
                  <c:v>-0.05</c:v>
                </c:pt>
                <c:pt idx="1289">
                  <c:v>-0.08</c:v>
                </c:pt>
                <c:pt idx="1290">
                  <c:v>-0.18</c:v>
                </c:pt>
                <c:pt idx="1291">
                  <c:v>0.01</c:v>
                </c:pt>
                <c:pt idx="1292">
                  <c:v>-0.1</c:v>
                </c:pt>
                <c:pt idx="1293">
                  <c:v>0.13</c:v>
                </c:pt>
                <c:pt idx="1294">
                  <c:v>-0.03</c:v>
                </c:pt>
                <c:pt idx="1295">
                  <c:v>-0.03</c:v>
                </c:pt>
                <c:pt idx="1296">
                  <c:v>0.09</c:v>
                </c:pt>
                <c:pt idx="1297">
                  <c:v>-0.13</c:v>
                </c:pt>
                <c:pt idx="1298">
                  <c:v>-0.02</c:v>
                </c:pt>
                <c:pt idx="1299">
                  <c:v>-0.16</c:v>
                </c:pt>
                <c:pt idx="1300">
                  <c:v>-0.15</c:v>
                </c:pt>
                <c:pt idx="1301">
                  <c:v>-0.18</c:v>
                </c:pt>
                <c:pt idx="1302">
                  <c:v>-0.17</c:v>
                </c:pt>
                <c:pt idx="1303">
                  <c:v>0.01</c:v>
                </c:pt>
                <c:pt idx="1304">
                  <c:v>-0.04</c:v>
                </c:pt>
                <c:pt idx="1305">
                  <c:v>0.13</c:v>
                </c:pt>
                <c:pt idx="1306">
                  <c:v>0.02</c:v>
                </c:pt>
                <c:pt idx="1307">
                  <c:v>-0.01</c:v>
                </c:pt>
                <c:pt idx="1308">
                  <c:v>-0.06</c:v>
                </c:pt>
                <c:pt idx="1309">
                  <c:v>-0.19</c:v>
                </c:pt>
                <c:pt idx="1310">
                  <c:v>0</c:v>
                </c:pt>
                <c:pt idx="1311">
                  <c:v>-0.1</c:v>
                </c:pt>
                <c:pt idx="1312">
                  <c:v>0.03</c:v>
                </c:pt>
                <c:pt idx="1313">
                  <c:v>-0.15</c:v>
                </c:pt>
                <c:pt idx="1314">
                  <c:v>-0.1</c:v>
                </c:pt>
                <c:pt idx="1315">
                  <c:v>-0.05</c:v>
                </c:pt>
                <c:pt idx="1316">
                  <c:v>-0.18</c:v>
                </c:pt>
                <c:pt idx="1317">
                  <c:v>-0.16</c:v>
                </c:pt>
                <c:pt idx="1318">
                  <c:v>-0.06</c:v>
                </c:pt>
                <c:pt idx="1319">
                  <c:v>0.02</c:v>
                </c:pt>
                <c:pt idx="1320">
                  <c:v>-0.03</c:v>
                </c:pt>
                <c:pt idx="1321">
                  <c:v>0</c:v>
                </c:pt>
                <c:pt idx="1322">
                  <c:v>-0.01</c:v>
                </c:pt>
                <c:pt idx="1323">
                  <c:v>-0.03</c:v>
                </c:pt>
                <c:pt idx="1324">
                  <c:v>-0.1</c:v>
                </c:pt>
                <c:pt idx="1325">
                  <c:v>-0.1</c:v>
                </c:pt>
                <c:pt idx="1326">
                  <c:v>-0.13</c:v>
                </c:pt>
                <c:pt idx="1327">
                  <c:v>0.01</c:v>
                </c:pt>
                <c:pt idx="1328">
                  <c:v>-0.2</c:v>
                </c:pt>
                <c:pt idx="1329">
                  <c:v>-0.05</c:v>
                </c:pt>
                <c:pt idx="1330">
                  <c:v>-0.16</c:v>
                </c:pt>
                <c:pt idx="1331">
                  <c:v>0</c:v>
                </c:pt>
                <c:pt idx="1332">
                  <c:v>-0.18</c:v>
                </c:pt>
                <c:pt idx="1333">
                  <c:v>0.08</c:v>
                </c:pt>
                <c:pt idx="1334">
                  <c:v>-0.06</c:v>
                </c:pt>
                <c:pt idx="1335">
                  <c:v>0.04</c:v>
                </c:pt>
                <c:pt idx="1336">
                  <c:v>-0.11</c:v>
                </c:pt>
                <c:pt idx="1337">
                  <c:v>-0.22</c:v>
                </c:pt>
                <c:pt idx="1338">
                  <c:v>-0.09</c:v>
                </c:pt>
                <c:pt idx="1339">
                  <c:v>-0.1</c:v>
                </c:pt>
                <c:pt idx="1340">
                  <c:v>-0.08</c:v>
                </c:pt>
                <c:pt idx="1341">
                  <c:v>0</c:v>
                </c:pt>
                <c:pt idx="1342">
                  <c:v>0.02</c:v>
                </c:pt>
                <c:pt idx="1343">
                  <c:v>0.06</c:v>
                </c:pt>
                <c:pt idx="1344">
                  <c:v>-0.09</c:v>
                </c:pt>
                <c:pt idx="1345">
                  <c:v>-0.02</c:v>
                </c:pt>
                <c:pt idx="1346">
                  <c:v>-0.05</c:v>
                </c:pt>
                <c:pt idx="1347">
                  <c:v>-0.08</c:v>
                </c:pt>
                <c:pt idx="1348">
                  <c:v>-0.12</c:v>
                </c:pt>
                <c:pt idx="1349">
                  <c:v>-0.14000000000000001</c:v>
                </c:pt>
                <c:pt idx="1350">
                  <c:v>-0.12</c:v>
                </c:pt>
                <c:pt idx="1351">
                  <c:v>-0.14000000000000001</c:v>
                </c:pt>
                <c:pt idx="1352">
                  <c:v>-0.09</c:v>
                </c:pt>
                <c:pt idx="1353">
                  <c:v>-0.12</c:v>
                </c:pt>
                <c:pt idx="1354">
                  <c:v>7.0000000000000007E-2</c:v>
                </c:pt>
                <c:pt idx="1355">
                  <c:v>0.22</c:v>
                </c:pt>
                <c:pt idx="1356">
                  <c:v>0.41</c:v>
                </c:pt>
                <c:pt idx="1357">
                  <c:v>0.22</c:v>
                </c:pt>
                <c:pt idx="1358">
                  <c:v>0.19</c:v>
                </c:pt>
                <c:pt idx="1359">
                  <c:v>0.2</c:v>
                </c:pt>
                <c:pt idx="1360">
                  <c:v>0</c:v>
                </c:pt>
                <c:pt idx="1361">
                  <c:v>0.16</c:v>
                </c:pt>
                <c:pt idx="1362">
                  <c:v>0.22</c:v>
                </c:pt>
                <c:pt idx="1363">
                  <c:v>0.39</c:v>
                </c:pt>
                <c:pt idx="1364">
                  <c:v>0.32</c:v>
                </c:pt>
                <c:pt idx="1365">
                  <c:v>0.64</c:v>
                </c:pt>
                <c:pt idx="1366">
                  <c:v>0.49</c:v>
                </c:pt>
                <c:pt idx="1367">
                  <c:v>0.46</c:v>
                </c:pt>
                <c:pt idx="1368">
                  <c:v>0.33</c:v>
                </c:pt>
                <c:pt idx="1369">
                  <c:v>0.36</c:v>
                </c:pt>
                <c:pt idx="1370">
                  <c:v>0.37</c:v>
                </c:pt>
                <c:pt idx="1371">
                  <c:v>0.6</c:v>
                </c:pt>
                <c:pt idx="1372">
                  <c:v>0.57999999999999996</c:v>
                </c:pt>
                <c:pt idx="1373">
                  <c:v>0.53</c:v>
                </c:pt>
                <c:pt idx="1374">
                  <c:v>0.52</c:v>
                </c:pt>
                <c:pt idx="1375">
                  <c:v>0.59</c:v>
                </c:pt>
                <c:pt idx="1376">
                  <c:v>0.53</c:v>
                </c:pt>
                <c:pt idx="1377">
                  <c:v>0.68</c:v>
                </c:pt>
                <c:pt idx="1378">
                  <c:v>0.75</c:v>
                </c:pt>
                <c:pt idx="1379">
                  <c:v>0.83</c:v>
                </c:pt>
                <c:pt idx="1380">
                  <c:v>0.98</c:v>
                </c:pt>
                <c:pt idx="1381">
                  <c:v>0.86</c:v>
                </c:pt>
                <c:pt idx="1382">
                  <c:v>0.83</c:v>
                </c:pt>
                <c:pt idx="1383">
                  <c:v>0.67</c:v>
                </c:pt>
                <c:pt idx="1384">
                  <c:v>0.78</c:v>
                </c:pt>
                <c:pt idx="1385">
                  <c:v>0.57999999999999996</c:v>
                </c:pt>
                <c:pt idx="1386">
                  <c:v>0.6</c:v>
                </c:pt>
                <c:pt idx="1387">
                  <c:v>0.66</c:v>
                </c:pt>
                <c:pt idx="1388">
                  <c:v>0.7</c:v>
                </c:pt>
                <c:pt idx="1389">
                  <c:v>0.6</c:v>
                </c:pt>
                <c:pt idx="1390">
                  <c:v>0.46</c:v>
                </c:pt>
                <c:pt idx="1391">
                  <c:v>0.67</c:v>
                </c:pt>
                <c:pt idx="1392">
                  <c:v>0.56999999999999995</c:v>
                </c:pt>
                <c:pt idx="1393">
                  <c:v>0.63</c:v>
                </c:pt>
                <c:pt idx="1394">
                  <c:v>0.61</c:v>
                </c:pt>
                <c:pt idx="1395">
                  <c:v>0.77</c:v>
                </c:pt>
                <c:pt idx="1396">
                  <c:v>0.68</c:v>
                </c:pt>
                <c:pt idx="1397">
                  <c:v>0.65</c:v>
                </c:pt>
                <c:pt idx="1398">
                  <c:v>0.64</c:v>
                </c:pt>
                <c:pt idx="1399">
                  <c:v>0.68</c:v>
                </c:pt>
                <c:pt idx="1400">
                  <c:v>0.7</c:v>
                </c:pt>
                <c:pt idx="1401">
                  <c:v>0.64</c:v>
                </c:pt>
                <c:pt idx="1402">
                  <c:v>0.68</c:v>
                </c:pt>
                <c:pt idx="1403">
                  <c:v>0.66</c:v>
                </c:pt>
                <c:pt idx="1404">
                  <c:v>0.7</c:v>
                </c:pt>
                <c:pt idx="1405">
                  <c:v>0.7</c:v>
                </c:pt>
                <c:pt idx="1406">
                  <c:v>0.66</c:v>
                </c:pt>
                <c:pt idx="1407">
                  <c:v>0.75</c:v>
                </c:pt>
                <c:pt idx="1408">
                  <c:v>0.62</c:v>
                </c:pt>
                <c:pt idx="1409">
                  <c:v>0.68</c:v>
                </c:pt>
                <c:pt idx="1410">
                  <c:v>0.67</c:v>
                </c:pt>
                <c:pt idx="1411">
                  <c:v>0.68</c:v>
                </c:pt>
                <c:pt idx="1412">
                  <c:v>0.73</c:v>
                </c:pt>
                <c:pt idx="1413">
                  <c:v>0.68</c:v>
                </c:pt>
                <c:pt idx="1414">
                  <c:v>0.66</c:v>
                </c:pt>
                <c:pt idx="1415">
                  <c:v>0.6</c:v>
                </c:pt>
                <c:pt idx="1416">
                  <c:v>0.77</c:v>
                </c:pt>
                <c:pt idx="1417">
                  <c:v>0.63</c:v>
                </c:pt>
                <c:pt idx="1418">
                  <c:v>0.75</c:v>
                </c:pt>
                <c:pt idx="1419">
                  <c:v>0.64</c:v>
                </c:pt>
                <c:pt idx="1420">
                  <c:v>0.75</c:v>
                </c:pt>
                <c:pt idx="1421">
                  <c:v>0.72</c:v>
                </c:pt>
                <c:pt idx="1422">
                  <c:v>0.57999999999999996</c:v>
                </c:pt>
                <c:pt idx="1423">
                  <c:v>0.72</c:v>
                </c:pt>
                <c:pt idx="1424">
                  <c:v>0.67</c:v>
                </c:pt>
                <c:pt idx="1425">
                  <c:v>0.64</c:v>
                </c:pt>
                <c:pt idx="1426">
                  <c:v>0.64</c:v>
                </c:pt>
                <c:pt idx="1427">
                  <c:v>0.57999999999999996</c:v>
                </c:pt>
                <c:pt idx="1428">
                  <c:v>0.66</c:v>
                </c:pt>
                <c:pt idx="1429">
                  <c:v>0.67</c:v>
                </c:pt>
                <c:pt idx="1430">
                  <c:v>0.6</c:v>
                </c:pt>
                <c:pt idx="1431">
                  <c:v>0.59</c:v>
                </c:pt>
                <c:pt idx="1432">
                  <c:v>0.68</c:v>
                </c:pt>
                <c:pt idx="1433">
                  <c:v>0.61</c:v>
                </c:pt>
                <c:pt idx="1434">
                  <c:v>0.76</c:v>
                </c:pt>
                <c:pt idx="1435">
                  <c:v>0.62</c:v>
                </c:pt>
                <c:pt idx="1436">
                  <c:v>0.78</c:v>
                </c:pt>
                <c:pt idx="1437">
                  <c:v>0.62</c:v>
                </c:pt>
                <c:pt idx="1438">
                  <c:v>0.53</c:v>
                </c:pt>
                <c:pt idx="1439">
                  <c:v>0.39</c:v>
                </c:pt>
                <c:pt idx="1440">
                  <c:v>0.25</c:v>
                </c:pt>
                <c:pt idx="1441">
                  <c:v>0.33</c:v>
                </c:pt>
                <c:pt idx="1442">
                  <c:v>0.25</c:v>
                </c:pt>
                <c:pt idx="1443">
                  <c:v>0.47</c:v>
                </c:pt>
                <c:pt idx="1444">
                  <c:v>0.42</c:v>
                </c:pt>
                <c:pt idx="1445">
                  <c:v>0.44</c:v>
                </c:pt>
                <c:pt idx="1446">
                  <c:v>0.38</c:v>
                </c:pt>
                <c:pt idx="1447">
                  <c:v>0.46</c:v>
                </c:pt>
                <c:pt idx="1448">
                  <c:v>0.33</c:v>
                </c:pt>
                <c:pt idx="1449">
                  <c:v>0.25</c:v>
                </c:pt>
                <c:pt idx="1450">
                  <c:v>0.28999999999999998</c:v>
                </c:pt>
                <c:pt idx="1451">
                  <c:v>0.08</c:v>
                </c:pt>
                <c:pt idx="1452">
                  <c:v>0.27</c:v>
                </c:pt>
                <c:pt idx="1453">
                  <c:v>0.2</c:v>
                </c:pt>
                <c:pt idx="1454">
                  <c:v>0.26</c:v>
                </c:pt>
                <c:pt idx="1455">
                  <c:v>0.24</c:v>
                </c:pt>
                <c:pt idx="1456">
                  <c:v>0.28000000000000003</c:v>
                </c:pt>
                <c:pt idx="1457">
                  <c:v>0.26</c:v>
                </c:pt>
                <c:pt idx="1458">
                  <c:v>0.15</c:v>
                </c:pt>
                <c:pt idx="1459">
                  <c:v>0.25</c:v>
                </c:pt>
                <c:pt idx="1460">
                  <c:v>0.14000000000000001</c:v>
                </c:pt>
                <c:pt idx="1461">
                  <c:v>0.16</c:v>
                </c:pt>
                <c:pt idx="1462">
                  <c:v>0.19</c:v>
                </c:pt>
                <c:pt idx="1463">
                  <c:v>0.16</c:v>
                </c:pt>
                <c:pt idx="1464">
                  <c:v>-0.02</c:v>
                </c:pt>
                <c:pt idx="1465">
                  <c:v>0.04</c:v>
                </c:pt>
                <c:pt idx="1466">
                  <c:v>-0.08</c:v>
                </c:pt>
                <c:pt idx="1467">
                  <c:v>-7.0000000000000007E-2</c:v>
                </c:pt>
                <c:pt idx="1468">
                  <c:v>-0.12</c:v>
                </c:pt>
                <c:pt idx="1469">
                  <c:v>-0.13</c:v>
                </c:pt>
                <c:pt idx="1470">
                  <c:v>-0.1</c:v>
                </c:pt>
                <c:pt idx="1471">
                  <c:v>0.02</c:v>
                </c:pt>
                <c:pt idx="1472">
                  <c:v>0.05</c:v>
                </c:pt>
                <c:pt idx="1473">
                  <c:v>0.13</c:v>
                </c:pt>
                <c:pt idx="1474">
                  <c:v>-0.03</c:v>
                </c:pt>
                <c:pt idx="1475">
                  <c:v>0.08</c:v>
                </c:pt>
                <c:pt idx="1476">
                  <c:v>-0.19</c:v>
                </c:pt>
                <c:pt idx="1477">
                  <c:v>-0.16</c:v>
                </c:pt>
                <c:pt idx="1478">
                  <c:v>-0.24</c:v>
                </c:pt>
                <c:pt idx="1479">
                  <c:v>-0.14000000000000001</c:v>
                </c:pt>
                <c:pt idx="1480">
                  <c:v>-0.06</c:v>
                </c:pt>
                <c:pt idx="1481">
                  <c:v>-0.14000000000000001</c:v>
                </c:pt>
                <c:pt idx="1482">
                  <c:v>-0.08</c:v>
                </c:pt>
                <c:pt idx="1483">
                  <c:v>-0.06</c:v>
                </c:pt>
                <c:pt idx="1484">
                  <c:v>-0.02</c:v>
                </c:pt>
                <c:pt idx="1485">
                  <c:v>-0.04</c:v>
                </c:pt>
                <c:pt idx="1486">
                  <c:v>0.05</c:v>
                </c:pt>
                <c:pt idx="1487">
                  <c:v>0.02</c:v>
                </c:pt>
                <c:pt idx="1488">
                  <c:v>-0.11</c:v>
                </c:pt>
                <c:pt idx="1489">
                  <c:v>-0.11</c:v>
                </c:pt>
                <c:pt idx="1490">
                  <c:v>-0.05</c:v>
                </c:pt>
                <c:pt idx="1491">
                  <c:v>-0.03</c:v>
                </c:pt>
                <c:pt idx="1492">
                  <c:v>-0.12</c:v>
                </c:pt>
                <c:pt idx="1493">
                  <c:v>0.04</c:v>
                </c:pt>
                <c:pt idx="1494">
                  <c:v>-0.06</c:v>
                </c:pt>
                <c:pt idx="1495">
                  <c:v>-0.11</c:v>
                </c:pt>
                <c:pt idx="1496">
                  <c:v>-0.06</c:v>
                </c:pt>
                <c:pt idx="1497">
                  <c:v>-0.14000000000000001</c:v>
                </c:pt>
                <c:pt idx="1498">
                  <c:v>0.05</c:v>
                </c:pt>
                <c:pt idx="1499">
                  <c:v>-0.05</c:v>
                </c:pt>
                <c:pt idx="1500">
                  <c:v>-7.0000000000000007E-2</c:v>
                </c:pt>
                <c:pt idx="1501">
                  <c:v>0.02</c:v>
                </c:pt>
                <c:pt idx="1502">
                  <c:v>0.04</c:v>
                </c:pt>
                <c:pt idx="1503">
                  <c:v>-0.12</c:v>
                </c:pt>
                <c:pt idx="1504">
                  <c:v>-0.12</c:v>
                </c:pt>
                <c:pt idx="1505">
                  <c:v>-0.03</c:v>
                </c:pt>
                <c:pt idx="1506">
                  <c:v>-0.09</c:v>
                </c:pt>
                <c:pt idx="1507">
                  <c:v>-0.1</c:v>
                </c:pt>
                <c:pt idx="1508">
                  <c:v>-0.14000000000000001</c:v>
                </c:pt>
                <c:pt idx="1509">
                  <c:v>0.01</c:v>
                </c:pt>
                <c:pt idx="1510">
                  <c:v>-7.0000000000000007E-2</c:v>
                </c:pt>
                <c:pt idx="1511">
                  <c:v>-0.08</c:v>
                </c:pt>
                <c:pt idx="1512">
                  <c:v>-0.06</c:v>
                </c:pt>
                <c:pt idx="1513">
                  <c:v>-0.15</c:v>
                </c:pt>
                <c:pt idx="1514">
                  <c:v>-0.05</c:v>
                </c:pt>
                <c:pt idx="1515">
                  <c:v>-7.0000000000000007E-2</c:v>
                </c:pt>
                <c:pt idx="1516">
                  <c:v>-0.17</c:v>
                </c:pt>
                <c:pt idx="1517">
                  <c:v>-0.02</c:v>
                </c:pt>
                <c:pt idx="1518">
                  <c:v>-0.08</c:v>
                </c:pt>
                <c:pt idx="1519">
                  <c:v>0.15</c:v>
                </c:pt>
                <c:pt idx="1520">
                  <c:v>0.04</c:v>
                </c:pt>
                <c:pt idx="1521">
                  <c:v>-0.01</c:v>
                </c:pt>
                <c:pt idx="1522">
                  <c:v>-0.16</c:v>
                </c:pt>
                <c:pt idx="1523">
                  <c:v>-0.05</c:v>
                </c:pt>
                <c:pt idx="1524">
                  <c:v>-0.12</c:v>
                </c:pt>
                <c:pt idx="1525">
                  <c:v>-0.23</c:v>
                </c:pt>
                <c:pt idx="1526">
                  <c:v>-0.01</c:v>
                </c:pt>
                <c:pt idx="1527">
                  <c:v>-0.06</c:v>
                </c:pt>
                <c:pt idx="1528">
                  <c:v>0.01</c:v>
                </c:pt>
                <c:pt idx="1529">
                  <c:v>-0.04</c:v>
                </c:pt>
                <c:pt idx="1530">
                  <c:v>-0.1</c:v>
                </c:pt>
                <c:pt idx="1531">
                  <c:v>-0.03</c:v>
                </c:pt>
                <c:pt idx="1532">
                  <c:v>-0.11</c:v>
                </c:pt>
                <c:pt idx="1533">
                  <c:v>-0.01</c:v>
                </c:pt>
                <c:pt idx="1534">
                  <c:v>-0.09</c:v>
                </c:pt>
                <c:pt idx="1535">
                  <c:v>-0.09</c:v>
                </c:pt>
                <c:pt idx="1536">
                  <c:v>-0.01</c:v>
                </c:pt>
                <c:pt idx="1537">
                  <c:v>0.02</c:v>
                </c:pt>
                <c:pt idx="1538">
                  <c:v>-0.05</c:v>
                </c:pt>
                <c:pt idx="1539">
                  <c:v>-0.11</c:v>
                </c:pt>
                <c:pt idx="1540">
                  <c:v>-0.02</c:v>
                </c:pt>
                <c:pt idx="1541">
                  <c:v>-0.12</c:v>
                </c:pt>
                <c:pt idx="1542">
                  <c:v>-0.04</c:v>
                </c:pt>
                <c:pt idx="1543">
                  <c:v>-0.18</c:v>
                </c:pt>
                <c:pt idx="1544">
                  <c:v>-7.0000000000000007E-2</c:v>
                </c:pt>
                <c:pt idx="1545">
                  <c:v>-0.08</c:v>
                </c:pt>
                <c:pt idx="1546">
                  <c:v>-0.05</c:v>
                </c:pt>
                <c:pt idx="1547">
                  <c:v>0.1</c:v>
                </c:pt>
                <c:pt idx="1548">
                  <c:v>-0.13</c:v>
                </c:pt>
                <c:pt idx="1549">
                  <c:v>-0.05</c:v>
                </c:pt>
                <c:pt idx="1550">
                  <c:v>-0.03</c:v>
                </c:pt>
                <c:pt idx="1551">
                  <c:v>-0.11</c:v>
                </c:pt>
                <c:pt idx="1552">
                  <c:v>-7.0000000000000007E-2</c:v>
                </c:pt>
                <c:pt idx="1553">
                  <c:v>-0.1</c:v>
                </c:pt>
                <c:pt idx="1554">
                  <c:v>-0.04</c:v>
                </c:pt>
                <c:pt idx="1555">
                  <c:v>-0.14000000000000001</c:v>
                </c:pt>
                <c:pt idx="1556">
                  <c:v>-0.05</c:v>
                </c:pt>
                <c:pt idx="1557">
                  <c:v>7.0000000000000007E-2</c:v>
                </c:pt>
                <c:pt idx="1558">
                  <c:v>-0.04</c:v>
                </c:pt>
                <c:pt idx="1559">
                  <c:v>0.01</c:v>
                </c:pt>
                <c:pt idx="1560">
                  <c:v>-0.12</c:v>
                </c:pt>
                <c:pt idx="1561">
                  <c:v>-0.17</c:v>
                </c:pt>
                <c:pt idx="1562">
                  <c:v>-0.12</c:v>
                </c:pt>
                <c:pt idx="1563">
                  <c:v>-0.17</c:v>
                </c:pt>
                <c:pt idx="1564">
                  <c:v>-0.12</c:v>
                </c:pt>
                <c:pt idx="1565">
                  <c:v>-0.11</c:v>
                </c:pt>
                <c:pt idx="1566">
                  <c:v>0.04</c:v>
                </c:pt>
                <c:pt idx="1567">
                  <c:v>-0.17</c:v>
                </c:pt>
                <c:pt idx="1568">
                  <c:v>-0.04</c:v>
                </c:pt>
                <c:pt idx="1569">
                  <c:v>-0.03</c:v>
                </c:pt>
                <c:pt idx="1570">
                  <c:v>0.09</c:v>
                </c:pt>
                <c:pt idx="1571">
                  <c:v>7.0000000000000007E-2</c:v>
                </c:pt>
                <c:pt idx="1572">
                  <c:v>-0.01</c:v>
                </c:pt>
                <c:pt idx="1573">
                  <c:v>-0.08</c:v>
                </c:pt>
                <c:pt idx="1574">
                  <c:v>-0.21</c:v>
                </c:pt>
                <c:pt idx="1575">
                  <c:v>-0.14000000000000001</c:v>
                </c:pt>
                <c:pt idx="1576">
                  <c:v>-0.24</c:v>
                </c:pt>
                <c:pt idx="1577">
                  <c:v>0.01</c:v>
                </c:pt>
                <c:pt idx="1578">
                  <c:v>0</c:v>
                </c:pt>
                <c:pt idx="1579">
                  <c:v>0</c:v>
                </c:pt>
                <c:pt idx="1580">
                  <c:v>-0.05</c:v>
                </c:pt>
                <c:pt idx="1581">
                  <c:v>-0.11</c:v>
                </c:pt>
                <c:pt idx="1582">
                  <c:v>-0.14000000000000001</c:v>
                </c:pt>
                <c:pt idx="1583">
                  <c:v>-0.1</c:v>
                </c:pt>
                <c:pt idx="1584">
                  <c:v>0.04</c:v>
                </c:pt>
                <c:pt idx="1585">
                  <c:v>0.03</c:v>
                </c:pt>
                <c:pt idx="1586">
                  <c:v>0.01</c:v>
                </c:pt>
                <c:pt idx="1587">
                  <c:v>-0.01</c:v>
                </c:pt>
                <c:pt idx="1588">
                  <c:v>-0.15</c:v>
                </c:pt>
                <c:pt idx="1589">
                  <c:v>-0.04</c:v>
                </c:pt>
                <c:pt idx="1590">
                  <c:v>-0.11</c:v>
                </c:pt>
                <c:pt idx="1591">
                  <c:v>0.01</c:v>
                </c:pt>
                <c:pt idx="1592">
                  <c:v>-0.12</c:v>
                </c:pt>
                <c:pt idx="1593">
                  <c:v>-0.05</c:v>
                </c:pt>
                <c:pt idx="1594">
                  <c:v>-0.06</c:v>
                </c:pt>
                <c:pt idx="1595">
                  <c:v>-0.21</c:v>
                </c:pt>
                <c:pt idx="1596">
                  <c:v>-7.0000000000000007E-2</c:v>
                </c:pt>
                <c:pt idx="1597">
                  <c:v>0.01</c:v>
                </c:pt>
                <c:pt idx="1598">
                  <c:v>0.06</c:v>
                </c:pt>
                <c:pt idx="1599">
                  <c:v>-0.01</c:v>
                </c:pt>
                <c:pt idx="1600">
                  <c:v>0</c:v>
                </c:pt>
                <c:pt idx="1601">
                  <c:v>-0.09</c:v>
                </c:pt>
                <c:pt idx="1602">
                  <c:v>-0.02</c:v>
                </c:pt>
                <c:pt idx="1603">
                  <c:v>-0.09</c:v>
                </c:pt>
                <c:pt idx="1604">
                  <c:v>-0.08</c:v>
                </c:pt>
                <c:pt idx="1605">
                  <c:v>-0.02</c:v>
                </c:pt>
                <c:pt idx="1606">
                  <c:v>-0.09</c:v>
                </c:pt>
                <c:pt idx="1607">
                  <c:v>-0.09</c:v>
                </c:pt>
                <c:pt idx="1608">
                  <c:v>-0.16</c:v>
                </c:pt>
                <c:pt idx="1609">
                  <c:v>-0.1</c:v>
                </c:pt>
                <c:pt idx="1610">
                  <c:v>0.01</c:v>
                </c:pt>
                <c:pt idx="1611">
                  <c:v>-0.08</c:v>
                </c:pt>
                <c:pt idx="1612">
                  <c:v>0</c:v>
                </c:pt>
                <c:pt idx="1613">
                  <c:v>0.15</c:v>
                </c:pt>
                <c:pt idx="1614">
                  <c:v>0.13</c:v>
                </c:pt>
                <c:pt idx="1615">
                  <c:v>-0.23</c:v>
                </c:pt>
                <c:pt idx="1616">
                  <c:v>-0.03</c:v>
                </c:pt>
                <c:pt idx="1617">
                  <c:v>0</c:v>
                </c:pt>
                <c:pt idx="1618">
                  <c:v>-0.16</c:v>
                </c:pt>
                <c:pt idx="1619">
                  <c:v>-0.09</c:v>
                </c:pt>
                <c:pt idx="1620">
                  <c:v>-0.23</c:v>
                </c:pt>
                <c:pt idx="1621">
                  <c:v>-0.11</c:v>
                </c:pt>
                <c:pt idx="1622">
                  <c:v>0</c:v>
                </c:pt>
                <c:pt idx="1623">
                  <c:v>-0.05</c:v>
                </c:pt>
                <c:pt idx="1624">
                  <c:v>-0.06</c:v>
                </c:pt>
                <c:pt idx="1625">
                  <c:v>-0.12</c:v>
                </c:pt>
                <c:pt idx="1626">
                  <c:v>0</c:v>
                </c:pt>
                <c:pt idx="1627">
                  <c:v>-0.19</c:v>
                </c:pt>
                <c:pt idx="1628">
                  <c:v>-0.08</c:v>
                </c:pt>
                <c:pt idx="1629">
                  <c:v>-0.18</c:v>
                </c:pt>
                <c:pt idx="1630">
                  <c:v>0</c:v>
                </c:pt>
                <c:pt idx="1631">
                  <c:v>-7.0000000000000007E-2</c:v>
                </c:pt>
                <c:pt idx="1632">
                  <c:v>-0.14000000000000001</c:v>
                </c:pt>
                <c:pt idx="1633">
                  <c:v>-0.05</c:v>
                </c:pt>
                <c:pt idx="1634">
                  <c:v>-0.08</c:v>
                </c:pt>
                <c:pt idx="1635">
                  <c:v>-0.01</c:v>
                </c:pt>
                <c:pt idx="1636">
                  <c:v>-0.09</c:v>
                </c:pt>
                <c:pt idx="1637">
                  <c:v>0.05</c:v>
                </c:pt>
                <c:pt idx="1638">
                  <c:v>0</c:v>
                </c:pt>
                <c:pt idx="1639">
                  <c:v>-0.11</c:v>
                </c:pt>
                <c:pt idx="1640">
                  <c:v>-0.08</c:v>
                </c:pt>
                <c:pt idx="1641">
                  <c:v>-0.15</c:v>
                </c:pt>
                <c:pt idx="1642">
                  <c:v>-0.08</c:v>
                </c:pt>
                <c:pt idx="1643">
                  <c:v>0.01</c:v>
                </c:pt>
                <c:pt idx="1644">
                  <c:v>-0.02</c:v>
                </c:pt>
                <c:pt idx="1645">
                  <c:v>0.02</c:v>
                </c:pt>
                <c:pt idx="1646">
                  <c:v>-0.06</c:v>
                </c:pt>
                <c:pt idx="1647">
                  <c:v>0</c:v>
                </c:pt>
                <c:pt idx="1648">
                  <c:v>-0.15</c:v>
                </c:pt>
                <c:pt idx="1649">
                  <c:v>-0.09</c:v>
                </c:pt>
                <c:pt idx="1650">
                  <c:v>-7.0000000000000007E-2</c:v>
                </c:pt>
                <c:pt idx="1651">
                  <c:v>-0.12</c:v>
                </c:pt>
                <c:pt idx="1652">
                  <c:v>-0.02</c:v>
                </c:pt>
                <c:pt idx="1653">
                  <c:v>-0.13</c:v>
                </c:pt>
                <c:pt idx="1654">
                  <c:v>-0.05</c:v>
                </c:pt>
                <c:pt idx="1655">
                  <c:v>-0.11</c:v>
                </c:pt>
                <c:pt idx="1656">
                  <c:v>-0.08</c:v>
                </c:pt>
                <c:pt idx="1657">
                  <c:v>-0.01</c:v>
                </c:pt>
                <c:pt idx="1658">
                  <c:v>0.04</c:v>
                </c:pt>
                <c:pt idx="1659">
                  <c:v>-0.06</c:v>
                </c:pt>
                <c:pt idx="1660">
                  <c:v>-0.23</c:v>
                </c:pt>
                <c:pt idx="1661">
                  <c:v>0</c:v>
                </c:pt>
                <c:pt idx="1662">
                  <c:v>-0.12</c:v>
                </c:pt>
                <c:pt idx="1663">
                  <c:v>-0.04</c:v>
                </c:pt>
                <c:pt idx="1664">
                  <c:v>-0.06</c:v>
                </c:pt>
                <c:pt idx="1665">
                  <c:v>-0.03</c:v>
                </c:pt>
                <c:pt idx="1666">
                  <c:v>-0.12</c:v>
                </c:pt>
                <c:pt idx="1667">
                  <c:v>-0.06</c:v>
                </c:pt>
                <c:pt idx="1668">
                  <c:v>0</c:v>
                </c:pt>
                <c:pt idx="1669">
                  <c:v>-0.01</c:v>
                </c:pt>
                <c:pt idx="1670">
                  <c:v>0.11</c:v>
                </c:pt>
                <c:pt idx="1671">
                  <c:v>-7.0000000000000007E-2</c:v>
                </c:pt>
                <c:pt idx="1672">
                  <c:v>-0.22</c:v>
                </c:pt>
                <c:pt idx="1673">
                  <c:v>-0.14000000000000001</c:v>
                </c:pt>
                <c:pt idx="1674">
                  <c:v>-0.25</c:v>
                </c:pt>
                <c:pt idx="1675">
                  <c:v>-0.17</c:v>
                </c:pt>
                <c:pt idx="1676">
                  <c:v>-0.12</c:v>
                </c:pt>
                <c:pt idx="1677">
                  <c:v>7.0000000000000007E-2</c:v>
                </c:pt>
                <c:pt idx="1678">
                  <c:v>-0.01</c:v>
                </c:pt>
                <c:pt idx="1679">
                  <c:v>-0.04</c:v>
                </c:pt>
                <c:pt idx="1680">
                  <c:v>-0.02</c:v>
                </c:pt>
                <c:pt idx="1681">
                  <c:v>-0.14000000000000001</c:v>
                </c:pt>
                <c:pt idx="1682">
                  <c:v>0.09</c:v>
                </c:pt>
                <c:pt idx="1683">
                  <c:v>-0.03</c:v>
                </c:pt>
                <c:pt idx="1684">
                  <c:v>-0.12</c:v>
                </c:pt>
                <c:pt idx="1685">
                  <c:v>-0.02</c:v>
                </c:pt>
                <c:pt idx="1686">
                  <c:v>-0.08</c:v>
                </c:pt>
                <c:pt idx="1687">
                  <c:v>-0.13</c:v>
                </c:pt>
                <c:pt idx="1688">
                  <c:v>-0.12</c:v>
                </c:pt>
                <c:pt idx="1689">
                  <c:v>0.05</c:v>
                </c:pt>
                <c:pt idx="1690">
                  <c:v>0</c:v>
                </c:pt>
                <c:pt idx="1691">
                  <c:v>-0.03</c:v>
                </c:pt>
                <c:pt idx="1692">
                  <c:v>-7.0000000000000007E-2</c:v>
                </c:pt>
                <c:pt idx="1693">
                  <c:v>-0.05</c:v>
                </c:pt>
                <c:pt idx="1694">
                  <c:v>-0.11</c:v>
                </c:pt>
                <c:pt idx="1695">
                  <c:v>-0.17</c:v>
                </c:pt>
                <c:pt idx="1696">
                  <c:v>-0.1</c:v>
                </c:pt>
                <c:pt idx="1697">
                  <c:v>-0.21</c:v>
                </c:pt>
                <c:pt idx="1698">
                  <c:v>-0.11</c:v>
                </c:pt>
                <c:pt idx="1699">
                  <c:v>-0.01</c:v>
                </c:pt>
                <c:pt idx="1700">
                  <c:v>-0.04</c:v>
                </c:pt>
                <c:pt idx="1701">
                  <c:v>0.01</c:v>
                </c:pt>
                <c:pt idx="1702">
                  <c:v>-0.04</c:v>
                </c:pt>
                <c:pt idx="1703">
                  <c:v>0</c:v>
                </c:pt>
                <c:pt idx="1704">
                  <c:v>-0.14000000000000001</c:v>
                </c:pt>
                <c:pt idx="1705">
                  <c:v>-0.05</c:v>
                </c:pt>
                <c:pt idx="1706">
                  <c:v>-0.12</c:v>
                </c:pt>
                <c:pt idx="1707">
                  <c:v>-0.08</c:v>
                </c:pt>
                <c:pt idx="1708">
                  <c:v>-0.08</c:v>
                </c:pt>
                <c:pt idx="1709">
                  <c:v>-0.04</c:v>
                </c:pt>
                <c:pt idx="1710">
                  <c:v>-0.01</c:v>
                </c:pt>
                <c:pt idx="1711">
                  <c:v>-7.0000000000000007E-2</c:v>
                </c:pt>
                <c:pt idx="1712">
                  <c:v>-0.09</c:v>
                </c:pt>
                <c:pt idx="1713">
                  <c:v>-7.0000000000000007E-2</c:v>
                </c:pt>
                <c:pt idx="1714">
                  <c:v>0</c:v>
                </c:pt>
                <c:pt idx="1715">
                  <c:v>-0.06</c:v>
                </c:pt>
                <c:pt idx="1716">
                  <c:v>-7.0000000000000007E-2</c:v>
                </c:pt>
                <c:pt idx="1717">
                  <c:v>-0.08</c:v>
                </c:pt>
                <c:pt idx="1718">
                  <c:v>0.01</c:v>
                </c:pt>
                <c:pt idx="1719">
                  <c:v>0.04</c:v>
                </c:pt>
                <c:pt idx="1720">
                  <c:v>-0.12</c:v>
                </c:pt>
                <c:pt idx="1721">
                  <c:v>0.03</c:v>
                </c:pt>
                <c:pt idx="1722">
                  <c:v>0.05</c:v>
                </c:pt>
                <c:pt idx="1723">
                  <c:v>-0.15</c:v>
                </c:pt>
                <c:pt idx="1724">
                  <c:v>-0.09</c:v>
                </c:pt>
                <c:pt idx="1725">
                  <c:v>-0.22</c:v>
                </c:pt>
                <c:pt idx="1726">
                  <c:v>0.02</c:v>
                </c:pt>
                <c:pt idx="1727">
                  <c:v>-0.1</c:v>
                </c:pt>
                <c:pt idx="1728">
                  <c:v>0</c:v>
                </c:pt>
                <c:pt idx="1729">
                  <c:v>-0.05</c:v>
                </c:pt>
                <c:pt idx="1730">
                  <c:v>-0.03</c:v>
                </c:pt>
                <c:pt idx="1731">
                  <c:v>-0.06</c:v>
                </c:pt>
                <c:pt idx="1732">
                  <c:v>-0.2</c:v>
                </c:pt>
                <c:pt idx="1733">
                  <c:v>-0.09</c:v>
                </c:pt>
                <c:pt idx="1734">
                  <c:v>-0.05</c:v>
                </c:pt>
                <c:pt idx="1735">
                  <c:v>0.03</c:v>
                </c:pt>
                <c:pt idx="1736">
                  <c:v>-0.02</c:v>
                </c:pt>
                <c:pt idx="1737">
                  <c:v>0</c:v>
                </c:pt>
                <c:pt idx="1738">
                  <c:v>-0.1</c:v>
                </c:pt>
                <c:pt idx="1739">
                  <c:v>-0.04</c:v>
                </c:pt>
                <c:pt idx="1740">
                  <c:v>-0.06</c:v>
                </c:pt>
                <c:pt idx="1741">
                  <c:v>-0.08</c:v>
                </c:pt>
                <c:pt idx="1742">
                  <c:v>-0.08</c:v>
                </c:pt>
                <c:pt idx="1743">
                  <c:v>-0.1</c:v>
                </c:pt>
                <c:pt idx="1744">
                  <c:v>-0.01</c:v>
                </c:pt>
                <c:pt idx="1745">
                  <c:v>-0.09</c:v>
                </c:pt>
                <c:pt idx="1746">
                  <c:v>-0.16</c:v>
                </c:pt>
                <c:pt idx="1747">
                  <c:v>-0.06</c:v>
                </c:pt>
                <c:pt idx="1748">
                  <c:v>-0.02</c:v>
                </c:pt>
                <c:pt idx="1749">
                  <c:v>0.11</c:v>
                </c:pt>
                <c:pt idx="1750">
                  <c:v>0.02</c:v>
                </c:pt>
                <c:pt idx="1751">
                  <c:v>-0.06</c:v>
                </c:pt>
                <c:pt idx="1752">
                  <c:v>-0.08</c:v>
                </c:pt>
                <c:pt idx="1753">
                  <c:v>-0.1</c:v>
                </c:pt>
                <c:pt idx="1754">
                  <c:v>0</c:v>
                </c:pt>
                <c:pt idx="1755">
                  <c:v>-0.17</c:v>
                </c:pt>
                <c:pt idx="1756">
                  <c:v>-7.0000000000000007E-2</c:v>
                </c:pt>
                <c:pt idx="1757">
                  <c:v>-0.11</c:v>
                </c:pt>
                <c:pt idx="1758">
                  <c:v>0</c:v>
                </c:pt>
                <c:pt idx="1759">
                  <c:v>-0.04</c:v>
                </c:pt>
                <c:pt idx="1760">
                  <c:v>-0.11</c:v>
                </c:pt>
                <c:pt idx="1761">
                  <c:v>0.06</c:v>
                </c:pt>
                <c:pt idx="1762">
                  <c:v>0.01</c:v>
                </c:pt>
                <c:pt idx="1763">
                  <c:v>-0.13</c:v>
                </c:pt>
                <c:pt idx="1764">
                  <c:v>-0.36</c:v>
                </c:pt>
                <c:pt idx="1765">
                  <c:v>-0.36</c:v>
                </c:pt>
                <c:pt idx="1766">
                  <c:v>-0.37</c:v>
                </c:pt>
                <c:pt idx="1767">
                  <c:v>-0.25</c:v>
                </c:pt>
                <c:pt idx="1768">
                  <c:v>-0.22</c:v>
                </c:pt>
                <c:pt idx="1769">
                  <c:v>-0.36</c:v>
                </c:pt>
                <c:pt idx="1770">
                  <c:v>-0.19</c:v>
                </c:pt>
                <c:pt idx="1771">
                  <c:v>-0.21</c:v>
                </c:pt>
                <c:pt idx="1772">
                  <c:v>-0.34</c:v>
                </c:pt>
                <c:pt idx="1773">
                  <c:v>-0.38</c:v>
                </c:pt>
                <c:pt idx="1774">
                  <c:v>-0.52</c:v>
                </c:pt>
                <c:pt idx="1775">
                  <c:v>-0.49</c:v>
                </c:pt>
                <c:pt idx="1776">
                  <c:v>-0.56999999999999995</c:v>
                </c:pt>
                <c:pt idx="1777">
                  <c:v>-0.45</c:v>
                </c:pt>
                <c:pt idx="1778">
                  <c:v>-0.47</c:v>
                </c:pt>
                <c:pt idx="1779">
                  <c:v>-0.48</c:v>
                </c:pt>
                <c:pt idx="1780">
                  <c:v>-0.61</c:v>
                </c:pt>
                <c:pt idx="1781">
                  <c:v>-0.6</c:v>
                </c:pt>
                <c:pt idx="1782">
                  <c:v>-0.48</c:v>
                </c:pt>
                <c:pt idx="1783">
                  <c:v>-0.57999999999999996</c:v>
                </c:pt>
                <c:pt idx="1784">
                  <c:v>-0.43</c:v>
                </c:pt>
                <c:pt idx="1785">
                  <c:v>-0.44</c:v>
                </c:pt>
                <c:pt idx="1786">
                  <c:v>-0.52</c:v>
                </c:pt>
                <c:pt idx="1787">
                  <c:v>-0.71</c:v>
                </c:pt>
                <c:pt idx="1788">
                  <c:v>-0.74</c:v>
                </c:pt>
                <c:pt idx="1789">
                  <c:v>-0.79</c:v>
                </c:pt>
                <c:pt idx="1790">
                  <c:v>-0.79</c:v>
                </c:pt>
                <c:pt idx="1791">
                  <c:v>-0.6</c:v>
                </c:pt>
                <c:pt idx="1792">
                  <c:v>-0.71</c:v>
                </c:pt>
                <c:pt idx="1793">
                  <c:v>-0.73</c:v>
                </c:pt>
                <c:pt idx="1794">
                  <c:v>-0.83</c:v>
                </c:pt>
                <c:pt idx="1795">
                  <c:v>-0.86</c:v>
                </c:pt>
                <c:pt idx="1796">
                  <c:v>-0.67</c:v>
                </c:pt>
                <c:pt idx="1797">
                  <c:v>-0.8</c:v>
                </c:pt>
                <c:pt idx="1798">
                  <c:v>-0.75</c:v>
                </c:pt>
                <c:pt idx="1799">
                  <c:v>-0.81</c:v>
                </c:pt>
                <c:pt idx="1800">
                  <c:v>-0.88</c:v>
                </c:pt>
                <c:pt idx="1801">
                  <c:v>-0.74</c:v>
                </c:pt>
                <c:pt idx="1802">
                  <c:v>-0.68</c:v>
                </c:pt>
                <c:pt idx="1803">
                  <c:v>-0.6</c:v>
                </c:pt>
                <c:pt idx="1804">
                  <c:v>-0.65</c:v>
                </c:pt>
                <c:pt idx="1805">
                  <c:v>-0.57999999999999996</c:v>
                </c:pt>
                <c:pt idx="1806">
                  <c:v>-0.81</c:v>
                </c:pt>
                <c:pt idx="1807">
                  <c:v>-0.75</c:v>
                </c:pt>
                <c:pt idx="1808">
                  <c:v>-0.6</c:v>
                </c:pt>
                <c:pt idx="1809">
                  <c:v>-0.81</c:v>
                </c:pt>
                <c:pt idx="1810">
                  <c:v>-0.61</c:v>
                </c:pt>
                <c:pt idx="1811">
                  <c:v>-0.77</c:v>
                </c:pt>
                <c:pt idx="1812">
                  <c:v>-0.89</c:v>
                </c:pt>
                <c:pt idx="1813">
                  <c:v>-0.63</c:v>
                </c:pt>
                <c:pt idx="1814">
                  <c:v>-0.56000000000000005</c:v>
                </c:pt>
                <c:pt idx="1815">
                  <c:v>-0.59</c:v>
                </c:pt>
                <c:pt idx="1816">
                  <c:v>-0.75</c:v>
                </c:pt>
                <c:pt idx="1817">
                  <c:v>-0.56000000000000005</c:v>
                </c:pt>
                <c:pt idx="1818">
                  <c:v>-0.78</c:v>
                </c:pt>
                <c:pt idx="1819">
                  <c:v>-0.73</c:v>
                </c:pt>
                <c:pt idx="1820">
                  <c:v>-0.78</c:v>
                </c:pt>
                <c:pt idx="1821">
                  <c:v>-0.95</c:v>
                </c:pt>
                <c:pt idx="1822">
                  <c:v>-0.77</c:v>
                </c:pt>
                <c:pt idx="1823">
                  <c:v>-0.86</c:v>
                </c:pt>
                <c:pt idx="1824">
                  <c:v>-0.62</c:v>
                </c:pt>
                <c:pt idx="1825">
                  <c:v>-0.77</c:v>
                </c:pt>
                <c:pt idx="1826">
                  <c:v>-0.56000000000000005</c:v>
                </c:pt>
                <c:pt idx="1827">
                  <c:v>-0.64</c:v>
                </c:pt>
                <c:pt idx="1828">
                  <c:v>-0.8</c:v>
                </c:pt>
                <c:pt idx="1829">
                  <c:v>-0.5</c:v>
                </c:pt>
                <c:pt idx="1830">
                  <c:v>-0.54</c:v>
                </c:pt>
                <c:pt idx="1831">
                  <c:v>-0.53</c:v>
                </c:pt>
                <c:pt idx="1832">
                  <c:v>-0.8</c:v>
                </c:pt>
                <c:pt idx="1833">
                  <c:v>-0.83</c:v>
                </c:pt>
                <c:pt idx="1834">
                  <c:v>-0.81</c:v>
                </c:pt>
                <c:pt idx="1835">
                  <c:v>-0.78</c:v>
                </c:pt>
                <c:pt idx="1836">
                  <c:v>-0.84</c:v>
                </c:pt>
                <c:pt idx="1837">
                  <c:v>-0.99</c:v>
                </c:pt>
                <c:pt idx="1838">
                  <c:v>-0.88</c:v>
                </c:pt>
                <c:pt idx="1839">
                  <c:v>-0.56999999999999995</c:v>
                </c:pt>
                <c:pt idx="1840">
                  <c:v>-0.69</c:v>
                </c:pt>
                <c:pt idx="1841">
                  <c:v>-0.71</c:v>
                </c:pt>
                <c:pt idx="1842">
                  <c:v>-0.82</c:v>
                </c:pt>
                <c:pt idx="1843">
                  <c:v>-0.48</c:v>
                </c:pt>
                <c:pt idx="1844">
                  <c:v>-0.62</c:v>
                </c:pt>
                <c:pt idx="1845">
                  <c:v>-0.84</c:v>
                </c:pt>
                <c:pt idx="1846">
                  <c:v>-0.72</c:v>
                </c:pt>
                <c:pt idx="1847">
                  <c:v>-0.7</c:v>
                </c:pt>
                <c:pt idx="1848">
                  <c:v>-0.7</c:v>
                </c:pt>
                <c:pt idx="1849">
                  <c:v>-0.94</c:v>
                </c:pt>
                <c:pt idx="1850">
                  <c:v>-0.85</c:v>
                </c:pt>
                <c:pt idx="1851">
                  <c:v>-0.71</c:v>
                </c:pt>
                <c:pt idx="1852">
                  <c:v>-0.68</c:v>
                </c:pt>
                <c:pt idx="1853">
                  <c:v>-0.69</c:v>
                </c:pt>
                <c:pt idx="1854">
                  <c:v>-0.66</c:v>
                </c:pt>
                <c:pt idx="1855">
                  <c:v>-0.6</c:v>
                </c:pt>
                <c:pt idx="1856">
                  <c:v>-0.76</c:v>
                </c:pt>
                <c:pt idx="1857">
                  <c:v>-0.76</c:v>
                </c:pt>
                <c:pt idx="1858">
                  <c:v>-0.67</c:v>
                </c:pt>
                <c:pt idx="1859">
                  <c:v>-0.56999999999999995</c:v>
                </c:pt>
                <c:pt idx="1860">
                  <c:v>-0.55000000000000004</c:v>
                </c:pt>
                <c:pt idx="1861">
                  <c:v>-0.68</c:v>
                </c:pt>
                <c:pt idx="1862">
                  <c:v>-0.49</c:v>
                </c:pt>
                <c:pt idx="1863">
                  <c:v>-0.42</c:v>
                </c:pt>
                <c:pt idx="1864">
                  <c:v>-0.27</c:v>
                </c:pt>
                <c:pt idx="1865">
                  <c:v>-0.45</c:v>
                </c:pt>
                <c:pt idx="1866">
                  <c:v>-0.32</c:v>
                </c:pt>
                <c:pt idx="1867">
                  <c:v>-0.22</c:v>
                </c:pt>
                <c:pt idx="1868">
                  <c:v>-0.38</c:v>
                </c:pt>
                <c:pt idx="1869">
                  <c:v>-0.14000000000000001</c:v>
                </c:pt>
                <c:pt idx="1870">
                  <c:v>-0.19</c:v>
                </c:pt>
                <c:pt idx="1871">
                  <c:v>-0.28000000000000003</c:v>
                </c:pt>
                <c:pt idx="1872">
                  <c:v>-0.31</c:v>
                </c:pt>
                <c:pt idx="1873">
                  <c:v>-0.26</c:v>
                </c:pt>
                <c:pt idx="1874">
                  <c:v>-0.32</c:v>
                </c:pt>
                <c:pt idx="1875">
                  <c:v>-0.34</c:v>
                </c:pt>
                <c:pt idx="1876">
                  <c:v>-0.21</c:v>
                </c:pt>
                <c:pt idx="1877">
                  <c:v>-0.3</c:v>
                </c:pt>
                <c:pt idx="1878">
                  <c:v>-0.25</c:v>
                </c:pt>
                <c:pt idx="1879">
                  <c:v>-0.16</c:v>
                </c:pt>
                <c:pt idx="1880">
                  <c:v>-0.14000000000000001</c:v>
                </c:pt>
                <c:pt idx="1881">
                  <c:v>-7.0000000000000007E-2</c:v>
                </c:pt>
                <c:pt idx="1882">
                  <c:v>-0.18</c:v>
                </c:pt>
                <c:pt idx="1883">
                  <c:v>-0.11</c:v>
                </c:pt>
                <c:pt idx="1884">
                  <c:v>-0.06</c:v>
                </c:pt>
                <c:pt idx="1885">
                  <c:v>0</c:v>
                </c:pt>
                <c:pt idx="1886">
                  <c:v>7.0000000000000007E-2</c:v>
                </c:pt>
                <c:pt idx="1887">
                  <c:v>0.09</c:v>
                </c:pt>
                <c:pt idx="1888">
                  <c:v>0.13</c:v>
                </c:pt>
                <c:pt idx="1889">
                  <c:v>0</c:v>
                </c:pt>
                <c:pt idx="1890">
                  <c:v>0.06</c:v>
                </c:pt>
                <c:pt idx="1891">
                  <c:v>-0.1</c:v>
                </c:pt>
                <c:pt idx="1892">
                  <c:v>-0.02</c:v>
                </c:pt>
                <c:pt idx="1893">
                  <c:v>-0.09</c:v>
                </c:pt>
                <c:pt idx="1894">
                  <c:v>0.01</c:v>
                </c:pt>
                <c:pt idx="1895">
                  <c:v>-0.17</c:v>
                </c:pt>
                <c:pt idx="1896">
                  <c:v>-0.18</c:v>
                </c:pt>
                <c:pt idx="1897">
                  <c:v>-0.26</c:v>
                </c:pt>
                <c:pt idx="1898">
                  <c:v>-0.36</c:v>
                </c:pt>
                <c:pt idx="1899">
                  <c:v>-0.44</c:v>
                </c:pt>
                <c:pt idx="1900">
                  <c:v>-0.45</c:v>
                </c:pt>
                <c:pt idx="1901">
                  <c:v>-0.08</c:v>
                </c:pt>
                <c:pt idx="1902">
                  <c:v>-0.05</c:v>
                </c:pt>
                <c:pt idx="1903">
                  <c:v>-0.11</c:v>
                </c:pt>
                <c:pt idx="1904">
                  <c:v>0.05</c:v>
                </c:pt>
                <c:pt idx="1905">
                  <c:v>0.04</c:v>
                </c:pt>
                <c:pt idx="1906">
                  <c:v>0.11</c:v>
                </c:pt>
                <c:pt idx="1907">
                  <c:v>0.02</c:v>
                </c:pt>
                <c:pt idx="1908">
                  <c:v>0.09</c:v>
                </c:pt>
                <c:pt idx="1909">
                  <c:v>0.1</c:v>
                </c:pt>
                <c:pt idx="1910">
                  <c:v>-0.06</c:v>
                </c:pt>
                <c:pt idx="1911">
                  <c:v>-0.1</c:v>
                </c:pt>
                <c:pt idx="1912">
                  <c:v>-0.18</c:v>
                </c:pt>
                <c:pt idx="1913">
                  <c:v>-0.13</c:v>
                </c:pt>
                <c:pt idx="1914">
                  <c:v>-0.02</c:v>
                </c:pt>
                <c:pt idx="1915">
                  <c:v>-0.04</c:v>
                </c:pt>
                <c:pt idx="1916">
                  <c:v>0</c:v>
                </c:pt>
                <c:pt idx="1917">
                  <c:v>-0.08</c:v>
                </c:pt>
                <c:pt idx="1918">
                  <c:v>0.08</c:v>
                </c:pt>
                <c:pt idx="1919">
                  <c:v>-0.14000000000000001</c:v>
                </c:pt>
                <c:pt idx="1920">
                  <c:v>0.02</c:v>
                </c:pt>
                <c:pt idx="1921">
                  <c:v>0.09</c:v>
                </c:pt>
                <c:pt idx="1922">
                  <c:v>-0.01</c:v>
                </c:pt>
                <c:pt idx="1923">
                  <c:v>-0.03</c:v>
                </c:pt>
                <c:pt idx="1924">
                  <c:v>-0.08</c:v>
                </c:pt>
                <c:pt idx="1925">
                  <c:v>-0.08</c:v>
                </c:pt>
                <c:pt idx="1926">
                  <c:v>-0.16</c:v>
                </c:pt>
                <c:pt idx="1927">
                  <c:v>-0.23</c:v>
                </c:pt>
                <c:pt idx="1928">
                  <c:v>-0.11</c:v>
                </c:pt>
                <c:pt idx="1929">
                  <c:v>-0.28999999999999998</c:v>
                </c:pt>
                <c:pt idx="1930">
                  <c:v>-0.14000000000000001</c:v>
                </c:pt>
                <c:pt idx="1931">
                  <c:v>0</c:v>
                </c:pt>
                <c:pt idx="1932">
                  <c:v>-0.06</c:v>
                </c:pt>
                <c:pt idx="1933">
                  <c:v>-0.11</c:v>
                </c:pt>
                <c:pt idx="1934">
                  <c:v>0</c:v>
                </c:pt>
                <c:pt idx="1935">
                  <c:v>-0.14000000000000001</c:v>
                </c:pt>
                <c:pt idx="1936">
                  <c:v>-0.2</c:v>
                </c:pt>
                <c:pt idx="1937">
                  <c:v>-0.03</c:v>
                </c:pt>
                <c:pt idx="1938">
                  <c:v>-0.02</c:v>
                </c:pt>
                <c:pt idx="1939">
                  <c:v>-0.01</c:v>
                </c:pt>
                <c:pt idx="1940">
                  <c:v>0.2</c:v>
                </c:pt>
                <c:pt idx="1941">
                  <c:v>-7.0000000000000007E-2</c:v>
                </c:pt>
                <c:pt idx="1942">
                  <c:v>0.02</c:v>
                </c:pt>
                <c:pt idx="1943">
                  <c:v>-0.18</c:v>
                </c:pt>
                <c:pt idx="1944">
                  <c:v>-0.25</c:v>
                </c:pt>
                <c:pt idx="1945">
                  <c:v>-0.28000000000000003</c:v>
                </c:pt>
                <c:pt idx="1946">
                  <c:v>0.13</c:v>
                </c:pt>
                <c:pt idx="1947">
                  <c:v>-0.03</c:v>
                </c:pt>
                <c:pt idx="1948">
                  <c:v>-7.0000000000000007E-2</c:v>
                </c:pt>
                <c:pt idx="1949">
                  <c:v>0.01</c:v>
                </c:pt>
                <c:pt idx="1950">
                  <c:v>0.08</c:v>
                </c:pt>
                <c:pt idx="1951">
                  <c:v>0.04</c:v>
                </c:pt>
                <c:pt idx="1952">
                  <c:v>-0.2</c:v>
                </c:pt>
                <c:pt idx="1953">
                  <c:v>-0.14000000000000001</c:v>
                </c:pt>
                <c:pt idx="1954">
                  <c:v>-7.0000000000000007E-2</c:v>
                </c:pt>
                <c:pt idx="1955">
                  <c:v>-0.09</c:v>
                </c:pt>
                <c:pt idx="1956">
                  <c:v>-0.1</c:v>
                </c:pt>
                <c:pt idx="1957">
                  <c:v>-0.15</c:v>
                </c:pt>
                <c:pt idx="1958">
                  <c:v>0.18</c:v>
                </c:pt>
                <c:pt idx="1959">
                  <c:v>-0.03</c:v>
                </c:pt>
                <c:pt idx="1960">
                  <c:v>0.25</c:v>
                </c:pt>
                <c:pt idx="1961">
                  <c:v>0.14000000000000001</c:v>
                </c:pt>
                <c:pt idx="1962">
                  <c:v>0.27</c:v>
                </c:pt>
                <c:pt idx="1963">
                  <c:v>0.15</c:v>
                </c:pt>
                <c:pt idx="1964">
                  <c:v>-0.36</c:v>
                </c:pt>
                <c:pt idx="1965">
                  <c:v>-0.53</c:v>
                </c:pt>
                <c:pt idx="1966">
                  <c:v>-0.49</c:v>
                </c:pt>
                <c:pt idx="1967">
                  <c:v>-0.23</c:v>
                </c:pt>
                <c:pt idx="1968">
                  <c:v>-0.67</c:v>
                </c:pt>
                <c:pt idx="1969">
                  <c:v>0.12</c:v>
                </c:pt>
                <c:pt idx="1970">
                  <c:v>0.15</c:v>
                </c:pt>
                <c:pt idx="1971">
                  <c:v>0.08</c:v>
                </c:pt>
                <c:pt idx="1972">
                  <c:v>0.08</c:v>
                </c:pt>
                <c:pt idx="1973">
                  <c:v>-0.2</c:v>
                </c:pt>
                <c:pt idx="1974">
                  <c:v>-0.09</c:v>
                </c:pt>
                <c:pt idx="1975">
                  <c:v>0.12</c:v>
                </c:pt>
                <c:pt idx="1976">
                  <c:v>-0.01</c:v>
                </c:pt>
                <c:pt idx="1977">
                  <c:v>-0.04</c:v>
                </c:pt>
                <c:pt idx="1978">
                  <c:v>0.13</c:v>
                </c:pt>
                <c:pt idx="1979">
                  <c:v>0.28999999999999998</c:v>
                </c:pt>
                <c:pt idx="1980">
                  <c:v>-0.39</c:v>
                </c:pt>
                <c:pt idx="1981">
                  <c:v>-0.17</c:v>
                </c:pt>
                <c:pt idx="1982">
                  <c:v>-7.0000000000000007E-2</c:v>
                </c:pt>
                <c:pt idx="1983">
                  <c:v>0.03</c:v>
                </c:pt>
                <c:pt idx="1984">
                  <c:v>0.01</c:v>
                </c:pt>
                <c:pt idx="1985">
                  <c:v>-0.01</c:v>
                </c:pt>
                <c:pt idx="1986">
                  <c:v>-0.12</c:v>
                </c:pt>
                <c:pt idx="1987">
                  <c:v>-0.15</c:v>
                </c:pt>
                <c:pt idx="1988">
                  <c:v>0.08</c:v>
                </c:pt>
                <c:pt idx="1989">
                  <c:v>-0.32</c:v>
                </c:pt>
                <c:pt idx="1990">
                  <c:v>-0.28999999999999998</c:v>
                </c:pt>
                <c:pt idx="1991">
                  <c:v>-0.11</c:v>
                </c:pt>
                <c:pt idx="1992">
                  <c:v>-0.17</c:v>
                </c:pt>
                <c:pt idx="1993">
                  <c:v>-0.18</c:v>
                </c:pt>
                <c:pt idx="1994">
                  <c:v>0.3</c:v>
                </c:pt>
                <c:pt idx="1995">
                  <c:v>0.59</c:v>
                </c:pt>
                <c:pt idx="1996">
                  <c:v>0.1</c:v>
                </c:pt>
                <c:pt idx="1997">
                  <c:v>0.28000000000000003</c:v>
                </c:pt>
                <c:pt idx="1998">
                  <c:v>0.33</c:v>
                </c:pt>
                <c:pt idx="1999">
                  <c:v>0.3</c:v>
                </c:pt>
                <c:pt idx="2000">
                  <c:v>0.16</c:v>
                </c:pt>
                <c:pt idx="2001">
                  <c:v>-0.37</c:v>
                </c:pt>
                <c:pt idx="2002">
                  <c:v>-0.18</c:v>
                </c:pt>
                <c:pt idx="2003">
                  <c:v>-0.46</c:v>
                </c:pt>
                <c:pt idx="2004">
                  <c:v>-0.37</c:v>
                </c:pt>
                <c:pt idx="2005">
                  <c:v>-0.12</c:v>
                </c:pt>
                <c:pt idx="2006">
                  <c:v>0.14000000000000001</c:v>
                </c:pt>
                <c:pt idx="2007">
                  <c:v>0.15</c:v>
                </c:pt>
                <c:pt idx="2008">
                  <c:v>-0.12</c:v>
                </c:pt>
                <c:pt idx="2009">
                  <c:v>0.09</c:v>
                </c:pt>
                <c:pt idx="2010">
                  <c:v>0.15</c:v>
                </c:pt>
                <c:pt idx="2011">
                  <c:v>-0.03</c:v>
                </c:pt>
                <c:pt idx="2012">
                  <c:v>-0.31</c:v>
                </c:pt>
                <c:pt idx="2013">
                  <c:v>-0.19</c:v>
                </c:pt>
                <c:pt idx="2014">
                  <c:v>-0.23</c:v>
                </c:pt>
                <c:pt idx="2015">
                  <c:v>-0.56999999999999995</c:v>
                </c:pt>
                <c:pt idx="2016">
                  <c:v>-0.22</c:v>
                </c:pt>
                <c:pt idx="2017">
                  <c:v>-0.54</c:v>
                </c:pt>
                <c:pt idx="2018">
                  <c:v>-0.26</c:v>
                </c:pt>
                <c:pt idx="2019">
                  <c:v>-0.26</c:v>
                </c:pt>
                <c:pt idx="2020">
                  <c:v>-0.13</c:v>
                </c:pt>
                <c:pt idx="2021">
                  <c:v>0.06</c:v>
                </c:pt>
                <c:pt idx="2022">
                  <c:v>0.05</c:v>
                </c:pt>
                <c:pt idx="2023">
                  <c:v>0.28999999999999998</c:v>
                </c:pt>
                <c:pt idx="2024">
                  <c:v>0.09</c:v>
                </c:pt>
                <c:pt idx="2025">
                  <c:v>0.18</c:v>
                </c:pt>
                <c:pt idx="2026">
                  <c:v>0.11</c:v>
                </c:pt>
                <c:pt idx="2027">
                  <c:v>0.09</c:v>
                </c:pt>
                <c:pt idx="2028">
                  <c:v>-0.03</c:v>
                </c:pt>
                <c:pt idx="2029">
                  <c:v>-0.15</c:v>
                </c:pt>
                <c:pt idx="2030">
                  <c:v>-0.13</c:v>
                </c:pt>
                <c:pt idx="2031">
                  <c:v>-0.25</c:v>
                </c:pt>
                <c:pt idx="2032">
                  <c:v>0.28000000000000003</c:v>
                </c:pt>
                <c:pt idx="2033">
                  <c:v>0.16</c:v>
                </c:pt>
                <c:pt idx="2034">
                  <c:v>0.15</c:v>
                </c:pt>
                <c:pt idx="2035">
                  <c:v>0.08</c:v>
                </c:pt>
                <c:pt idx="2036">
                  <c:v>0.05</c:v>
                </c:pt>
                <c:pt idx="2037">
                  <c:v>-0.11</c:v>
                </c:pt>
                <c:pt idx="2038">
                  <c:v>-0.13</c:v>
                </c:pt>
                <c:pt idx="2039">
                  <c:v>-0.36</c:v>
                </c:pt>
                <c:pt idx="2040">
                  <c:v>-0.13</c:v>
                </c:pt>
                <c:pt idx="2041">
                  <c:v>-0.43</c:v>
                </c:pt>
                <c:pt idx="2042">
                  <c:v>-0.17</c:v>
                </c:pt>
                <c:pt idx="2043">
                  <c:v>-0.06</c:v>
                </c:pt>
                <c:pt idx="2044">
                  <c:v>0.01</c:v>
                </c:pt>
                <c:pt idx="2045">
                  <c:v>0.14000000000000001</c:v>
                </c:pt>
                <c:pt idx="2046">
                  <c:v>0.41</c:v>
                </c:pt>
                <c:pt idx="2047">
                  <c:v>0.2</c:v>
                </c:pt>
                <c:pt idx="2048">
                  <c:v>0.13</c:v>
                </c:pt>
                <c:pt idx="2049">
                  <c:v>0.25</c:v>
                </c:pt>
                <c:pt idx="2050">
                  <c:v>0.09</c:v>
                </c:pt>
                <c:pt idx="2051">
                  <c:v>0.16</c:v>
                </c:pt>
                <c:pt idx="2052">
                  <c:v>-0.28000000000000003</c:v>
                </c:pt>
                <c:pt idx="2053">
                  <c:v>-0.18</c:v>
                </c:pt>
                <c:pt idx="2054">
                  <c:v>-0.26</c:v>
                </c:pt>
                <c:pt idx="2055">
                  <c:v>-0.34</c:v>
                </c:pt>
                <c:pt idx="2056">
                  <c:v>0.11</c:v>
                </c:pt>
                <c:pt idx="2057">
                  <c:v>0.05</c:v>
                </c:pt>
                <c:pt idx="2058">
                  <c:v>-0.02</c:v>
                </c:pt>
                <c:pt idx="2059">
                  <c:v>-0.22</c:v>
                </c:pt>
                <c:pt idx="2060">
                  <c:v>0.36</c:v>
                </c:pt>
                <c:pt idx="2061">
                  <c:v>0.05</c:v>
                </c:pt>
                <c:pt idx="2062">
                  <c:v>-0.28000000000000003</c:v>
                </c:pt>
                <c:pt idx="2063">
                  <c:v>-0.12</c:v>
                </c:pt>
                <c:pt idx="2064">
                  <c:v>-0.01</c:v>
                </c:pt>
                <c:pt idx="2065">
                  <c:v>-0.12</c:v>
                </c:pt>
                <c:pt idx="2066">
                  <c:v>-0.31</c:v>
                </c:pt>
                <c:pt idx="2067">
                  <c:v>-0.11</c:v>
                </c:pt>
                <c:pt idx="2068">
                  <c:v>-0.13</c:v>
                </c:pt>
                <c:pt idx="2069">
                  <c:v>-0.13</c:v>
                </c:pt>
                <c:pt idx="2070">
                  <c:v>0.32</c:v>
                </c:pt>
                <c:pt idx="2071">
                  <c:v>0.3</c:v>
                </c:pt>
                <c:pt idx="2072">
                  <c:v>0.24</c:v>
                </c:pt>
                <c:pt idx="2073">
                  <c:v>-0.1</c:v>
                </c:pt>
                <c:pt idx="2074">
                  <c:v>-0.05</c:v>
                </c:pt>
                <c:pt idx="2075">
                  <c:v>0.02</c:v>
                </c:pt>
                <c:pt idx="2076">
                  <c:v>-0.17</c:v>
                </c:pt>
                <c:pt idx="2077">
                  <c:v>0.11</c:v>
                </c:pt>
                <c:pt idx="2078">
                  <c:v>0.12</c:v>
                </c:pt>
                <c:pt idx="2079">
                  <c:v>0.02</c:v>
                </c:pt>
                <c:pt idx="2080">
                  <c:v>0.1</c:v>
                </c:pt>
                <c:pt idx="2081">
                  <c:v>0.24</c:v>
                </c:pt>
                <c:pt idx="2082">
                  <c:v>-0.39</c:v>
                </c:pt>
                <c:pt idx="2083">
                  <c:v>-0.82</c:v>
                </c:pt>
                <c:pt idx="2084">
                  <c:v>-0.15</c:v>
                </c:pt>
                <c:pt idx="2085">
                  <c:v>0.26</c:v>
                </c:pt>
                <c:pt idx="2086">
                  <c:v>-0.21</c:v>
                </c:pt>
                <c:pt idx="2087">
                  <c:v>0.06</c:v>
                </c:pt>
                <c:pt idx="2088">
                  <c:v>0.55000000000000004</c:v>
                </c:pt>
                <c:pt idx="2089">
                  <c:v>0.08</c:v>
                </c:pt>
                <c:pt idx="2090">
                  <c:v>-0.28999999999999998</c:v>
                </c:pt>
                <c:pt idx="2091">
                  <c:v>-0.11</c:v>
                </c:pt>
                <c:pt idx="2092">
                  <c:v>0.05</c:v>
                </c:pt>
                <c:pt idx="2093">
                  <c:v>-0.15</c:v>
                </c:pt>
                <c:pt idx="2094">
                  <c:v>-0.52</c:v>
                </c:pt>
                <c:pt idx="2095">
                  <c:v>-0.3</c:v>
                </c:pt>
                <c:pt idx="2096">
                  <c:v>-0.44</c:v>
                </c:pt>
                <c:pt idx="2097">
                  <c:v>-0.54</c:v>
                </c:pt>
                <c:pt idx="2098">
                  <c:v>0.11</c:v>
                </c:pt>
                <c:pt idx="2099">
                  <c:v>0.35</c:v>
                </c:pt>
                <c:pt idx="2100">
                  <c:v>0.31</c:v>
                </c:pt>
                <c:pt idx="2101">
                  <c:v>-0.14000000000000001</c:v>
                </c:pt>
                <c:pt idx="2102">
                  <c:v>0.03</c:v>
                </c:pt>
                <c:pt idx="2103">
                  <c:v>0.19</c:v>
                </c:pt>
                <c:pt idx="2104">
                  <c:v>-0.39</c:v>
                </c:pt>
                <c:pt idx="2105">
                  <c:v>-0.39</c:v>
                </c:pt>
                <c:pt idx="2106">
                  <c:v>0.06</c:v>
                </c:pt>
                <c:pt idx="2107">
                  <c:v>-0.09</c:v>
                </c:pt>
                <c:pt idx="2108">
                  <c:v>-0.32</c:v>
                </c:pt>
                <c:pt idx="2109">
                  <c:v>-0.14000000000000001</c:v>
                </c:pt>
                <c:pt idx="2110">
                  <c:v>0.02</c:v>
                </c:pt>
                <c:pt idx="2111">
                  <c:v>-0.41</c:v>
                </c:pt>
                <c:pt idx="2112">
                  <c:v>-0.39</c:v>
                </c:pt>
                <c:pt idx="2113">
                  <c:v>-0.21</c:v>
                </c:pt>
                <c:pt idx="2114">
                  <c:v>-0.27</c:v>
                </c:pt>
                <c:pt idx="2115">
                  <c:v>-0.32</c:v>
                </c:pt>
                <c:pt idx="2116">
                  <c:v>-0.12</c:v>
                </c:pt>
                <c:pt idx="2117">
                  <c:v>0.02</c:v>
                </c:pt>
                <c:pt idx="2118">
                  <c:v>-7.0000000000000007E-2</c:v>
                </c:pt>
                <c:pt idx="2119">
                  <c:v>0.09</c:v>
                </c:pt>
                <c:pt idx="2120">
                  <c:v>0.28000000000000003</c:v>
                </c:pt>
                <c:pt idx="2121">
                  <c:v>0.16</c:v>
                </c:pt>
                <c:pt idx="2122">
                  <c:v>0.42</c:v>
                </c:pt>
                <c:pt idx="2123">
                  <c:v>0.24</c:v>
                </c:pt>
                <c:pt idx="2124">
                  <c:v>0.31</c:v>
                </c:pt>
                <c:pt idx="2125">
                  <c:v>-0.03</c:v>
                </c:pt>
                <c:pt idx="2126">
                  <c:v>-0.08</c:v>
                </c:pt>
                <c:pt idx="2127">
                  <c:v>-0.06</c:v>
                </c:pt>
                <c:pt idx="2128">
                  <c:v>-0.21</c:v>
                </c:pt>
                <c:pt idx="2129">
                  <c:v>-0.28999999999999998</c:v>
                </c:pt>
                <c:pt idx="2130">
                  <c:v>-0.17</c:v>
                </c:pt>
                <c:pt idx="2131">
                  <c:v>0.04</c:v>
                </c:pt>
                <c:pt idx="2132">
                  <c:v>-0.02</c:v>
                </c:pt>
                <c:pt idx="2133">
                  <c:v>0.03</c:v>
                </c:pt>
                <c:pt idx="2134">
                  <c:v>-0.04</c:v>
                </c:pt>
                <c:pt idx="2135">
                  <c:v>-0.08</c:v>
                </c:pt>
                <c:pt idx="2136">
                  <c:v>0.05</c:v>
                </c:pt>
                <c:pt idx="2137">
                  <c:v>-0.19</c:v>
                </c:pt>
                <c:pt idx="2138">
                  <c:v>-0.11</c:v>
                </c:pt>
                <c:pt idx="2139">
                  <c:v>-0.03</c:v>
                </c:pt>
                <c:pt idx="2140">
                  <c:v>0.11</c:v>
                </c:pt>
                <c:pt idx="2141">
                  <c:v>-7.0000000000000007E-2</c:v>
                </c:pt>
                <c:pt idx="2142">
                  <c:v>-0.3</c:v>
                </c:pt>
                <c:pt idx="2143">
                  <c:v>-0.3</c:v>
                </c:pt>
                <c:pt idx="2144">
                  <c:v>-0.37</c:v>
                </c:pt>
                <c:pt idx="2145">
                  <c:v>-0.36</c:v>
                </c:pt>
                <c:pt idx="2146">
                  <c:v>-0.34</c:v>
                </c:pt>
                <c:pt idx="2147">
                  <c:v>-0.24</c:v>
                </c:pt>
                <c:pt idx="2148">
                  <c:v>-0.05</c:v>
                </c:pt>
                <c:pt idx="2149">
                  <c:v>-0.05</c:v>
                </c:pt>
                <c:pt idx="2150">
                  <c:v>0.08</c:v>
                </c:pt>
                <c:pt idx="2151">
                  <c:v>0.13</c:v>
                </c:pt>
                <c:pt idx="2152">
                  <c:v>0.01</c:v>
                </c:pt>
                <c:pt idx="2153">
                  <c:v>0.01</c:v>
                </c:pt>
                <c:pt idx="2154">
                  <c:v>-0.02</c:v>
                </c:pt>
                <c:pt idx="2155">
                  <c:v>-7.0000000000000007E-2</c:v>
                </c:pt>
                <c:pt idx="2156">
                  <c:v>-0.21</c:v>
                </c:pt>
                <c:pt idx="2157">
                  <c:v>-0.09</c:v>
                </c:pt>
                <c:pt idx="2158">
                  <c:v>-0.14000000000000001</c:v>
                </c:pt>
                <c:pt idx="2159">
                  <c:v>-0.1</c:v>
                </c:pt>
                <c:pt idx="2160">
                  <c:v>0.06</c:v>
                </c:pt>
                <c:pt idx="2161">
                  <c:v>-0.04</c:v>
                </c:pt>
                <c:pt idx="2162">
                  <c:v>0.03</c:v>
                </c:pt>
                <c:pt idx="2163">
                  <c:v>-7.0000000000000007E-2</c:v>
                </c:pt>
                <c:pt idx="2164">
                  <c:v>0.02</c:v>
                </c:pt>
                <c:pt idx="2165">
                  <c:v>-0.11</c:v>
                </c:pt>
                <c:pt idx="2166">
                  <c:v>-0.16</c:v>
                </c:pt>
                <c:pt idx="2167">
                  <c:v>-0.08</c:v>
                </c:pt>
                <c:pt idx="2168">
                  <c:v>-0.28000000000000003</c:v>
                </c:pt>
                <c:pt idx="2169">
                  <c:v>-0.11</c:v>
                </c:pt>
                <c:pt idx="2170">
                  <c:v>-0.1</c:v>
                </c:pt>
                <c:pt idx="2171">
                  <c:v>0.03</c:v>
                </c:pt>
                <c:pt idx="2172">
                  <c:v>0.02</c:v>
                </c:pt>
                <c:pt idx="2173">
                  <c:v>0.17</c:v>
                </c:pt>
                <c:pt idx="2174">
                  <c:v>0.03</c:v>
                </c:pt>
                <c:pt idx="2175">
                  <c:v>-0.1</c:v>
                </c:pt>
                <c:pt idx="2176">
                  <c:v>-0.08</c:v>
                </c:pt>
                <c:pt idx="2177">
                  <c:v>-0.2</c:v>
                </c:pt>
                <c:pt idx="2178">
                  <c:v>-0.05</c:v>
                </c:pt>
                <c:pt idx="2179">
                  <c:v>-0.2</c:v>
                </c:pt>
                <c:pt idx="2180">
                  <c:v>0</c:v>
                </c:pt>
                <c:pt idx="2181">
                  <c:v>-0.12</c:v>
                </c:pt>
                <c:pt idx="2182">
                  <c:v>-0.12</c:v>
                </c:pt>
                <c:pt idx="2183">
                  <c:v>-0.04</c:v>
                </c:pt>
                <c:pt idx="2184">
                  <c:v>-0.16</c:v>
                </c:pt>
                <c:pt idx="2185">
                  <c:v>-7.0000000000000007E-2</c:v>
                </c:pt>
                <c:pt idx="2186">
                  <c:v>-0.02</c:v>
                </c:pt>
                <c:pt idx="2187">
                  <c:v>-0.08</c:v>
                </c:pt>
                <c:pt idx="2188">
                  <c:v>0</c:v>
                </c:pt>
                <c:pt idx="2189">
                  <c:v>-0.01</c:v>
                </c:pt>
                <c:pt idx="2190">
                  <c:v>-0.03</c:v>
                </c:pt>
                <c:pt idx="2191">
                  <c:v>-0.08</c:v>
                </c:pt>
                <c:pt idx="2192">
                  <c:v>0.04</c:v>
                </c:pt>
                <c:pt idx="2193">
                  <c:v>0</c:v>
                </c:pt>
                <c:pt idx="2194">
                  <c:v>-0.04</c:v>
                </c:pt>
                <c:pt idx="2195">
                  <c:v>0.06</c:v>
                </c:pt>
                <c:pt idx="2196">
                  <c:v>-0.2</c:v>
                </c:pt>
                <c:pt idx="2197">
                  <c:v>-7.0000000000000007E-2</c:v>
                </c:pt>
                <c:pt idx="2198">
                  <c:v>-0.11</c:v>
                </c:pt>
                <c:pt idx="2199">
                  <c:v>-0.16</c:v>
                </c:pt>
                <c:pt idx="2200">
                  <c:v>-0.11</c:v>
                </c:pt>
                <c:pt idx="2201">
                  <c:v>-0.28000000000000003</c:v>
                </c:pt>
                <c:pt idx="2202">
                  <c:v>-0.1</c:v>
                </c:pt>
                <c:pt idx="2203">
                  <c:v>-0.13</c:v>
                </c:pt>
                <c:pt idx="2204">
                  <c:v>0</c:v>
                </c:pt>
                <c:pt idx="2205">
                  <c:v>-0.03</c:v>
                </c:pt>
                <c:pt idx="2206">
                  <c:v>-0.04</c:v>
                </c:pt>
                <c:pt idx="2207">
                  <c:v>-0.1</c:v>
                </c:pt>
                <c:pt idx="2208">
                  <c:v>-0.14000000000000001</c:v>
                </c:pt>
                <c:pt idx="2209">
                  <c:v>-0.09</c:v>
                </c:pt>
                <c:pt idx="2210">
                  <c:v>-0.02</c:v>
                </c:pt>
                <c:pt idx="2211">
                  <c:v>-0.03</c:v>
                </c:pt>
                <c:pt idx="2212">
                  <c:v>-0.08</c:v>
                </c:pt>
                <c:pt idx="2213">
                  <c:v>-0.03</c:v>
                </c:pt>
                <c:pt idx="2214">
                  <c:v>-0.12</c:v>
                </c:pt>
                <c:pt idx="2215">
                  <c:v>-0.2</c:v>
                </c:pt>
                <c:pt idx="2216">
                  <c:v>0.03</c:v>
                </c:pt>
                <c:pt idx="2217">
                  <c:v>-0.28000000000000003</c:v>
                </c:pt>
                <c:pt idx="2218">
                  <c:v>-0.13</c:v>
                </c:pt>
                <c:pt idx="2219">
                  <c:v>-0.08</c:v>
                </c:pt>
                <c:pt idx="2220">
                  <c:v>-0.15</c:v>
                </c:pt>
                <c:pt idx="2221">
                  <c:v>-0.05</c:v>
                </c:pt>
                <c:pt idx="2222">
                  <c:v>0.01</c:v>
                </c:pt>
                <c:pt idx="2223">
                  <c:v>0.05</c:v>
                </c:pt>
                <c:pt idx="2224">
                  <c:v>-0.02</c:v>
                </c:pt>
                <c:pt idx="2225">
                  <c:v>0.11</c:v>
                </c:pt>
                <c:pt idx="2226">
                  <c:v>-0.1</c:v>
                </c:pt>
                <c:pt idx="2227">
                  <c:v>-0.15</c:v>
                </c:pt>
                <c:pt idx="2228">
                  <c:v>0.05</c:v>
                </c:pt>
                <c:pt idx="2229">
                  <c:v>-0.15</c:v>
                </c:pt>
                <c:pt idx="2230">
                  <c:v>-0.04</c:v>
                </c:pt>
                <c:pt idx="2231">
                  <c:v>-0.32</c:v>
                </c:pt>
                <c:pt idx="2232">
                  <c:v>-0.21</c:v>
                </c:pt>
                <c:pt idx="2233">
                  <c:v>-0.46</c:v>
                </c:pt>
                <c:pt idx="2234">
                  <c:v>-0.64</c:v>
                </c:pt>
                <c:pt idx="2235">
                  <c:v>-0.66</c:v>
                </c:pt>
                <c:pt idx="2236">
                  <c:v>-0.65</c:v>
                </c:pt>
                <c:pt idx="2237">
                  <c:v>-0.54</c:v>
                </c:pt>
                <c:pt idx="2238">
                  <c:v>-0.59</c:v>
                </c:pt>
                <c:pt idx="2239">
                  <c:v>-0.48</c:v>
                </c:pt>
                <c:pt idx="2240">
                  <c:v>-0.3</c:v>
                </c:pt>
                <c:pt idx="2241">
                  <c:v>-0.33</c:v>
                </c:pt>
                <c:pt idx="2242">
                  <c:v>-0.3</c:v>
                </c:pt>
                <c:pt idx="2243">
                  <c:v>-0.46</c:v>
                </c:pt>
                <c:pt idx="2244">
                  <c:v>-0.46</c:v>
                </c:pt>
                <c:pt idx="2245">
                  <c:v>-0.61</c:v>
                </c:pt>
                <c:pt idx="2246">
                  <c:v>-0.76</c:v>
                </c:pt>
                <c:pt idx="2247">
                  <c:v>-0.94</c:v>
                </c:pt>
                <c:pt idx="2248">
                  <c:v>-0.87</c:v>
                </c:pt>
                <c:pt idx="2249">
                  <c:v>-0.85</c:v>
                </c:pt>
                <c:pt idx="2250">
                  <c:v>-0.93</c:v>
                </c:pt>
                <c:pt idx="2251">
                  <c:v>-0.93</c:v>
                </c:pt>
                <c:pt idx="2252">
                  <c:v>-0.78</c:v>
                </c:pt>
                <c:pt idx="2253">
                  <c:v>-0.96</c:v>
                </c:pt>
                <c:pt idx="2254">
                  <c:v>-0.93</c:v>
                </c:pt>
                <c:pt idx="2255">
                  <c:v>-0.79</c:v>
                </c:pt>
                <c:pt idx="2256">
                  <c:v>-0.85</c:v>
                </c:pt>
                <c:pt idx="2257">
                  <c:v>-0.9</c:v>
                </c:pt>
                <c:pt idx="2258">
                  <c:v>-0.7</c:v>
                </c:pt>
                <c:pt idx="2259">
                  <c:v>-0.88</c:v>
                </c:pt>
                <c:pt idx="2260">
                  <c:v>-0.94</c:v>
                </c:pt>
                <c:pt idx="2261">
                  <c:v>-0.73</c:v>
                </c:pt>
                <c:pt idx="2262">
                  <c:v>-0.78</c:v>
                </c:pt>
                <c:pt idx="2263">
                  <c:v>-0.67</c:v>
                </c:pt>
                <c:pt idx="2264">
                  <c:v>-0.74</c:v>
                </c:pt>
                <c:pt idx="2265">
                  <c:v>-0.72</c:v>
                </c:pt>
                <c:pt idx="2266">
                  <c:v>-0.61</c:v>
                </c:pt>
                <c:pt idx="2267">
                  <c:v>-0.78</c:v>
                </c:pt>
                <c:pt idx="2268">
                  <c:v>-0.68</c:v>
                </c:pt>
                <c:pt idx="2269">
                  <c:v>-0.75</c:v>
                </c:pt>
                <c:pt idx="2270">
                  <c:v>-0.91</c:v>
                </c:pt>
                <c:pt idx="2271">
                  <c:v>-0.87</c:v>
                </c:pt>
                <c:pt idx="2272">
                  <c:v>-1.08</c:v>
                </c:pt>
                <c:pt idx="2273">
                  <c:v>-0.9</c:v>
                </c:pt>
                <c:pt idx="2274">
                  <c:v>-0.94</c:v>
                </c:pt>
                <c:pt idx="2275">
                  <c:v>-0.76</c:v>
                </c:pt>
                <c:pt idx="2276">
                  <c:v>-0.75</c:v>
                </c:pt>
                <c:pt idx="2277">
                  <c:v>-0.74</c:v>
                </c:pt>
                <c:pt idx="2278">
                  <c:v>-0.69</c:v>
                </c:pt>
                <c:pt idx="2279">
                  <c:v>-0.79</c:v>
                </c:pt>
                <c:pt idx="2280">
                  <c:v>-0.74</c:v>
                </c:pt>
                <c:pt idx="2281">
                  <c:v>-0.76</c:v>
                </c:pt>
                <c:pt idx="2282">
                  <c:v>-0.78</c:v>
                </c:pt>
                <c:pt idx="2283">
                  <c:v>-0.82</c:v>
                </c:pt>
                <c:pt idx="2284">
                  <c:v>-0.74</c:v>
                </c:pt>
                <c:pt idx="2285">
                  <c:v>-0.8</c:v>
                </c:pt>
                <c:pt idx="2286">
                  <c:v>-1.06</c:v>
                </c:pt>
                <c:pt idx="2287">
                  <c:v>-0.79</c:v>
                </c:pt>
                <c:pt idx="2288">
                  <c:v>-0.79</c:v>
                </c:pt>
                <c:pt idx="2289">
                  <c:v>-0.72</c:v>
                </c:pt>
                <c:pt idx="2290">
                  <c:v>-0.76</c:v>
                </c:pt>
                <c:pt idx="2291">
                  <c:v>-0.69</c:v>
                </c:pt>
                <c:pt idx="2292">
                  <c:v>-0.65</c:v>
                </c:pt>
                <c:pt idx="2293">
                  <c:v>-0.96</c:v>
                </c:pt>
                <c:pt idx="2294">
                  <c:v>-0.79</c:v>
                </c:pt>
                <c:pt idx="2295">
                  <c:v>-0.89</c:v>
                </c:pt>
                <c:pt idx="2296">
                  <c:v>-0.81</c:v>
                </c:pt>
                <c:pt idx="2297">
                  <c:v>-0.84</c:v>
                </c:pt>
                <c:pt idx="2298">
                  <c:v>-0.82</c:v>
                </c:pt>
                <c:pt idx="2299">
                  <c:v>-0.84</c:v>
                </c:pt>
                <c:pt idx="2300">
                  <c:v>-0.75</c:v>
                </c:pt>
                <c:pt idx="2301">
                  <c:v>-0.65</c:v>
                </c:pt>
                <c:pt idx="2302">
                  <c:v>-0.82</c:v>
                </c:pt>
                <c:pt idx="2303">
                  <c:v>-0.69</c:v>
                </c:pt>
                <c:pt idx="2304">
                  <c:v>-0.83</c:v>
                </c:pt>
                <c:pt idx="2305">
                  <c:v>-0.89</c:v>
                </c:pt>
                <c:pt idx="2306">
                  <c:v>-0.81</c:v>
                </c:pt>
                <c:pt idx="2307">
                  <c:v>-0.86</c:v>
                </c:pt>
                <c:pt idx="2308">
                  <c:v>-0.77</c:v>
                </c:pt>
                <c:pt idx="2309">
                  <c:v>-0.65</c:v>
                </c:pt>
                <c:pt idx="2310">
                  <c:v>-0.62</c:v>
                </c:pt>
                <c:pt idx="2311">
                  <c:v>-0.54</c:v>
                </c:pt>
                <c:pt idx="2312">
                  <c:v>-0.52</c:v>
                </c:pt>
                <c:pt idx="2313">
                  <c:v>-0.38</c:v>
                </c:pt>
                <c:pt idx="2314">
                  <c:v>-0.45</c:v>
                </c:pt>
                <c:pt idx="2315">
                  <c:v>-0.48</c:v>
                </c:pt>
                <c:pt idx="2316">
                  <c:v>-0.47</c:v>
                </c:pt>
                <c:pt idx="2317">
                  <c:v>-0.56999999999999995</c:v>
                </c:pt>
                <c:pt idx="2318">
                  <c:v>-0.53</c:v>
                </c:pt>
                <c:pt idx="2319">
                  <c:v>-0.64</c:v>
                </c:pt>
                <c:pt idx="2320">
                  <c:v>-0.46</c:v>
                </c:pt>
                <c:pt idx="2321">
                  <c:v>-0.41</c:v>
                </c:pt>
                <c:pt idx="2322">
                  <c:v>-0.33</c:v>
                </c:pt>
                <c:pt idx="2323">
                  <c:v>-0.43</c:v>
                </c:pt>
                <c:pt idx="2324">
                  <c:v>-0.32</c:v>
                </c:pt>
                <c:pt idx="2325">
                  <c:v>-0.26</c:v>
                </c:pt>
                <c:pt idx="2326">
                  <c:v>-0.36</c:v>
                </c:pt>
                <c:pt idx="2327">
                  <c:v>-0.28999999999999998</c:v>
                </c:pt>
                <c:pt idx="2328">
                  <c:v>-0.27</c:v>
                </c:pt>
                <c:pt idx="2329">
                  <c:v>-0.28999999999999998</c:v>
                </c:pt>
                <c:pt idx="2330">
                  <c:v>-0.4</c:v>
                </c:pt>
                <c:pt idx="2331">
                  <c:v>-0.18</c:v>
                </c:pt>
                <c:pt idx="2332">
                  <c:v>-0.21</c:v>
                </c:pt>
                <c:pt idx="2333">
                  <c:v>-0.28000000000000003</c:v>
                </c:pt>
                <c:pt idx="2334">
                  <c:v>-0.13</c:v>
                </c:pt>
                <c:pt idx="2335">
                  <c:v>-0.11</c:v>
                </c:pt>
                <c:pt idx="2336">
                  <c:v>-0.1</c:v>
                </c:pt>
                <c:pt idx="2337">
                  <c:v>-0.13</c:v>
                </c:pt>
                <c:pt idx="2338">
                  <c:v>-0.16</c:v>
                </c:pt>
                <c:pt idx="2339">
                  <c:v>-7.0000000000000007E-2</c:v>
                </c:pt>
                <c:pt idx="2340">
                  <c:v>-0.11</c:v>
                </c:pt>
                <c:pt idx="2341">
                  <c:v>-0.08</c:v>
                </c:pt>
                <c:pt idx="2342">
                  <c:v>-0.03</c:v>
                </c:pt>
                <c:pt idx="2343">
                  <c:v>-0.09</c:v>
                </c:pt>
                <c:pt idx="2344">
                  <c:v>0</c:v>
                </c:pt>
                <c:pt idx="2345">
                  <c:v>-0.11</c:v>
                </c:pt>
                <c:pt idx="2346">
                  <c:v>-0.03</c:v>
                </c:pt>
                <c:pt idx="2347">
                  <c:v>-0.13</c:v>
                </c:pt>
                <c:pt idx="2348">
                  <c:v>0.05</c:v>
                </c:pt>
                <c:pt idx="2349">
                  <c:v>-0.08</c:v>
                </c:pt>
                <c:pt idx="2350">
                  <c:v>0.02</c:v>
                </c:pt>
                <c:pt idx="2351">
                  <c:v>0.02</c:v>
                </c:pt>
                <c:pt idx="2352">
                  <c:v>0</c:v>
                </c:pt>
                <c:pt idx="2353">
                  <c:v>0</c:v>
                </c:pt>
                <c:pt idx="2354">
                  <c:v>-0.12</c:v>
                </c:pt>
                <c:pt idx="2355">
                  <c:v>0.11</c:v>
                </c:pt>
                <c:pt idx="2356">
                  <c:v>-0.1</c:v>
                </c:pt>
                <c:pt idx="2357">
                  <c:v>-0.17</c:v>
                </c:pt>
                <c:pt idx="2358">
                  <c:v>0.06</c:v>
                </c:pt>
                <c:pt idx="2359">
                  <c:v>0.14000000000000001</c:v>
                </c:pt>
                <c:pt idx="2360">
                  <c:v>0</c:v>
                </c:pt>
                <c:pt idx="2361">
                  <c:v>-0.02</c:v>
                </c:pt>
                <c:pt idx="2362">
                  <c:v>7.0000000000000007E-2</c:v>
                </c:pt>
                <c:pt idx="2363">
                  <c:v>-0.18</c:v>
                </c:pt>
                <c:pt idx="2364">
                  <c:v>-0.23</c:v>
                </c:pt>
                <c:pt idx="2365">
                  <c:v>-0.21</c:v>
                </c:pt>
                <c:pt idx="2366">
                  <c:v>-0.14000000000000001</c:v>
                </c:pt>
                <c:pt idx="2367">
                  <c:v>-0.19</c:v>
                </c:pt>
                <c:pt idx="2368">
                  <c:v>-0.23</c:v>
                </c:pt>
                <c:pt idx="2369">
                  <c:v>-0.18</c:v>
                </c:pt>
                <c:pt idx="2370">
                  <c:v>-0.06</c:v>
                </c:pt>
                <c:pt idx="2371">
                  <c:v>0</c:v>
                </c:pt>
                <c:pt idx="2372">
                  <c:v>0.09</c:v>
                </c:pt>
                <c:pt idx="2373">
                  <c:v>0.1</c:v>
                </c:pt>
                <c:pt idx="2374">
                  <c:v>0.17</c:v>
                </c:pt>
                <c:pt idx="2375">
                  <c:v>0.01</c:v>
                </c:pt>
                <c:pt idx="2376">
                  <c:v>0</c:v>
                </c:pt>
                <c:pt idx="2377">
                  <c:v>-0.11</c:v>
                </c:pt>
                <c:pt idx="2378">
                  <c:v>-0.08</c:v>
                </c:pt>
                <c:pt idx="2379">
                  <c:v>-0.14000000000000001</c:v>
                </c:pt>
                <c:pt idx="2380">
                  <c:v>-0.13</c:v>
                </c:pt>
                <c:pt idx="2381">
                  <c:v>-0.06</c:v>
                </c:pt>
                <c:pt idx="2382">
                  <c:v>-0.24</c:v>
                </c:pt>
                <c:pt idx="2383">
                  <c:v>-0.03</c:v>
                </c:pt>
                <c:pt idx="2384">
                  <c:v>-0.03</c:v>
                </c:pt>
                <c:pt idx="2385">
                  <c:v>-0.11</c:v>
                </c:pt>
                <c:pt idx="2386">
                  <c:v>0.01</c:v>
                </c:pt>
                <c:pt idx="2387">
                  <c:v>-0.1</c:v>
                </c:pt>
                <c:pt idx="2388">
                  <c:v>0.02</c:v>
                </c:pt>
                <c:pt idx="2389">
                  <c:v>-0.09</c:v>
                </c:pt>
                <c:pt idx="2390">
                  <c:v>0.02</c:v>
                </c:pt>
                <c:pt idx="2391">
                  <c:v>-0.03</c:v>
                </c:pt>
                <c:pt idx="2392">
                  <c:v>-0.02</c:v>
                </c:pt>
                <c:pt idx="2393">
                  <c:v>-0.06</c:v>
                </c:pt>
                <c:pt idx="2394">
                  <c:v>-0.15</c:v>
                </c:pt>
                <c:pt idx="2395">
                  <c:v>0</c:v>
                </c:pt>
                <c:pt idx="2396">
                  <c:v>-0.09</c:v>
                </c:pt>
                <c:pt idx="2397">
                  <c:v>-7.0000000000000007E-2</c:v>
                </c:pt>
                <c:pt idx="2398">
                  <c:v>-0.17</c:v>
                </c:pt>
                <c:pt idx="2399">
                  <c:v>0.01</c:v>
                </c:pt>
                <c:pt idx="2400">
                  <c:v>-0.13</c:v>
                </c:pt>
                <c:pt idx="2401">
                  <c:v>-0.19</c:v>
                </c:pt>
                <c:pt idx="2402">
                  <c:v>-0.06</c:v>
                </c:pt>
                <c:pt idx="2403">
                  <c:v>-0.04</c:v>
                </c:pt>
                <c:pt idx="2404">
                  <c:v>0.02</c:v>
                </c:pt>
                <c:pt idx="2405">
                  <c:v>0.03</c:v>
                </c:pt>
                <c:pt idx="2406">
                  <c:v>0.05</c:v>
                </c:pt>
                <c:pt idx="2407">
                  <c:v>0</c:v>
                </c:pt>
                <c:pt idx="2408">
                  <c:v>0</c:v>
                </c:pt>
                <c:pt idx="2409">
                  <c:v>-0.11</c:v>
                </c:pt>
                <c:pt idx="2410">
                  <c:v>-0.12</c:v>
                </c:pt>
                <c:pt idx="2411">
                  <c:v>-0.12</c:v>
                </c:pt>
                <c:pt idx="2412">
                  <c:v>0.05</c:v>
                </c:pt>
                <c:pt idx="2413">
                  <c:v>-0.01</c:v>
                </c:pt>
                <c:pt idx="2414">
                  <c:v>0</c:v>
                </c:pt>
                <c:pt idx="2415">
                  <c:v>-0.04</c:v>
                </c:pt>
                <c:pt idx="2416">
                  <c:v>-0.1</c:v>
                </c:pt>
                <c:pt idx="2417">
                  <c:v>-0.15</c:v>
                </c:pt>
                <c:pt idx="2418">
                  <c:v>-0.09</c:v>
                </c:pt>
                <c:pt idx="2419">
                  <c:v>-0.11</c:v>
                </c:pt>
                <c:pt idx="2420">
                  <c:v>-0.04</c:v>
                </c:pt>
                <c:pt idx="2421">
                  <c:v>0</c:v>
                </c:pt>
                <c:pt idx="2422">
                  <c:v>-0.04</c:v>
                </c:pt>
                <c:pt idx="2423">
                  <c:v>0.02</c:v>
                </c:pt>
                <c:pt idx="2424">
                  <c:v>-0.04</c:v>
                </c:pt>
                <c:pt idx="2425">
                  <c:v>0.08</c:v>
                </c:pt>
                <c:pt idx="2426">
                  <c:v>-0.02</c:v>
                </c:pt>
                <c:pt idx="2427">
                  <c:v>-0.04</c:v>
                </c:pt>
                <c:pt idx="2428">
                  <c:v>-0.08</c:v>
                </c:pt>
                <c:pt idx="2429">
                  <c:v>-0.12</c:v>
                </c:pt>
                <c:pt idx="2430">
                  <c:v>-0.03</c:v>
                </c:pt>
                <c:pt idx="2431">
                  <c:v>-0.12</c:v>
                </c:pt>
                <c:pt idx="2432">
                  <c:v>-0.02</c:v>
                </c:pt>
                <c:pt idx="2433">
                  <c:v>-0.16</c:v>
                </c:pt>
                <c:pt idx="2434">
                  <c:v>-0.1</c:v>
                </c:pt>
                <c:pt idx="2435">
                  <c:v>-0.15</c:v>
                </c:pt>
                <c:pt idx="2436">
                  <c:v>-0.1</c:v>
                </c:pt>
                <c:pt idx="2437">
                  <c:v>-0.01</c:v>
                </c:pt>
                <c:pt idx="2438">
                  <c:v>-0.02</c:v>
                </c:pt>
                <c:pt idx="2439">
                  <c:v>0</c:v>
                </c:pt>
                <c:pt idx="2440">
                  <c:v>0</c:v>
                </c:pt>
                <c:pt idx="2441">
                  <c:v>-0.09</c:v>
                </c:pt>
                <c:pt idx="2442">
                  <c:v>-0.03</c:v>
                </c:pt>
                <c:pt idx="2443">
                  <c:v>-0.15</c:v>
                </c:pt>
                <c:pt idx="2444">
                  <c:v>0.02</c:v>
                </c:pt>
                <c:pt idx="2445">
                  <c:v>-0.1</c:v>
                </c:pt>
                <c:pt idx="2446">
                  <c:v>-0.04</c:v>
                </c:pt>
                <c:pt idx="2447">
                  <c:v>-7.0000000000000007E-2</c:v>
                </c:pt>
                <c:pt idx="2448">
                  <c:v>-7.0000000000000007E-2</c:v>
                </c:pt>
                <c:pt idx="2449">
                  <c:v>-0.01</c:v>
                </c:pt>
                <c:pt idx="2450">
                  <c:v>-0.01</c:v>
                </c:pt>
                <c:pt idx="2451">
                  <c:v>0.09</c:v>
                </c:pt>
                <c:pt idx="2452">
                  <c:v>-0.02</c:v>
                </c:pt>
                <c:pt idx="2453">
                  <c:v>-0.05</c:v>
                </c:pt>
                <c:pt idx="2454">
                  <c:v>-0.11</c:v>
                </c:pt>
                <c:pt idx="2455">
                  <c:v>-0.13</c:v>
                </c:pt>
                <c:pt idx="2456">
                  <c:v>-0.17</c:v>
                </c:pt>
                <c:pt idx="2457">
                  <c:v>-0.18</c:v>
                </c:pt>
                <c:pt idx="2458">
                  <c:v>0.02</c:v>
                </c:pt>
                <c:pt idx="2459">
                  <c:v>0</c:v>
                </c:pt>
                <c:pt idx="2460">
                  <c:v>0.12</c:v>
                </c:pt>
                <c:pt idx="2461">
                  <c:v>0.11</c:v>
                </c:pt>
                <c:pt idx="2462">
                  <c:v>0.04</c:v>
                </c:pt>
                <c:pt idx="2463">
                  <c:v>0.06</c:v>
                </c:pt>
                <c:pt idx="2464">
                  <c:v>-0.08</c:v>
                </c:pt>
                <c:pt idx="2465">
                  <c:v>-0.05</c:v>
                </c:pt>
                <c:pt idx="2466">
                  <c:v>-0.11</c:v>
                </c:pt>
                <c:pt idx="2467">
                  <c:v>-0.18</c:v>
                </c:pt>
                <c:pt idx="2468">
                  <c:v>-0.22</c:v>
                </c:pt>
                <c:pt idx="2469">
                  <c:v>-0.21</c:v>
                </c:pt>
                <c:pt idx="2470">
                  <c:v>-0.11</c:v>
                </c:pt>
                <c:pt idx="2471">
                  <c:v>-0.05</c:v>
                </c:pt>
                <c:pt idx="2472">
                  <c:v>-0.02</c:v>
                </c:pt>
                <c:pt idx="2473">
                  <c:v>-0.02</c:v>
                </c:pt>
                <c:pt idx="2474">
                  <c:v>-0.02</c:v>
                </c:pt>
                <c:pt idx="2475">
                  <c:v>-0.05</c:v>
                </c:pt>
                <c:pt idx="2476">
                  <c:v>-0.15</c:v>
                </c:pt>
                <c:pt idx="2477">
                  <c:v>0.04</c:v>
                </c:pt>
                <c:pt idx="2478">
                  <c:v>-0.11</c:v>
                </c:pt>
                <c:pt idx="2479">
                  <c:v>-0.04</c:v>
                </c:pt>
                <c:pt idx="2480">
                  <c:v>-0.12</c:v>
                </c:pt>
                <c:pt idx="2481">
                  <c:v>-0.1</c:v>
                </c:pt>
                <c:pt idx="2482">
                  <c:v>-0.09</c:v>
                </c:pt>
                <c:pt idx="2483">
                  <c:v>-0.11</c:v>
                </c:pt>
                <c:pt idx="2484">
                  <c:v>0.03</c:v>
                </c:pt>
                <c:pt idx="2485">
                  <c:v>0</c:v>
                </c:pt>
                <c:pt idx="2486">
                  <c:v>0.03</c:v>
                </c:pt>
                <c:pt idx="2487">
                  <c:v>-0.06</c:v>
                </c:pt>
                <c:pt idx="2488">
                  <c:v>-0.05</c:v>
                </c:pt>
                <c:pt idx="2489">
                  <c:v>0</c:v>
                </c:pt>
                <c:pt idx="2490">
                  <c:v>-0.15</c:v>
                </c:pt>
                <c:pt idx="2491">
                  <c:v>-0.03</c:v>
                </c:pt>
                <c:pt idx="2492">
                  <c:v>-0.16</c:v>
                </c:pt>
                <c:pt idx="2493">
                  <c:v>-0.06</c:v>
                </c:pt>
                <c:pt idx="2494">
                  <c:v>-0.05</c:v>
                </c:pt>
                <c:pt idx="2495">
                  <c:v>-0.01</c:v>
                </c:pt>
                <c:pt idx="2496">
                  <c:v>7.0000000000000007E-2</c:v>
                </c:pt>
                <c:pt idx="2497">
                  <c:v>-0.1</c:v>
                </c:pt>
                <c:pt idx="2498">
                  <c:v>0.04</c:v>
                </c:pt>
                <c:pt idx="2499">
                  <c:v>-0.05</c:v>
                </c:pt>
                <c:pt idx="2500">
                  <c:v>-0.11</c:v>
                </c:pt>
                <c:pt idx="2501">
                  <c:v>0.01</c:v>
                </c:pt>
                <c:pt idx="2502">
                  <c:v>-0.11</c:v>
                </c:pt>
                <c:pt idx="2503">
                  <c:v>0.04</c:v>
                </c:pt>
                <c:pt idx="2504">
                  <c:v>-0.17</c:v>
                </c:pt>
                <c:pt idx="2505">
                  <c:v>-0.09</c:v>
                </c:pt>
                <c:pt idx="2506">
                  <c:v>-0.13</c:v>
                </c:pt>
                <c:pt idx="2507">
                  <c:v>7.0000000000000007E-2</c:v>
                </c:pt>
                <c:pt idx="2508">
                  <c:v>-7.0000000000000007E-2</c:v>
                </c:pt>
                <c:pt idx="2509">
                  <c:v>-0.01</c:v>
                </c:pt>
                <c:pt idx="2510">
                  <c:v>0.02</c:v>
                </c:pt>
                <c:pt idx="2511">
                  <c:v>-0.04</c:v>
                </c:pt>
                <c:pt idx="2512">
                  <c:v>-0.1</c:v>
                </c:pt>
                <c:pt idx="2513">
                  <c:v>-0.18</c:v>
                </c:pt>
                <c:pt idx="2514">
                  <c:v>-0.11</c:v>
                </c:pt>
                <c:pt idx="2515">
                  <c:v>-0.14000000000000001</c:v>
                </c:pt>
                <c:pt idx="2516">
                  <c:v>-0.12</c:v>
                </c:pt>
                <c:pt idx="2517">
                  <c:v>-0.06</c:v>
                </c:pt>
                <c:pt idx="2518">
                  <c:v>-7.0000000000000007E-2</c:v>
                </c:pt>
                <c:pt idx="2519">
                  <c:v>-0.02</c:v>
                </c:pt>
                <c:pt idx="2520">
                  <c:v>-0.08</c:v>
                </c:pt>
                <c:pt idx="2521">
                  <c:v>-0.04</c:v>
                </c:pt>
                <c:pt idx="2522">
                  <c:v>-0.03</c:v>
                </c:pt>
                <c:pt idx="2523">
                  <c:v>-0.03</c:v>
                </c:pt>
                <c:pt idx="2524">
                  <c:v>0.01</c:v>
                </c:pt>
                <c:pt idx="2525">
                  <c:v>-0.09</c:v>
                </c:pt>
                <c:pt idx="2526">
                  <c:v>-0.08</c:v>
                </c:pt>
                <c:pt idx="2527">
                  <c:v>-0.11</c:v>
                </c:pt>
                <c:pt idx="2528">
                  <c:v>-0.02</c:v>
                </c:pt>
                <c:pt idx="2529">
                  <c:v>-0.02</c:v>
                </c:pt>
                <c:pt idx="2530">
                  <c:v>-0.1</c:v>
                </c:pt>
                <c:pt idx="2531">
                  <c:v>0.08</c:v>
                </c:pt>
                <c:pt idx="2532">
                  <c:v>-0.16</c:v>
                </c:pt>
                <c:pt idx="2533">
                  <c:v>-0.1</c:v>
                </c:pt>
                <c:pt idx="2534">
                  <c:v>-0.12</c:v>
                </c:pt>
                <c:pt idx="2535">
                  <c:v>0.01</c:v>
                </c:pt>
                <c:pt idx="2536">
                  <c:v>0.03</c:v>
                </c:pt>
                <c:pt idx="2537">
                  <c:v>-0.03</c:v>
                </c:pt>
                <c:pt idx="2538">
                  <c:v>-0.05</c:v>
                </c:pt>
                <c:pt idx="2539">
                  <c:v>-0.08</c:v>
                </c:pt>
                <c:pt idx="2540">
                  <c:v>-0.1</c:v>
                </c:pt>
                <c:pt idx="2541">
                  <c:v>-0.04</c:v>
                </c:pt>
                <c:pt idx="2542">
                  <c:v>-0.02</c:v>
                </c:pt>
                <c:pt idx="2543">
                  <c:v>0.03</c:v>
                </c:pt>
                <c:pt idx="2544">
                  <c:v>-0.02</c:v>
                </c:pt>
                <c:pt idx="2545">
                  <c:v>-0.1</c:v>
                </c:pt>
                <c:pt idx="2546">
                  <c:v>-0.1</c:v>
                </c:pt>
                <c:pt idx="2547">
                  <c:v>-0.01</c:v>
                </c:pt>
                <c:pt idx="2548">
                  <c:v>-0.13</c:v>
                </c:pt>
                <c:pt idx="2549">
                  <c:v>0.05</c:v>
                </c:pt>
                <c:pt idx="2550">
                  <c:v>0.03</c:v>
                </c:pt>
                <c:pt idx="2551">
                  <c:v>-0.13</c:v>
                </c:pt>
                <c:pt idx="2552">
                  <c:v>-0.1</c:v>
                </c:pt>
                <c:pt idx="2553">
                  <c:v>-0.05</c:v>
                </c:pt>
                <c:pt idx="2554">
                  <c:v>0.02</c:v>
                </c:pt>
                <c:pt idx="2555">
                  <c:v>0.01</c:v>
                </c:pt>
                <c:pt idx="2556">
                  <c:v>0.02</c:v>
                </c:pt>
                <c:pt idx="2557">
                  <c:v>-0.01</c:v>
                </c:pt>
                <c:pt idx="2558">
                  <c:v>-0.22</c:v>
                </c:pt>
                <c:pt idx="2559">
                  <c:v>-0.08</c:v>
                </c:pt>
                <c:pt idx="2560">
                  <c:v>-0.21</c:v>
                </c:pt>
                <c:pt idx="2561">
                  <c:v>-0.08</c:v>
                </c:pt>
                <c:pt idx="2562">
                  <c:v>0.03</c:v>
                </c:pt>
                <c:pt idx="2563">
                  <c:v>0.03</c:v>
                </c:pt>
                <c:pt idx="2564">
                  <c:v>0.01</c:v>
                </c:pt>
                <c:pt idx="2565">
                  <c:v>-0.16</c:v>
                </c:pt>
                <c:pt idx="2566">
                  <c:v>0</c:v>
                </c:pt>
                <c:pt idx="2567">
                  <c:v>-0.16</c:v>
                </c:pt>
                <c:pt idx="2568">
                  <c:v>-0.09</c:v>
                </c:pt>
                <c:pt idx="2569">
                  <c:v>-0.02</c:v>
                </c:pt>
                <c:pt idx="2570">
                  <c:v>0.02</c:v>
                </c:pt>
                <c:pt idx="2571">
                  <c:v>-0.02</c:v>
                </c:pt>
                <c:pt idx="2572">
                  <c:v>-0.17</c:v>
                </c:pt>
                <c:pt idx="2573">
                  <c:v>-7.0000000000000007E-2</c:v>
                </c:pt>
                <c:pt idx="2574">
                  <c:v>-0.21</c:v>
                </c:pt>
                <c:pt idx="2575">
                  <c:v>0</c:v>
                </c:pt>
                <c:pt idx="2576">
                  <c:v>0.04</c:v>
                </c:pt>
                <c:pt idx="2577">
                  <c:v>-0.04</c:v>
                </c:pt>
                <c:pt idx="2578">
                  <c:v>-0.01</c:v>
                </c:pt>
                <c:pt idx="2579">
                  <c:v>-0.08</c:v>
                </c:pt>
                <c:pt idx="2580">
                  <c:v>-0.03</c:v>
                </c:pt>
                <c:pt idx="2581">
                  <c:v>-0.16</c:v>
                </c:pt>
                <c:pt idx="2582">
                  <c:v>-0.08</c:v>
                </c:pt>
                <c:pt idx="2583">
                  <c:v>-0.08</c:v>
                </c:pt>
                <c:pt idx="2584">
                  <c:v>-0.13</c:v>
                </c:pt>
                <c:pt idx="2585">
                  <c:v>-0.1</c:v>
                </c:pt>
                <c:pt idx="2586">
                  <c:v>-0.11</c:v>
                </c:pt>
                <c:pt idx="2587">
                  <c:v>0</c:v>
                </c:pt>
                <c:pt idx="2588">
                  <c:v>0.01</c:v>
                </c:pt>
                <c:pt idx="2589">
                  <c:v>7.0000000000000007E-2</c:v>
                </c:pt>
                <c:pt idx="2590">
                  <c:v>-0.04</c:v>
                </c:pt>
                <c:pt idx="2591">
                  <c:v>-0.09</c:v>
                </c:pt>
                <c:pt idx="2592">
                  <c:v>-7.0000000000000007E-2</c:v>
                </c:pt>
                <c:pt idx="2593">
                  <c:v>-0.13</c:v>
                </c:pt>
                <c:pt idx="2594">
                  <c:v>-0.08</c:v>
                </c:pt>
                <c:pt idx="2595">
                  <c:v>0.02</c:v>
                </c:pt>
                <c:pt idx="2596">
                  <c:v>0.06</c:v>
                </c:pt>
                <c:pt idx="2597">
                  <c:v>-0.06</c:v>
                </c:pt>
                <c:pt idx="2598">
                  <c:v>-0.02</c:v>
                </c:pt>
                <c:pt idx="2599">
                  <c:v>-0.09</c:v>
                </c:pt>
                <c:pt idx="2600">
                  <c:v>-0.13</c:v>
                </c:pt>
                <c:pt idx="2601">
                  <c:v>0.08</c:v>
                </c:pt>
                <c:pt idx="2602">
                  <c:v>-0.08</c:v>
                </c:pt>
                <c:pt idx="2603">
                  <c:v>0.02</c:v>
                </c:pt>
                <c:pt idx="2604">
                  <c:v>0</c:v>
                </c:pt>
                <c:pt idx="2605">
                  <c:v>-0.14000000000000001</c:v>
                </c:pt>
                <c:pt idx="2606">
                  <c:v>-0.08</c:v>
                </c:pt>
                <c:pt idx="2607">
                  <c:v>-0.1</c:v>
                </c:pt>
                <c:pt idx="2608">
                  <c:v>-0.01</c:v>
                </c:pt>
                <c:pt idx="2609">
                  <c:v>-0.02</c:v>
                </c:pt>
                <c:pt idx="2610">
                  <c:v>0</c:v>
                </c:pt>
                <c:pt idx="2611">
                  <c:v>-0.13</c:v>
                </c:pt>
                <c:pt idx="2612">
                  <c:v>-0.14000000000000001</c:v>
                </c:pt>
                <c:pt idx="2613">
                  <c:v>-0.14000000000000001</c:v>
                </c:pt>
                <c:pt idx="2614">
                  <c:v>-0.2</c:v>
                </c:pt>
                <c:pt idx="2615">
                  <c:v>-0.03</c:v>
                </c:pt>
                <c:pt idx="2616">
                  <c:v>0.01</c:v>
                </c:pt>
                <c:pt idx="2617">
                  <c:v>-0.01</c:v>
                </c:pt>
                <c:pt idx="2618">
                  <c:v>-0.1</c:v>
                </c:pt>
                <c:pt idx="2619">
                  <c:v>0.02</c:v>
                </c:pt>
                <c:pt idx="2620">
                  <c:v>0.15</c:v>
                </c:pt>
                <c:pt idx="2621">
                  <c:v>0.06</c:v>
                </c:pt>
                <c:pt idx="2622">
                  <c:v>7.0000000000000007E-2</c:v>
                </c:pt>
                <c:pt idx="2623">
                  <c:v>-0.08</c:v>
                </c:pt>
                <c:pt idx="2624">
                  <c:v>-0.06</c:v>
                </c:pt>
                <c:pt idx="2625">
                  <c:v>-0.24</c:v>
                </c:pt>
                <c:pt idx="2626">
                  <c:v>-0.18</c:v>
                </c:pt>
                <c:pt idx="2627">
                  <c:v>-0.11</c:v>
                </c:pt>
                <c:pt idx="2628">
                  <c:v>-0.08</c:v>
                </c:pt>
                <c:pt idx="2629">
                  <c:v>0.09</c:v>
                </c:pt>
                <c:pt idx="2630">
                  <c:v>-0.04</c:v>
                </c:pt>
                <c:pt idx="2631">
                  <c:v>0.04</c:v>
                </c:pt>
                <c:pt idx="2632">
                  <c:v>0</c:v>
                </c:pt>
                <c:pt idx="2633">
                  <c:v>0.03</c:v>
                </c:pt>
                <c:pt idx="2634">
                  <c:v>-0.04</c:v>
                </c:pt>
                <c:pt idx="2635">
                  <c:v>-0.01</c:v>
                </c:pt>
                <c:pt idx="2636">
                  <c:v>0.02</c:v>
                </c:pt>
                <c:pt idx="2637">
                  <c:v>-0.13</c:v>
                </c:pt>
                <c:pt idx="2638">
                  <c:v>0.14000000000000001</c:v>
                </c:pt>
                <c:pt idx="2639">
                  <c:v>0.27</c:v>
                </c:pt>
                <c:pt idx="2640">
                  <c:v>0.42</c:v>
                </c:pt>
                <c:pt idx="2641">
                  <c:v>0.41</c:v>
                </c:pt>
                <c:pt idx="2642">
                  <c:v>0.44</c:v>
                </c:pt>
                <c:pt idx="2643">
                  <c:v>0.34</c:v>
                </c:pt>
                <c:pt idx="2644">
                  <c:v>0.23</c:v>
                </c:pt>
                <c:pt idx="2645">
                  <c:v>0.25</c:v>
                </c:pt>
                <c:pt idx="2646">
                  <c:v>0.27</c:v>
                </c:pt>
                <c:pt idx="2647">
                  <c:v>0.3</c:v>
                </c:pt>
                <c:pt idx="2648">
                  <c:v>0.27</c:v>
                </c:pt>
                <c:pt idx="2649">
                  <c:v>0.32</c:v>
                </c:pt>
                <c:pt idx="2650">
                  <c:v>0.36</c:v>
                </c:pt>
                <c:pt idx="2651">
                  <c:v>0.31</c:v>
                </c:pt>
                <c:pt idx="2652">
                  <c:v>0.35</c:v>
                </c:pt>
                <c:pt idx="2653">
                  <c:v>0.4</c:v>
                </c:pt>
                <c:pt idx="2654">
                  <c:v>0.49</c:v>
                </c:pt>
                <c:pt idx="2655">
                  <c:v>0.45</c:v>
                </c:pt>
                <c:pt idx="2656">
                  <c:v>0.55000000000000004</c:v>
                </c:pt>
                <c:pt idx="2657">
                  <c:v>0.5</c:v>
                </c:pt>
                <c:pt idx="2658">
                  <c:v>0.56999999999999995</c:v>
                </c:pt>
                <c:pt idx="2659">
                  <c:v>0.61</c:v>
                </c:pt>
                <c:pt idx="2660">
                  <c:v>0.56999999999999995</c:v>
                </c:pt>
                <c:pt idx="2661">
                  <c:v>0.69</c:v>
                </c:pt>
                <c:pt idx="2662">
                  <c:v>0.52</c:v>
                </c:pt>
                <c:pt idx="2663">
                  <c:v>0.8</c:v>
                </c:pt>
                <c:pt idx="2664">
                  <c:v>0.65</c:v>
                </c:pt>
                <c:pt idx="2665">
                  <c:v>0.62</c:v>
                </c:pt>
                <c:pt idx="2666">
                  <c:v>0.67</c:v>
                </c:pt>
                <c:pt idx="2667">
                  <c:v>0.62</c:v>
                </c:pt>
                <c:pt idx="2668">
                  <c:v>0.5</c:v>
                </c:pt>
                <c:pt idx="2669">
                  <c:v>0.5</c:v>
                </c:pt>
                <c:pt idx="2670">
                  <c:v>0.6</c:v>
                </c:pt>
                <c:pt idx="2671">
                  <c:v>0.7</c:v>
                </c:pt>
                <c:pt idx="2672">
                  <c:v>0.59</c:v>
                </c:pt>
                <c:pt idx="2673">
                  <c:v>0.72</c:v>
                </c:pt>
                <c:pt idx="2674">
                  <c:v>0.45</c:v>
                </c:pt>
                <c:pt idx="2675">
                  <c:v>0.67</c:v>
                </c:pt>
                <c:pt idx="2676">
                  <c:v>0.21</c:v>
                </c:pt>
                <c:pt idx="2677">
                  <c:v>0.56999999999999995</c:v>
                </c:pt>
                <c:pt idx="2678">
                  <c:v>0.51</c:v>
                </c:pt>
                <c:pt idx="2679">
                  <c:v>0.66</c:v>
                </c:pt>
                <c:pt idx="2680">
                  <c:v>0.69</c:v>
                </c:pt>
                <c:pt idx="2681">
                  <c:v>0.65</c:v>
                </c:pt>
                <c:pt idx="2682">
                  <c:v>0.64</c:v>
                </c:pt>
                <c:pt idx="2683">
                  <c:v>0.43</c:v>
                </c:pt>
                <c:pt idx="2684">
                  <c:v>0.48</c:v>
                </c:pt>
                <c:pt idx="2685">
                  <c:v>0.53</c:v>
                </c:pt>
                <c:pt idx="2686">
                  <c:v>0.56999999999999995</c:v>
                </c:pt>
                <c:pt idx="2687">
                  <c:v>0.64</c:v>
                </c:pt>
                <c:pt idx="2688">
                  <c:v>0.73</c:v>
                </c:pt>
                <c:pt idx="2689">
                  <c:v>0.55000000000000004</c:v>
                </c:pt>
                <c:pt idx="2690">
                  <c:v>0.48</c:v>
                </c:pt>
                <c:pt idx="2691">
                  <c:v>0.64</c:v>
                </c:pt>
                <c:pt idx="2692">
                  <c:v>0.39</c:v>
                </c:pt>
                <c:pt idx="2693">
                  <c:v>0.6</c:v>
                </c:pt>
                <c:pt idx="2694">
                  <c:v>0.56000000000000005</c:v>
                </c:pt>
                <c:pt idx="2695">
                  <c:v>0.71</c:v>
                </c:pt>
                <c:pt idx="2696">
                  <c:v>0.67</c:v>
                </c:pt>
                <c:pt idx="2697">
                  <c:v>0.59</c:v>
                </c:pt>
                <c:pt idx="2698">
                  <c:v>0.59</c:v>
                </c:pt>
                <c:pt idx="2699">
                  <c:v>0.64</c:v>
                </c:pt>
                <c:pt idx="2700">
                  <c:v>0.63</c:v>
                </c:pt>
                <c:pt idx="2701">
                  <c:v>0.51</c:v>
                </c:pt>
                <c:pt idx="2702">
                  <c:v>0.63</c:v>
                </c:pt>
                <c:pt idx="2703">
                  <c:v>0.47</c:v>
                </c:pt>
                <c:pt idx="2704">
                  <c:v>0.53</c:v>
                </c:pt>
                <c:pt idx="2705">
                  <c:v>0.48</c:v>
                </c:pt>
                <c:pt idx="2706">
                  <c:v>0.56999999999999995</c:v>
                </c:pt>
                <c:pt idx="2707">
                  <c:v>0.83</c:v>
                </c:pt>
                <c:pt idx="2708">
                  <c:v>0.66</c:v>
                </c:pt>
                <c:pt idx="2709">
                  <c:v>0.48</c:v>
                </c:pt>
                <c:pt idx="2710">
                  <c:v>0.56000000000000005</c:v>
                </c:pt>
                <c:pt idx="2711">
                  <c:v>0.55000000000000004</c:v>
                </c:pt>
                <c:pt idx="2712">
                  <c:v>0.64</c:v>
                </c:pt>
                <c:pt idx="2713">
                  <c:v>0.75</c:v>
                </c:pt>
                <c:pt idx="2714">
                  <c:v>0.76</c:v>
                </c:pt>
                <c:pt idx="2715">
                  <c:v>0.51</c:v>
                </c:pt>
                <c:pt idx="2716">
                  <c:v>0.62</c:v>
                </c:pt>
                <c:pt idx="2717">
                  <c:v>0.53</c:v>
                </c:pt>
                <c:pt idx="2718">
                  <c:v>0.4</c:v>
                </c:pt>
                <c:pt idx="2719">
                  <c:v>0.35</c:v>
                </c:pt>
                <c:pt idx="2720">
                  <c:v>0.69</c:v>
                </c:pt>
                <c:pt idx="2721">
                  <c:v>0.47</c:v>
                </c:pt>
                <c:pt idx="2722">
                  <c:v>0.41</c:v>
                </c:pt>
                <c:pt idx="2723">
                  <c:v>0.74</c:v>
                </c:pt>
                <c:pt idx="2724">
                  <c:v>0.69</c:v>
                </c:pt>
                <c:pt idx="2725">
                  <c:v>0.81</c:v>
                </c:pt>
                <c:pt idx="2726">
                  <c:v>0.72</c:v>
                </c:pt>
                <c:pt idx="2727">
                  <c:v>0.81</c:v>
                </c:pt>
                <c:pt idx="2728">
                  <c:v>0.48</c:v>
                </c:pt>
                <c:pt idx="2729">
                  <c:v>0.46</c:v>
                </c:pt>
                <c:pt idx="2730">
                  <c:v>0.38</c:v>
                </c:pt>
                <c:pt idx="2731">
                  <c:v>0.34</c:v>
                </c:pt>
                <c:pt idx="2732">
                  <c:v>0.41</c:v>
                </c:pt>
                <c:pt idx="2733">
                  <c:v>0.2</c:v>
                </c:pt>
                <c:pt idx="2734">
                  <c:v>0.36</c:v>
                </c:pt>
                <c:pt idx="2735">
                  <c:v>0.33</c:v>
                </c:pt>
                <c:pt idx="2736">
                  <c:v>0.37</c:v>
                </c:pt>
                <c:pt idx="2737">
                  <c:v>0.34</c:v>
                </c:pt>
                <c:pt idx="2738">
                  <c:v>0.41</c:v>
                </c:pt>
                <c:pt idx="2739">
                  <c:v>0.41</c:v>
                </c:pt>
                <c:pt idx="2740">
                  <c:v>0.08</c:v>
                </c:pt>
                <c:pt idx="2741">
                  <c:v>0.2</c:v>
                </c:pt>
                <c:pt idx="2742">
                  <c:v>0.23</c:v>
                </c:pt>
                <c:pt idx="2743">
                  <c:v>0.11</c:v>
                </c:pt>
                <c:pt idx="2744">
                  <c:v>-0.09</c:v>
                </c:pt>
                <c:pt idx="2745">
                  <c:v>0.06</c:v>
                </c:pt>
                <c:pt idx="2746">
                  <c:v>0.04</c:v>
                </c:pt>
                <c:pt idx="2747">
                  <c:v>-0.11</c:v>
                </c:pt>
                <c:pt idx="2748">
                  <c:v>0.28000000000000003</c:v>
                </c:pt>
                <c:pt idx="2749">
                  <c:v>0.4</c:v>
                </c:pt>
                <c:pt idx="2750">
                  <c:v>0.31</c:v>
                </c:pt>
                <c:pt idx="2751">
                  <c:v>0.02</c:v>
                </c:pt>
                <c:pt idx="2752">
                  <c:v>0.19</c:v>
                </c:pt>
                <c:pt idx="2753">
                  <c:v>0.16</c:v>
                </c:pt>
                <c:pt idx="2754">
                  <c:v>-0.02</c:v>
                </c:pt>
                <c:pt idx="2755">
                  <c:v>0</c:v>
                </c:pt>
                <c:pt idx="2756">
                  <c:v>0.1</c:v>
                </c:pt>
                <c:pt idx="2757">
                  <c:v>0.08</c:v>
                </c:pt>
                <c:pt idx="2758">
                  <c:v>-0.26</c:v>
                </c:pt>
                <c:pt idx="2759">
                  <c:v>-0.25</c:v>
                </c:pt>
                <c:pt idx="2760">
                  <c:v>-0.35</c:v>
                </c:pt>
                <c:pt idx="2761">
                  <c:v>-0.2</c:v>
                </c:pt>
                <c:pt idx="2762">
                  <c:v>-0.32</c:v>
                </c:pt>
                <c:pt idx="2763">
                  <c:v>-0.43</c:v>
                </c:pt>
                <c:pt idx="2764">
                  <c:v>-0.14000000000000001</c:v>
                </c:pt>
                <c:pt idx="2765">
                  <c:v>0.16</c:v>
                </c:pt>
                <c:pt idx="2766">
                  <c:v>-0.03</c:v>
                </c:pt>
                <c:pt idx="2767">
                  <c:v>0.02</c:v>
                </c:pt>
                <c:pt idx="2768">
                  <c:v>0.19</c:v>
                </c:pt>
                <c:pt idx="2769">
                  <c:v>0.2</c:v>
                </c:pt>
                <c:pt idx="2770">
                  <c:v>-0.12</c:v>
                </c:pt>
                <c:pt idx="2771">
                  <c:v>-0.04</c:v>
                </c:pt>
                <c:pt idx="2772">
                  <c:v>0</c:v>
                </c:pt>
                <c:pt idx="2773">
                  <c:v>0.06</c:v>
                </c:pt>
                <c:pt idx="2774">
                  <c:v>0.19</c:v>
                </c:pt>
                <c:pt idx="2775">
                  <c:v>0.04</c:v>
                </c:pt>
                <c:pt idx="2776">
                  <c:v>0.2</c:v>
                </c:pt>
                <c:pt idx="2777">
                  <c:v>0.04</c:v>
                </c:pt>
                <c:pt idx="2778">
                  <c:v>0.28999999999999998</c:v>
                </c:pt>
                <c:pt idx="2779">
                  <c:v>-0.09</c:v>
                </c:pt>
                <c:pt idx="2780">
                  <c:v>-0.25</c:v>
                </c:pt>
                <c:pt idx="2781">
                  <c:v>-0.48</c:v>
                </c:pt>
                <c:pt idx="2782">
                  <c:v>-0.11</c:v>
                </c:pt>
                <c:pt idx="2783">
                  <c:v>-0.35</c:v>
                </c:pt>
                <c:pt idx="2784">
                  <c:v>-0.43</c:v>
                </c:pt>
                <c:pt idx="2785">
                  <c:v>0.12</c:v>
                </c:pt>
                <c:pt idx="2786">
                  <c:v>0.2</c:v>
                </c:pt>
                <c:pt idx="2787">
                  <c:v>0.23</c:v>
                </c:pt>
                <c:pt idx="2788">
                  <c:v>0.09</c:v>
                </c:pt>
                <c:pt idx="2789">
                  <c:v>0</c:v>
                </c:pt>
                <c:pt idx="2790">
                  <c:v>-0.17</c:v>
                </c:pt>
                <c:pt idx="2791">
                  <c:v>-0.18</c:v>
                </c:pt>
                <c:pt idx="2792">
                  <c:v>-0.17</c:v>
                </c:pt>
                <c:pt idx="2793">
                  <c:v>-0.33</c:v>
                </c:pt>
                <c:pt idx="2794">
                  <c:v>-0.32</c:v>
                </c:pt>
                <c:pt idx="2795">
                  <c:v>-0.1</c:v>
                </c:pt>
                <c:pt idx="2796">
                  <c:v>0.11</c:v>
                </c:pt>
                <c:pt idx="2797">
                  <c:v>0.09</c:v>
                </c:pt>
                <c:pt idx="2798">
                  <c:v>-0.14000000000000001</c:v>
                </c:pt>
                <c:pt idx="2799">
                  <c:v>0.26</c:v>
                </c:pt>
                <c:pt idx="2800">
                  <c:v>-0.12</c:v>
                </c:pt>
                <c:pt idx="2801">
                  <c:v>-0.14000000000000001</c:v>
                </c:pt>
                <c:pt idx="2802">
                  <c:v>-0.25</c:v>
                </c:pt>
                <c:pt idx="2803">
                  <c:v>-0.11</c:v>
                </c:pt>
                <c:pt idx="2804">
                  <c:v>-0.03</c:v>
                </c:pt>
                <c:pt idx="2805">
                  <c:v>-0.15</c:v>
                </c:pt>
                <c:pt idx="2806">
                  <c:v>0.1</c:v>
                </c:pt>
                <c:pt idx="2807">
                  <c:v>0.01</c:v>
                </c:pt>
                <c:pt idx="2808">
                  <c:v>0.02</c:v>
                </c:pt>
                <c:pt idx="2809">
                  <c:v>0.12</c:v>
                </c:pt>
                <c:pt idx="2810">
                  <c:v>0.22</c:v>
                </c:pt>
                <c:pt idx="2811">
                  <c:v>0.21</c:v>
                </c:pt>
                <c:pt idx="2812">
                  <c:v>7.0000000000000007E-2</c:v>
                </c:pt>
                <c:pt idx="2813">
                  <c:v>0.2</c:v>
                </c:pt>
                <c:pt idx="2814">
                  <c:v>-0.04</c:v>
                </c:pt>
                <c:pt idx="2815">
                  <c:v>7.0000000000000007E-2</c:v>
                </c:pt>
                <c:pt idx="2816">
                  <c:v>-0.02</c:v>
                </c:pt>
                <c:pt idx="2817">
                  <c:v>-0.09</c:v>
                </c:pt>
                <c:pt idx="2818">
                  <c:v>0.01</c:v>
                </c:pt>
                <c:pt idx="2819">
                  <c:v>-0.06</c:v>
                </c:pt>
                <c:pt idx="2820">
                  <c:v>-0.01</c:v>
                </c:pt>
                <c:pt idx="2821">
                  <c:v>-0.06</c:v>
                </c:pt>
                <c:pt idx="2822">
                  <c:v>0</c:v>
                </c:pt>
                <c:pt idx="2823">
                  <c:v>-0.1</c:v>
                </c:pt>
                <c:pt idx="2824">
                  <c:v>-0.36</c:v>
                </c:pt>
                <c:pt idx="2825">
                  <c:v>-0.18</c:v>
                </c:pt>
                <c:pt idx="2826">
                  <c:v>-0.23</c:v>
                </c:pt>
                <c:pt idx="2827">
                  <c:v>0.02</c:v>
                </c:pt>
                <c:pt idx="2828">
                  <c:v>-7.0000000000000007E-2</c:v>
                </c:pt>
                <c:pt idx="2829">
                  <c:v>0.08</c:v>
                </c:pt>
                <c:pt idx="2830">
                  <c:v>0.16</c:v>
                </c:pt>
                <c:pt idx="2831">
                  <c:v>-7.0000000000000007E-2</c:v>
                </c:pt>
                <c:pt idx="2832">
                  <c:v>0.06</c:v>
                </c:pt>
                <c:pt idx="2833">
                  <c:v>0.11</c:v>
                </c:pt>
                <c:pt idx="2834">
                  <c:v>0.13</c:v>
                </c:pt>
                <c:pt idx="2835">
                  <c:v>-0.05</c:v>
                </c:pt>
                <c:pt idx="2836">
                  <c:v>-0.02</c:v>
                </c:pt>
                <c:pt idx="2837">
                  <c:v>0.04</c:v>
                </c:pt>
                <c:pt idx="2838">
                  <c:v>-7.0000000000000007E-2</c:v>
                </c:pt>
                <c:pt idx="2839">
                  <c:v>0.02</c:v>
                </c:pt>
                <c:pt idx="2840">
                  <c:v>-0.05</c:v>
                </c:pt>
                <c:pt idx="2841">
                  <c:v>0.16</c:v>
                </c:pt>
                <c:pt idx="2842">
                  <c:v>0.04</c:v>
                </c:pt>
                <c:pt idx="2843">
                  <c:v>-0.25</c:v>
                </c:pt>
                <c:pt idx="2844">
                  <c:v>-0.1</c:v>
                </c:pt>
                <c:pt idx="2845">
                  <c:v>-0.38</c:v>
                </c:pt>
                <c:pt idx="2846">
                  <c:v>-0.23</c:v>
                </c:pt>
                <c:pt idx="2847">
                  <c:v>-0.16</c:v>
                </c:pt>
                <c:pt idx="2848">
                  <c:v>-0.37</c:v>
                </c:pt>
                <c:pt idx="2849">
                  <c:v>-0.54</c:v>
                </c:pt>
                <c:pt idx="2850">
                  <c:v>-0.13</c:v>
                </c:pt>
                <c:pt idx="2851">
                  <c:v>0.05</c:v>
                </c:pt>
                <c:pt idx="2852">
                  <c:v>-0.45</c:v>
                </c:pt>
                <c:pt idx="2853">
                  <c:v>-0.26</c:v>
                </c:pt>
                <c:pt idx="2854">
                  <c:v>0.12</c:v>
                </c:pt>
                <c:pt idx="2855">
                  <c:v>0.38</c:v>
                </c:pt>
                <c:pt idx="2856">
                  <c:v>0.02</c:v>
                </c:pt>
                <c:pt idx="2857">
                  <c:v>0</c:v>
                </c:pt>
                <c:pt idx="2858">
                  <c:v>0.32</c:v>
                </c:pt>
                <c:pt idx="2859">
                  <c:v>0.03</c:v>
                </c:pt>
                <c:pt idx="2860">
                  <c:v>0.11</c:v>
                </c:pt>
                <c:pt idx="2861">
                  <c:v>-0.01</c:v>
                </c:pt>
                <c:pt idx="2862">
                  <c:v>-0.09</c:v>
                </c:pt>
                <c:pt idx="2863">
                  <c:v>7.0000000000000007E-2</c:v>
                </c:pt>
                <c:pt idx="2864">
                  <c:v>0.31</c:v>
                </c:pt>
                <c:pt idx="2865">
                  <c:v>0.21</c:v>
                </c:pt>
                <c:pt idx="2866">
                  <c:v>0.34</c:v>
                </c:pt>
                <c:pt idx="2867">
                  <c:v>0.24</c:v>
                </c:pt>
                <c:pt idx="2868">
                  <c:v>0</c:v>
                </c:pt>
                <c:pt idx="2869">
                  <c:v>-0.18</c:v>
                </c:pt>
                <c:pt idx="2870">
                  <c:v>-0.6</c:v>
                </c:pt>
                <c:pt idx="2871">
                  <c:v>-0.66</c:v>
                </c:pt>
                <c:pt idx="2872">
                  <c:v>-0.71</c:v>
                </c:pt>
                <c:pt idx="2873">
                  <c:v>-0.49</c:v>
                </c:pt>
                <c:pt idx="2874">
                  <c:v>-0.34</c:v>
                </c:pt>
                <c:pt idx="2875">
                  <c:v>-0.18</c:v>
                </c:pt>
                <c:pt idx="2876">
                  <c:v>0.13</c:v>
                </c:pt>
                <c:pt idx="2877">
                  <c:v>-0.21</c:v>
                </c:pt>
                <c:pt idx="2878">
                  <c:v>0.16</c:v>
                </c:pt>
                <c:pt idx="2879">
                  <c:v>0.38</c:v>
                </c:pt>
                <c:pt idx="2880">
                  <c:v>-0.18</c:v>
                </c:pt>
                <c:pt idx="2881">
                  <c:v>-0.04</c:v>
                </c:pt>
                <c:pt idx="2882">
                  <c:v>0.27</c:v>
                </c:pt>
                <c:pt idx="2883">
                  <c:v>0.17</c:v>
                </c:pt>
                <c:pt idx="2884">
                  <c:v>-0.19</c:v>
                </c:pt>
                <c:pt idx="2885">
                  <c:v>0.16</c:v>
                </c:pt>
                <c:pt idx="2886">
                  <c:v>-0.02</c:v>
                </c:pt>
                <c:pt idx="2887">
                  <c:v>-0.05</c:v>
                </c:pt>
                <c:pt idx="2888">
                  <c:v>-0.04</c:v>
                </c:pt>
                <c:pt idx="2889">
                  <c:v>-0.13</c:v>
                </c:pt>
                <c:pt idx="2890">
                  <c:v>-0.11</c:v>
                </c:pt>
                <c:pt idx="2891">
                  <c:v>-0.23</c:v>
                </c:pt>
                <c:pt idx="2892">
                  <c:v>-0.15</c:v>
                </c:pt>
                <c:pt idx="2893">
                  <c:v>-0.15</c:v>
                </c:pt>
                <c:pt idx="2894">
                  <c:v>-0.05</c:v>
                </c:pt>
                <c:pt idx="2895">
                  <c:v>-0.18</c:v>
                </c:pt>
                <c:pt idx="2896">
                  <c:v>-0.12</c:v>
                </c:pt>
                <c:pt idx="2897">
                  <c:v>0.11</c:v>
                </c:pt>
                <c:pt idx="2898">
                  <c:v>-0.06</c:v>
                </c:pt>
                <c:pt idx="2899">
                  <c:v>0.03</c:v>
                </c:pt>
                <c:pt idx="2900">
                  <c:v>-0.13</c:v>
                </c:pt>
                <c:pt idx="2901">
                  <c:v>0</c:v>
                </c:pt>
                <c:pt idx="2902">
                  <c:v>0.03</c:v>
                </c:pt>
                <c:pt idx="2903">
                  <c:v>-0.18</c:v>
                </c:pt>
                <c:pt idx="2904">
                  <c:v>-7.0000000000000007E-2</c:v>
                </c:pt>
                <c:pt idx="2905">
                  <c:v>-0.22</c:v>
                </c:pt>
                <c:pt idx="2906">
                  <c:v>0</c:v>
                </c:pt>
                <c:pt idx="2907">
                  <c:v>-0.24</c:v>
                </c:pt>
                <c:pt idx="2908">
                  <c:v>-0.34</c:v>
                </c:pt>
                <c:pt idx="2909">
                  <c:v>-0.06</c:v>
                </c:pt>
                <c:pt idx="2910">
                  <c:v>-0.17</c:v>
                </c:pt>
                <c:pt idx="2911">
                  <c:v>-0.04</c:v>
                </c:pt>
                <c:pt idx="2912">
                  <c:v>0.04</c:v>
                </c:pt>
                <c:pt idx="2913">
                  <c:v>0.03</c:v>
                </c:pt>
                <c:pt idx="2914">
                  <c:v>-0.02</c:v>
                </c:pt>
                <c:pt idx="2915">
                  <c:v>-0.16</c:v>
                </c:pt>
                <c:pt idx="2916">
                  <c:v>-7.0000000000000007E-2</c:v>
                </c:pt>
                <c:pt idx="2917">
                  <c:v>-0.21</c:v>
                </c:pt>
                <c:pt idx="2918">
                  <c:v>0.23</c:v>
                </c:pt>
                <c:pt idx="2919">
                  <c:v>0</c:v>
                </c:pt>
                <c:pt idx="2920">
                  <c:v>-0.06</c:v>
                </c:pt>
                <c:pt idx="2921">
                  <c:v>0.04</c:v>
                </c:pt>
                <c:pt idx="2922">
                  <c:v>-0.15</c:v>
                </c:pt>
                <c:pt idx="2923">
                  <c:v>-0.22</c:v>
                </c:pt>
                <c:pt idx="2924">
                  <c:v>0.1</c:v>
                </c:pt>
                <c:pt idx="2925">
                  <c:v>0.17</c:v>
                </c:pt>
                <c:pt idx="2926">
                  <c:v>-0.04</c:v>
                </c:pt>
                <c:pt idx="2927">
                  <c:v>0.01</c:v>
                </c:pt>
                <c:pt idx="2928">
                  <c:v>0</c:v>
                </c:pt>
                <c:pt idx="2929">
                  <c:v>-0.1</c:v>
                </c:pt>
                <c:pt idx="2930">
                  <c:v>-0.06</c:v>
                </c:pt>
                <c:pt idx="2931">
                  <c:v>0.17</c:v>
                </c:pt>
                <c:pt idx="2932">
                  <c:v>-0.01</c:v>
                </c:pt>
                <c:pt idx="2933">
                  <c:v>0.01</c:v>
                </c:pt>
                <c:pt idx="2934">
                  <c:v>0.06</c:v>
                </c:pt>
                <c:pt idx="2935">
                  <c:v>0.01</c:v>
                </c:pt>
                <c:pt idx="2936">
                  <c:v>-0.15</c:v>
                </c:pt>
                <c:pt idx="2937">
                  <c:v>-0.42</c:v>
                </c:pt>
                <c:pt idx="2938">
                  <c:v>-0.44</c:v>
                </c:pt>
                <c:pt idx="2939">
                  <c:v>-0.15</c:v>
                </c:pt>
                <c:pt idx="2940">
                  <c:v>-0.39</c:v>
                </c:pt>
                <c:pt idx="2941">
                  <c:v>-0.06</c:v>
                </c:pt>
                <c:pt idx="2942">
                  <c:v>-0.22</c:v>
                </c:pt>
                <c:pt idx="2943">
                  <c:v>-0.14000000000000001</c:v>
                </c:pt>
                <c:pt idx="2944">
                  <c:v>-0.56000000000000005</c:v>
                </c:pt>
                <c:pt idx="2945">
                  <c:v>-0.38</c:v>
                </c:pt>
                <c:pt idx="2946">
                  <c:v>0.15</c:v>
                </c:pt>
                <c:pt idx="2947">
                  <c:v>0.02</c:v>
                </c:pt>
                <c:pt idx="2948">
                  <c:v>0.16</c:v>
                </c:pt>
                <c:pt idx="2949">
                  <c:v>0.6</c:v>
                </c:pt>
                <c:pt idx="2950">
                  <c:v>0.13</c:v>
                </c:pt>
                <c:pt idx="2951">
                  <c:v>0.31</c:v>
                </c:pt>
                <c:pt idx="2952">
                  <c:v>0</c:v>
                </c:pt>
                <c:pt idx="2953">
                  <c:v>0.09</c:v>
                </c:pt>
                <c:pt idx="2954">
                  <c:v>-0.12</c:v>
                </c:pt>
                <c:pt idx="2955">
                  <c:v>-0.18</c:v>
                </c:pt>
                <c:pt idx="2956">
                  <c:v>-0.8</c:v>
                </c:pt>
                <c:pt idx="2957">
                  <c:v>-0.63</c:v>
                </c:pt>
                <c:pt idx="2958">
                  <c:v>-0.42</c:v>
                </c:pt>
                <c:pt idx="2959">
                  <c:v>-0.73</c:v>
                </c:pt>
                <c:pt idx="2960">
                  <c:v>0.08</c:v>
                </c:pt>
                <c:pt idx="2961">
                  <c:v>0.11</c:v>
                </c:pt>
                <c:pt idx="2962">
                  <c:v>0.06</c:v>
                </c:pt>
                <c:pt idx="2963">
                  <c:v>0.14000000000000001</c:v>
                </c:pt>
                <c:pt idx="2964">
                  <c:v>0.47</c:v>
                </c:pt>
                <c:pt idx="2965">
                  <c:v>0.42</c:v>
                </c:pt>
                <c:pt idx="2966">
                  <c:v>0.3</c:v>
                </c:pt>
                <c:pt idx="2967">
                  <c:v>0.33</c:v>
                </c:pt>
                <c:pt idx="2968">
                  <c:v>0.44</c:v>
                </c:pt>
                <c:pt idx="2969">
                  <c:v>0.45</c:v>
                </c:pt>
                <c:pt idx="2970">
                  <c:v>0.1</c:v>
                </c:pt>
                <c:pt idx="2971">
                  <c:v>0.08</c:v>
                </c:pt>
                <c:pt idx="2972">
                  <c:v>-0.15</c:v>
                </c:pt>
                <c:pt idx="2973">
                  <c:v>-0.15</c:v>
                </c:pt>
                <c:pt idx="2974">
                  <c:v>-0.39</c:v>
                </c:pt>
                <c:pt idx="2975">
                  <c:v>-0.46</c:v>
                </c:pt>
                <c:pt idx="2976">
                  <c:v>-0.28000000000000003</c:v>
                </c:pt>
                <c:pt idx="2977">
                  <c:v>-0.26</c:v>
                </c:pt>
                <c:pt idx="2978">
                  <c:v>0</c:v>
                </c:pt>
                <c:pt idx="2979">
                  <c:v>-0.2</c:v>
                </c:pt>
                <c:pt idx="2980">
                  <c:v>-0.37</c:v>
                </c:pt>
                <c:pt idx="2981">
                  <c:v>0</c:v>
                </c:pt>
                <c:pt idx="2982">
                  <c:v>-0.14000000000000001</c:v>
                </c:pt>
                <c:pt idx="2983">
                  <c:v>-0.27</c:v>
                </c:pt>
                <c:pt idx="2984">
                  <c:v>-0.14000000000000001</c:v>
                </c:pt>
                <c:pt idx="2985">
                  <c:v>0.02</c:v>
                </c:pt>
                <c:pt idx="2986">
                  <c:v>0.22</c:v>
                </c:pt>
                <c:pt idx="2987">
                  <c:v>0.03</c:v>
                </c:pt>
                <c:pt idx="2988">
                  <c:v>0.06</c:v>
                </c:pt>
                <c:pt idx="2989">
                  <c:v>0.04</c:v>
                </c:pt>
                <c:pt idx="2990">
                  <c:v>0.06</c:v>
                </c:pt>
                <c:pt idx="2991">
                  <c:v>-0.1</c:v>
                </c:pt>
                <c:pt idx="2992">
                  <c:v>-0.28999999999999998</c:v>
                </c:pt>
                <c:pt idx="2993">
                  <c:v>-0.17</c:v>
                </c:pt>
                <c:pt idx="2994">
                  <c:v>-0.24</c:v>
                </c:pt>
                <c:pt idx="2995">
                  <c:v>-0.26</c:v>
                </c:pt>
                <c:pt idx="2996">
                  <c:v>-0.38</c:v>
                </c:pt>
                <c:pt idx="2997">
                  <c:v>-0.27</c:v>
                </c:pt>
                <c:pt idx="2998">
                  <c:v>-0.22</c:v>
                </c:pt>
                <c:pt idx="2999">
                  <c:v>-0.02</c:v>
                </c:pt>
                <c:pt idx="3000">
                  <c:v>0.19</c:v>
                </c:pt>
                <c:pt idx="3001">
                  <c:v>-0.03</c:v>
                </c:pt>
                <c:pt idx="3002">
                  <c:v>0.03</c:v>
                </c:pt>
                <c:pt idx="3003">
                  <c:v>-0.02</c:v>
                </c:pt>
                <c:pt idx="3004">
                  <c:v>-0.11</c:v>
                </c:pt>
                <c:pt idx="3005">
                  <c:v>-0.12</c:v>
                </c:pt>
                <c:pt idx="3006">
                  <c:v>0.03</c:v>
                </c:pt>
                <c:pt idx="3007">
                  <c:v>0.04</c:v>
                </c:pt>
                <c:pt idx="3008">
                  <c:v>-0.01</c:v>
                </c:pt>
                <c:pt idx="3009">
                  <c:v>0</c:v>
                </c:pt>
                <c:pt idx="3010">
                  <c:v>-0.08</c:v>
                </c:pt>
                <c:pt idx="3011">
                  <c:v>-0.05</c:v>
                </c:pt>
                <c:pt idx="3012">
                  <c:v>0</c:v>
                </c:pt>
                <c:pt idx="3013">
                  <c:v>0.1</c:v>
                </c:pt>
                <c:pt idx="3014">
                  <c:v>0.05</c:v>
                </c:pt>
                <c:pt idx="3015">
                  <c:v>-0.18</c:v>
                </c:pt>
                <c:pt idx="3016">
                  <c:v>-0.08</c:v>
                </c:pt>
                <c:pt idx="3017">
                  <c:v>-0.09</c:v>
                </c:pt>
                <c:pt idx="3018">
                  <c:v>-0.13</c:v>
                </c:pt>
                <c:pt idx="3019">
                  <c:v>0.03</c:v>
                </c:pt>
                <c:pt idx="3020">
                  <c:v>0.4</c:v>
                </c:pt>
                <c:pt idx="3021">
                  <c:v>0.36</c:v>
                </c:pt>
                <c:pt idx="3022">
                  <c:v>0.24</c:v>
                </c:pt>
                <c:pt idx="3023">
                  <c:v>0.28000000000000003</c:v>
                </c:pt>
                <c:pt idx="3024">
                  <c:v>-0.02</c:v>
                </c:pt>
                <c:pt idx="3025">
                  <c:v>-0.02</c:v>
                </c:pt>
                <c:pt idx="3026">
                  <c:v>-0.13</c:v>
                </c:pt>
                <c:pt idx="3027">
                  <c:v>-0.27</c:v>
                </c:pt>
                <c:pt idx="3028">
                  <c:v>-0.4</c:v>
                </c:pt>
                <c:pt idx="3029">
                  <c:v>-0.3</c:v>
                </c:pt>
                <c:pt idx="3030">
                  <c:v>-0.39</c:v>
                </c:pt>
                <c:pt idx="3031">
                  <c:v>-0.39</c:v>
                </c:pt>
                <c:pt idx="3032">
                  <c:v>-0.33</c:v>
                </c:pt>
                <c:pt idx="3033">
                  <c:v>-0.31</c:v>
                </c:pt>
                <c:pt idx="3034">
                  <c:v>-0.6</c:v>
                </c:pt>
                <c:pt idx="3035">
                  <c:v>-0.26</c:v>
                </c:pt>
                <c:pt idx="3036">
                  <c:v>-0.28999999999999998</c:v>
                </c:pt>
                <c:pt idx="3037">
                  <c:v>0</c:v>
                </c:pt>
                <c:pt idx="3038">
                  <c:v>0.15</c:v>
                </c:pt>
                <c:pt idx="3039">
                  <c:v>0.21</c:v>
                </c:pt>
                <c:pt idx="3040">
                  <c:v>0.28000000000000003</c:v>
                </c:pt>
                <c:pt idx="3041">
                  <c:v>0.4</c:v>
                </c:pt>
                <c:pt idx="3042">
                  <c:v>0.4</c:v>
                </c:pt>
                <c:pt idx="3043">
                  <c:v>-0.18</c:v>
                </c:pt>
                <c:pt idx="3044">
                  <c:v>0.11</c:v>
                </c:pt>
                <c:pt idx="3045">
                  <c:v>0.05</c:v>
                </c:pt>
                <c:pt idx="3046">
                  <c:v>-0.05</c:v>
                </c:pt>
                <c:pt idx="3047">
                  <c:v>-0.3</c:v>
                </c:pt>
                <c:pt idx="3048">
                  <c:v>-0.43</c:v>
                </c:pt>
                <c:pt idx="3049">
                  <c:v>-0.08</c:v>
                </c:pt>
                <c:pt idx="3050">
                  <c:v>-0.06</c:v>
                </c:pt>
                <c:pt idx="3051">
                  <c:v>-0.19</c:v>
                </c:pt>
                <c:pt idx="3052">
                  <c:v>-0.3</c:v>
                </c:pt>
                <c:pt idx="3053">
                  <c:v>-0.19</c:v>
                </c:pt>
                <c:pt idx="3054">
                  <c:v>0.24</c:v>
                </c:pt>
                <c:pt idx="3055">
                  <c:v>-0.14000000000000001</c:v>
                </c:pt>
                <c:pt idx="3056">
                  <c:v>0.21</c:v>
                </c:pt>
                <c:pt idx="3057">
                  <c:v>0.08</c:v>
                </c:pt>
                <c:pt idx="3058">
                  <c:v>0.18</c:v>
                </c:pt>
                <c:pt idx="3059">
                  <c:v>0.05</c:v>
                </c:pt>
                <c:pt idx="3060">
                  <c:v>0.09</c:v>
                </c:pt>
                <c:pt idx="3061">
                  <c:v>0.13</c:v>
                </c:pt>
                <c:pt idx="3062">
                  <c:v>0.04</c:v>
                </c:pt>
                <c:pt idx="3063">
                  <c:v>0</c:v>
                </c:pt>
                <c:pt idx="3064">
                  <c:v>-0.3</c:v>
                </c:pt>
                <c:pt idx="3065">
                  <c:v>-0.31</c:v>
                </c:pt>
                <c:pt idx="3066">
                  <c:v>-0.34</c:v>
                </c:pt>
                <c:pt idx="3067">
                  <c:v>-0.22</c:v>
                </c:pt>
                <c:pt idx="3068">
                  <c:v>-0.32</c:v>
                </c:pt>
                <c:pt idx="3069">
                  <c:v>-0.09</c:v>
                </c:pt>
                <c:pt idx="3070">
                  <c:v>0.06</c:v>
                </c:pt>
                <c:pt idx="3071">
                  <c:v>0.18</c:v>
                </c:pt>
                <c:pt idx="3072">
                  <c:v>0.25</c:v>
                </c:pt>
                <c:pt idx="3073">
                  <c:v>0.08</c:v>
                </c:pt>
                <c:pt idx="3074">
                  <c:v>0.2</c:v>
                </c:pt>
                <c:pt idx="3075">
                  <c:v>-0.2</c:v>
                </c:pt>
                <c:pt idx="3076">
                  <c:v>-0.21</c:v>
                </c:pt>
                <c:pt idx="3077">
                  <c:v>-0.46</c:v>
                </c:pt>
                <c:pt idx="3078">
                  <c:v>-0.42</c:v>
                </c:pt>
                <c:pt idx="3079">
                  <c:v>-0.28999999999999998</c:v>
                </c:pt>
                <c:pt idx="3080">
                  <c:v>-0.16</c:v>
                </c:pt>
                <c:pt idx="3081">
                  <c:v>0.11</c:v>
                </c:pt>
                <c:pt idx="3082">
                  <c:v>0.04</c:v>
                </c:pt>
                <c:pt idx="3083">
                  <c:v>0.13</c:v>
                </c:pt>
                <c:pt idx="3084">
                  <c:v>0.12</c:v>
                </c:pt>
                <c:pt idx="3085">
                  <c:v>-0.02</c:v>
                </c:pt>
                <c:pt idx="3086">
                  <c:v>0</c:v>
                </c:pt>
                <c:pt idx="3087">
                  <c:v>-0.05</c:v>
                </c:pt>
                <c:pt idx="3088">
                  <c:v>7.0000000000000007E-2</c:v>
                </c:pt>
                <c:pt idx="3089">
                  <c:v>-0.1</c:v>
                </c:pt>
                <c:pt idx="3090">
                  <c:v>-0.04</c:v>
                </c:pt>
                <c:pt idx="3091">
                  <c:v>-0.12</c:v>
                </c:pt>
                <c:pt idx="3092">
                  <c:v>-0.28000000000000003</c:v>
                </c:pt>
                <c:pt idx="3093">
                  <c:v>-0.16</c:v>
                </c:pt>
                <c:pt idx="3094">
                  <c:v>0</c:v>
                </c:pt>
                <c:pt idx="3095">
                  <c:v>0</c:v>
                </c:pt>
                <c:pt idx="3096">
                  <c:v>-0.16</c:v>
                </c:pt>
                <c:pt idx="3097">
                  <c:v>0.03</c:v>
                </c:pt>
                <c:pt idx="3098">
                  <c:v>0.01</c:v>
                </c:pt>
                <c:pt idx="3099">
                  <c:v>-0.03</c:v>
                </c:pt>
                <c:pt idx="3100">
                  <c:v>-0.03</c:v>
                </c:pt>
                <c:pt idx="3101">
                  <c:v>-0.03</c:v>
                </c:pt>
                <c:pt idx="3102">
                  <c:v>0.06</c:v>
                </c:pt>
                <c:pt idx="3103">
                  <c:v>-0.01</c:v>
                </c:pt>
                <c:pt idx="3104">
                  <c:v>0</c:v>
                </c:pt>
                <c:pt idx="3105">
                  <c:v>-0.05</c:v>
                </c:pt>
                <c:pt idx="3106">
                  <c:v>-0.14000000000000001</c:v>
                </c:pt>
                <c:pt idx="3107">
                  <c:v>-0.08</c:v>
                </c:pt>
                <c:pt idx="3108">
                  <c:v>-0.16</c:v>
                </c:pt>
                <c:pt idx="3109">
                  <c:v>-0.09</c:v>
                </c:pt>
                <c:pt idx="3110">
                  <c:v>-0.05</c:v>
                </c:pt>
                <c:pt idx="3111">
                  <c:v>-0.08</c:v>
                </c:pt>
                <c:pt idx="3112">
                  <c:v>-0.13</c:v>
                </c:pt>
                <c:pt idx="3113">
                  <c:v>-0.13</c:v>
                </c:pt>
                <c:pt idx="3114">
                  <c:v>-0.1</c:v>
                </c:pt>
                <c:pt idx="3115">
                  <c:v>-0.08</c:v>
                </c:pt>
                <c:pt idx="3116">
                  <c:v>-0.02</c:v>
                </c:pt>
                <c:pt idx="3117">
                  <c:v>-0.01</c:v>
                </c:pt>
                <c:pt idx="3118">
                  <c:v>-7.0000000000000007E-2</c:v>
                </c:pt>
                <c:pt idx="3119">
                  <c:v>0.02</c:v>
                </c:pt>
                <c:pt idx="3120">
                  <c:v>-0.03</c:v>
                </c:pt>
                <c:pt idx="3121">
                  <c:v>7.0000000000000007E-2</c:v>
                </c:pt>
                <c:pt idx="3122">
                  <c:v>-0.04</c:v>
                </c:pt>
                <c:pt idx="3123">
                  <c:v>0.01</c:v>
                </c:pt>
                <c:pt idx="3124">
                  <c:v>0.01</c:v>
                </c:pt>
                <c:pt idx="3125">
                  <c:v>0</c:v>
                </c:pt>
                <c:pt idx="3126">
                  <c:v>-0.1</c:v>
                </c:pt>
                <c:pt idx="3127">
                  <c:v>-0.23</c:v>
                </c:pt>
                <c:pt idx="3128">
                  <c:v>-0.1</c:v>
                </c:pt>
                <c:pt idx="3129">
                  <c:v>-0.15</c:v>
                </c:pt>
                <c:pt idx="3130">
                  <c:v>-0.22</c:v>
                </c:pt>
                <c:pt idx="3131">
                  <c:v>-0.19</c:v>
                </c:pt>
                <c:pt idx="3132">
                  <c:v>-0.24</c:v>
                </c:pt>
                <c:pt idx="3133">
                  <c:v>-0.15</c:v>
                </c:pt>
                <c:pt idx="3134">
                  <c:v>-0.13</c:v>
                </c:pt>
                <c:pt idx="3135">
                  <c:v>0.06</c:v>
                </c:pt>
                <c:pt idx="3136">
                  <c:v>-0.03</c:v>
                </c:pt>
                <c:pt idx="3137">
                  <c:v>-0.01</c:v>
                </c:pt>
                <c:pt idx="3138">
                  <c:v>0.04</c:v>
                </c:pt>
                <c:pt idx="3139">
                  <c:v>0</c:v>
                </c:pt>
                <c:pt idx="3140">
                  <c:v>0.04</c:v>
                </c:pt>
                <c:pt idx="3141">
                  <c:v>-0.15</c:v>
                </c:pt>
                <c:pt idx="3142">
                  <c:v>-0.12</c:v>
                </c:pt>
                <c:pt idx="3143">
                  <c:v>-0.15</c:v>
                </c:pt>
                <c:pt idx="3144">
                  <c:v>7.0000000000000007E-2</c:v>
                </c:pt>
                <c:pt idx="3145">
                  <c:v>0</c:v>
                </c:pt>
                <c:pt idx="3146">
                  <c:v>0.14000000000000001</c:v>
                </c:pt>
                <c:pt idx="3147">
                  <c:v>0.11</c:v>
                </c:pt>
                <c:pt idx="3148">
                  <c:v>0.14000000000000001</c:v>
                </c:pt>
                <c:pt idx="3149">
                  <c:v>-0.13</c:v>
                </c:pt>
                <c:pt idx="3150">
                  <c:v>-0.19</c:v>
                </c:pt>
                <c:pt idx="3151">
                  <c:v>-0.14000000000000001</c:v>
                </c:pt>
                <c:pt idx="3152">
                  <c:v>-0.43</c:v>
                </c:pt>
                <c:pt idx="3153">
                  <c:v>-0.34</c:v>
                </c:pt>
                <c:pt idx="3154">
                  <c:v>-0.19</c:v>
                </c:pt>
                <c:pt idx="3155">
                  <c:v>-0.04</c:v>
                </c:pt>
                <c:pt idx="3156">
                  <c:v>0.19</c:v>
                </c:pt>
                <c:pt idx="3157">
                  <c:v>0.24</c:v>
                </c:pt>
                <c:pt idx="3158">
                  <c:v>0.13</c:v>
                </c:pt>
                <c:pt idx="3159">
                  <c:v>0.05</c:v>
                </c:pt>
                <c:pt idx="3160">
                  <c:v>-0.08</c:v>
                </c:pt>
                <c:pt idx="3161">
                  <c:v>-0.1</c:v>
                </c:pt>
                <c:pt idx="3162">
                  <c:v>-0.02</c:v>
                </c:pt>
                <c:pt idx="3163">
                  <c:v>-0.04</c:v>
                </c:pt>
                <c:pt idx="3164">
                  <c:v>-0.03</c:v>
                </c:pt>
                <c:pt idx="3165">
                  <c:v>-0.11</c:v>
                </c:pt>
                <c:pt idx="3166">
                  <c:v>-0.12</c:v>
                </c:pt>
                <c:pt idx="3167">
                  <c:v>-0.19</c:v>
                </c:pt>
                <c:pt idx="3168">
                  <c:v>-0.12</c:v>
                </c:pt>
                <c:pt idx="3169">
                  <c:v>0.12</c:v>
                </c:pt>
                <c:pt idx="3170">
                  <c:v>0.11</c:v>
                </c:pt>
                <c:pt idx="3171">
                  <c:v>7.0000000000000007E-2</c:v>
                </c:pt>
                <c:pt idx="3172">
                  <c:v>-0.19</c:v>
                </c:pt>
                <c:pt idx="3173">
                  <c:v>0.04</c:v>
                </c:pt>
                <c:pt idx="3174">
                  <c:v>-0.18</c:v>
                </c:pt>
                <c:pt idx="3175">
                  <c:v>-0.25</c:v>
                </c:pt>
                <c:pt idx="3176">
                  <c:v>-0.31</c:v>
                </c:pt>
                <c:pt idx="3177">
                  <c:v>-0.28000000000000003</c:v>
                </c:pt>
                <c:pt idx="3178">
                  <c:v>-0.13</c:v>
                </c:pt>
                <c:pt idx="3179">
                  <c:v>-0.31</c:v>
                </c:pt>
                <c:pt idx="3180">
                  <c:v>0</c:v>
                </c:pt>
                <c:pt idx="3181">
                  <c:v>0.01</c:v>
                </c:pt>
                <c:pt idx="3182">
                  <c:v>0.06</c:v>
                </c:pt>
                <c:pt idx="3183">
                  <c:v>0.08</c:v>
                </c:pt>
                <c:pt idx="3184">
                  <c:v>0.14000000000000001</c:v>
                </c:pt>
                <c:pt idx="3185">
                  <c:v>0.23</c:v>
                </c:pt>
                <c:pt idx="3186">
                  <c:v>0.2</c:v>
                </c:pt>
                <c:pt idx="3187">
                  <c:v>0.28000000000000003</c:v>
                </c:pt>
                <c:pt idx="3188">
                  <c:v>0.16</c:v>
                </c:pt>
                <c:pt idx="3189">
                  <c:v>0.2</c:v>
                </c:pt>
                <c:pt idx="3190">
                  <c:v>0.02</c:v>
                </c:pt>
                <c:pt idx="3191">
                  <c:v>0.12</c:v>
                </c:pt>
                <c:pt idx="3192">
                  <c:v>0.08</c:v>
                </c:pt>
                <c:pt idx="3193">
                  <c:v>0.41</c:v>
                </c:pt>
                <c:pt idx="3194">
                  <c:v>0.4</c:v>
                </c:pt>
                <c:pt idx="3195">
                  <c:v>0.34</c:v>
                </c:pt>
                <c:pt idx="3196">
                  <c:v>0.46</c:v>
                </c:pt>
                <c:pt idx="3197">
                  <c:v>0.37</c:v>
                </c:pt>
                <c:pt idx="3198">
                  <c:v>0.52</c:v>
                </c:pt>
                <c:pt idx="3199">
                  <c:v>0.59</c:v>
                </c:pt>
                <c:pt idx="3200">
                  <c:v>0.8</c:v>
                </c:pt>
                <c:pt idx="3201">
                  <c:v>0.63</c:v>
                </c:pt>
                <c:pt idx="3202">
                  <c:v>0.59</c:v>
                </c:pt>
                <c:pt idx="3203">
                  <c:v>0.45</c:v>
                </c:pt>
                <c:pt idx="3204">
                  <c:v>0.31</c:v>
                </c:pt>
                <c:pt idx="3205">
                  <c:v>0.16</c:v>
                </c:pt>
                <c:pt idx="3206">
                  <c:v>0.18</c:v>
                </c:pt>
                <c:pt idx="3207">
                  <c:v>0.45</c:v>
                </c:pt>
                <c:pt idx="3208">
                  <c:v>0.68</c:v>
                </c:pt>
                <c:pt idx="3209">
                  <c:v>0.69</c:v>
                </c:pt>
                <c:pt idx="3210">
                  <c:v>0.97</c:v>
                </c:pt>
                <c:pt idx="3211">
                  <c:v>1.05</c:v>
                </c:pt>
                <c:pt idx="3212">
                  <c:v>0.98</c:v>
                </c:pt>
                <c:pt idx="3213">
                  <c:v>0.72</c:v>
                </c:pt>
                <c:pt idx="3214">
                  <c:v>0.9</c:v>
                </c:pt>
                <c:pt idx="3215">
                  <c:v>0.77</c:v>
                </c:pt>
                <c:pt idx="3216">
                  <c:v>0.7</c:v>
                </c:pt>
                <c:pt idx="3217">
                  <c:v>0.48</c:v>
                </c:pt>
                <c:pt idx="3218">
                  <c:v>0.39</c:v>
                </c:pt>
                <c:pt idx="3219">
                  <c:v>0.53</c:v>
                </c:pt>
                <c:pt idx="3220">
                  <c:v>0.51</c:v>
                </c:pt>
                <c:pt idx="3221">
                  <c:v>0.55000000000000004</c:v>
                </c:pt>
                <c:pt idx="3222">
                  <c:v>0.71</c:v>
                </c:pt>
                <c:pt idx="3223">
                  <c:v>0.78</c:v>
                </c:pt>
                <c:pt idx="3224">
                  <c:v>0.67</c:v>
                </c:pt>
                <c:pt idx="3225">
                  <c:v>0.61</c:v>
                </c:pt>
                <c:pt idx="3226">
                  <c:v>0.84</c:v>
                </c:pt>
                <c:pt idx="3227">
                  <c:v>0.82</c:v>
                </c:pt>
                <c:pt idx="3228">
                  <c:v>0.77</c:v>
                </c:pt>
                <c:pt idx="3229">
                  <c:v>0.67</c:v>
                </c:pt>
                <c:pt idx="3230">
                  <c:v>0.71</c:v>
                </c:pt>
                <c:pt idx="3231">
                  <c:v>0.51</c:v>
                </c:pt>
                <c:pt idx="3232">
                  <c:v>0.64</c:v>
                </c:pt>
                <c:pt idx="3233">
                  <c:v>0.39</c:v>
                </c:pt>
                <c:pt idx="3234">
                  <c:v>0.57999999999999996</c:v>
                </c:pt>
                <c:pt idx="3235">
                  <c:v>0.62</c:v>
                </c:pt>
                <c:pt idx="3236">
                  <c:v>0.62</c:v>
                </c:pt>
                <c:pt idx="3237">
                  <c:v>0.63</c:v>
                </c:pt>
                <c:pt idx="3238">
                  <c:v>0.52</c:v>
                </c:pt>
                <c:pt idx="3239">
                  <c:v>0.71</c:v>
                </c:pt>
                <c:pt idx="3240">
                  <c:v>0.69</c:v>
                </c:pt>
                <c:pt idx="3241">
                  <c:v>0.81</c:v>
                </c:pt>
                <c:pt idx="3242">
                  <c:v>0.62</c:v>
                </c:pt>
                <c:pt idx="3243">
                  <c:v>0.75</c:v>
                </c:pt>
                <c:pt idx="3244">
                  <c:v>0.72</c:v>
                </c:pt>
                <c:pt idx="3245">
                  <c:v>0.8</c:v>
                </c:pt>
                <c:pt idx="3246">
                  <c:v>0.88</c:v>
                </c:pt>
                <c:pt idx="3247">
                  <c:v>0.74</c:v>
                </c:pt>
                <c:pt idx="3248">
                  <c:v>0.84</c:v>
                </c:pt>
                <c:pt idx="3249">
                  <c:v>0.8</c:v>
                </c:pt>
                <c:pt idx="3250">
                  <c:v>0.6</c:v>
                </c:pt>
                <c:pt idx="3251">
                  <c:v>0.53</c:v>
                </c:pt>
                <c:pt idx="3252">
                  <c:v>0.5</c:v>
                </c:pt>
                <c:pt idx="3253">
                  <c:v>0.48</c:v>
                </c:pt>
                <c:pt idx="3254">
                  <c:v>0.49</c:v>
                </c:pt>
                <c:pt idx="3255">
                  <c:v>0.54</c:v>
                </c:pt>
                <c:pt idx="3256">
                  <c:v>0.52</c:v>
                </c:pt>
                <c:pt idx="3257">
                  <c:v>0.79</c:v>
                </c:pt>
                <c:pt idx="3258">
                  <c:v>0.75</c:v>
                </c:pt>
                <c:pt idx="3259">
                  <c:v>0.89</c:v>
                </c:pt>
                <c:pt idx="3260">
                  <c:v>0.79</c:v>
                </c:pt>
                <c:pt idx="3261">
                  <c:v>0.66</c:v>
                </c:pt>
                <c:pt idx="3262">
                  <c:v>0.68</c:v>
                </c:pt>
                <c:pt idx="3263">
                  <c:v>0.67</c:v>
                </c:pt>
                <c:pt idx="3264">
                  <c:v>0.75</c:v>
                </c:pt>
                <c:pt idx="3265">
                  <c:v>0.6</c:v>
                </c:pt>
                <c:pt idx="3266">
                  <c:v>0.65</c:v>
                </c:pt>
                <c:pt idx="3267">
                  <c:v>0.47</c:v>
                </c:pt>
                <c:pt idx="3268">
                  <c:v>0.48</c:v>
                </c:pt>
                <c:pt idx="3269">
                  <c:v>0.34</c:v>
                </c:pt>
                <c:pt idx="3270">
                  <c:v>0.28000000000000003</c:v>
                </c:pt>
                <c:pt idx="3271">
                  <c:v>0.3</c:v>
                </c:pt>
                <c:pt idx="3272">
                  <c:v>0.28000000000000003</c:v>
                </c:pt>
                <c:pt idx="3273">
                  <c:v>0.36</c:v>
                </c:pt>
                <c:pt idx="3274">
                  <c:v>0.41</c:v>
                </c:pt>
                <c:pt idx="3275">
                  <c:v>0.59</c:v>
                </c:pt>
                <c:pt idx="3276">
                  <c:v>0.44</c:v>
                </c:pt>
                <c:pt idx="3277">
                  <c:v>0.44</c:v>
                </c:pt>
                <c:pt idx="3278">
                  <c:v>0.41</c:v>
                </c:pt>
                <c:pt idx="3279">
                  <c:v>0.33</c:v>
                </c:pt>
                <c:pt idx="3280">
                  <c:v>0.24</c:v>
                </c:pt>
                <c:pt idx="3281">
                  <c:v>0.12</c:v>
                </c:pt>
                <c:pt idx="3282">
                  <c:v>0.18</c:v>
                </c:pt>
                <c:pt idx="3283">
                  <c:v>0.28000000000000003</c:v>
                </c:pt>
                <c:pt idx="3284">
                  <c:v>0.31</c:v>
                </c:pt>
                <c:pt idx="3285">
                  <c:v>0.25</c:v>
                </c:pt>
                <c:pt idx="3286">
                  <c:v>0.28000000000000003</c:v>
                </c:pt>
                <c:pt idx="3287">
                  <c:v>0.26</c:v>
                </c:pt>
                <c:pt idx="3288">
                  <c:v>0.04</c:v>
                </c:pt>
                <c:pt idx="3289">
                  <c:v>0</c:v>
                </c:pt>
                <c:pt idx="3290">
                  <c:v>-0.03</c:v>
                </c:pt>
                <c:pt idx="3291">
                  <c:v>0.2</c:v>
                </c:pt>
                <c:pt idx="3292">
                  <c:v>0.1</c:v>
                </c:pt>
                <c:pt idx="3293">
                  <c:v>0.21</c:v>
                </c:pt>
                <c:pt idx="3294">
                  <c:v>0.26</c:v>
                </c:pt>
                <c:pt idx="3295">
                  <c:v>0.1</c:v>
                </c:pt>
                <c:pt idx="3296">
                  <c:v>0.06</c:v>
                </c:pt>
                <c:pt idx="3297">
                  <c:v>0.13</c:v>
                </c:pt>
                <c:pt idx="3298">
                  <c:v>0</c:v>
                </c:pt>
                <c:pt idx="3299">
                  <c:v>-0.05</c:v>
                </c:pt>
                <c:pt idx="3300">
                  <c:v>-0.06</c:v>
                </c:pt>
                <c:pt idx="3301">
                  <c:v>-0.22</c:v>
                </c:pt>
                <c:pt idx="3302">
                  <c:v>-0.25</c:v>
                </c:pt>
                <c:pt idx="3303">
                  <c:v>-0.05</c:v>
                </c:pt>
                <c:pt idx="3304">
                  <c:v>-0.19</c:v>
                </c:pt>
                <c:pt idx="3305">
                  <c:v>0.1</c:v>
                </c:pt>
                <c:pt idx="3306">
                  <c:v>-0.06</c:v>
                </c:pt>
                <c:pt idx="3307">
                  <c:v>-0.09</c:v>
                </c:pt>
                <c:pt idx="3308">
                  <c:v>-0.03</c:v>
                </c:pt>
                <c:pt idx="3309">
                  <c:v>-0.15</c:v>
                </c:pt>
                <c:pt idx="3310">
                  <c:v>-0.24</c:v>
                </c:pt>
                <c:pt idx="3311">
                  <c:v>-0.04</c:v>
                </c:pt>
                <c:pt idx="3312">
                  <c:v>0.13</c:v>
                </c:pt>
                <c:pt idx="3313">
                  <c:v>-0.05</c:v>
                </c:pt>
                <c:pt idx="3314">
                  <c:v>0.02</c:v>
                </c:pt>
                <c:pt idx="3315">
                  <c:v>0.14000000000000001</c:v>
                </c:pt>
                <c:pt idx="3316">
                  <c:v>0</c:v>
                </c:pt>
                <c:pt idx="3317">
                  <c:v>0.1</c:v>
                </c:pt>
                <c:pt idx="3318">
                  <c:v>0.01</c:v>
                </c:pt>
                <c:pt idx="3319">
                  <c:v>-0.18</c:v>
                </c:pt>
                <c:pt idx="3320">
                  <c:v>-0.18</c:v>
                </c:pt>
                <c:pt idx="3321">
                  <c:v>-0.25</c:v>
                </c:pt>
                <c:pt idx="3322">
                  <c:v>-0.16</c:v>
                </c:pt>
                <c:pt idx="3323">
                  <c:v>-0.15</c:v>
                </c:pt>
                <c:pt idx="3324">
                  <c:v>-7.0000000000000007E-2</c:v>
                </c:pt>
                <c:pt idx="3325">
                  <c:v>0.01</c:v>
                </c:pt>
                <c:pt idx="3326">
                  <c:v>-0.02</c:v>
                </c:pt>
                <c:pt idx="3327">
                  <c:v>-0.12</c:v>
                </c:pt>
                <c:pt idx="3328">
                  <c:v>-0.08</c:v>
                </c:pt>
                <c:pt idx="3329">
                  <c:v>0.01</c:v>
                </c:pt>
                <c:pt idx="3330">
                  <c:v>-0.01</c:v>
                </c:pt>
                <c:pt idx="3331">
                  <c:v>0</c:v>
                </c:pt>
                <c:pt idx="3332">
                  <c:v>0.06</c:v>
                </c:pt>
                <c:pt idx="3333">
                  <c:v>-0.03</c:v>
                </c:pt>
                <c:pt idx="3334">
                  <c:v>-0.19</c:v>
                </c:pt>
                <c:pt idx="3335">
                  <c:v>-0.25</c:v>
                </c:pt>
                <c:pt idx="3336">
                  <c:v>-0.09</c:v>
                </c:pt>
                <c:pt idx="3337">
                  <c:v>-0.1</c:v>
                </c:pt>
                <c:pt idx="3338">
                  <c:v>-0.13</c:v>
                </c:pt>
                <c:pt idx="3339">
                  <c:v>-0.06</c:v>
                </c:pt>
                <c:pt idx="3340">
                  <c:v>-0.11</c:v>
                </c:pt>
                <c:pt idx="3341">
                  <c:v>-0.01</c:v>
                </c:pt>
                <c:pt idx="3342">
                  <c:v>-0.31</c:v>
                </c:pt>
                <c:pt idx="3343">
                  <c:v>-0.16</c:v>
                </c:pt>
                <c:pt idx="3344">
                  <c:v>-0.32</c:v>
                </c:pt>
                <c:pt idx="3345">
                  <c:v>-0.28000000000000003</c:v>
                </c:pt>
                <c:pt idx="3346">
                  <c:v>-0.37</c:v>
                </c:pt>
                <c:pt idx="3347">
                  <c:v>-0.56000000000000005</c:v>
                </c:pt>
                <c:pt idx="3348">
                  <c:v>-0.44</c:v>
                </c:pt>
                <c:pt idx="3349">
                  <c:v>-0.69</c:v>
                </c:pt>
                <c:pt idx="3350">
                  <c:v>-0.43</c:v>
                </c:pt>
                <c:pt idx="3351">
                  <c:v>-0.4</c:v>
                </c:pt>
                <c:pt idx="3352">
                  <c:v>-0.44</c:v>
                </c:pt>
                <c:pt idx="3353">
                  <c:v>-0.51</c:v>
                </c:pt>
                <c:pt idx="3354">
                  <c:v>-0.56999999999999995</c:v>
                </c:pt>
                <c:pt idx="3355">
                  <c:v>-0.39</c:v>
                </c:pt>
                <c:pt idx="3356">
                  <c:v>-0.57999999999999996</c:v>
                </c:pt>
                <c:pt idx="3357">
                  <c:v>-0.31</c:v>
                </c:pt>
                <c:pt idx="3358">
                  <c:v>-0.53</c:v>
                </c:pt>
                <c:pt idx="3359">
                  <c:v>-0.5</c:v>
                </c:pt>
                <c:pt idx="3360">
                  <c:v>-0.52</c:v>
                </c:pt>
                <c:pt idx="3361">
                  <c:v>-0.79</c:v>
                </c:pt>
                <c:pt idx="3362">
                  <c:v>-0.76</c:v>
                </c:pt>
                <c:pt idx="3363">
                  <c:v>-0.84</c:v>
                </c:pt>
                <c:pt idx="3364">
                  <c:v>-0.77</c:v>
                </c:pt>
                <c:pt idx="3365">
                  <c:v>-0.72</c:v>
                </c:pt>
                <c:pt idx="3366">
                  <c:v>-0.67</c:v>
                </c:pt>
                <c:pt idx="3367">
                  <c:v>-0.77</c:v>
                </c:pt>
                <c:pt idx="3368">
                  <c:v>-0.82</c:v>
                </c:pt>
                <c:pt idx="3369">
                  <c:v>-0.75</c:v>
                </c:pt>
                <c:pt idx="3370">
                  <c:v>-0.75</c:v>
                </c:pt>
                <c:pt idx="3371">
                  <c:v>-0.53</c:v>
                </c:pt>
                <c:pt idx="3372">
                  <c:v>-0.69</c:v>
                </c:pt>
                <c:pt idx="3373">
                  <c:v>-0.55000000000000004</c:v>
                </c:pt>
                <c:pt idx="3374">
                  <c:v>-0.64</c:v>
                </c:pt>
                <c:pt idx="3375">
                  <c:v>-0.8</c:v>
                </c:pt>
                <c:pt idx="3376">
                  <c:v>-0.8</c:v>
                </c:pt>
                <c:pt idx="3377">
                  <c:v>-0.7</c:v>
                </c:pt>
                <c:pt idx="3378">
                  <c:v>-0.66</c:v>
                </c:pt>
                <c:pt idx="3379">
                  <c:v>-0.66</c:v>
                </c:pt>
                <c:pt idx="3380">
                  <c:v>-0.71</c:v>
                </c:pt>
                <c:pt idx="3381">
                  <c:v>-0.55000000000000004</c:v>
                </c:pt>
                <c:pt idx="3382">
                  <c:v>-0.82</c:v>
                </c:pt>
                <c:pt idx="3383">
                  <c:v>-0.55000000000000004</c:v>
                </c:pt>
                <c:pt idx="3384">
                  <c:v>-0.61</c:v>
                </c:pt>
                <c:pt idx="3385">
                  <c:v>-0.75</c:v>
                </c:pt>
                <c:pt idx="3386">
                  <c:v>-0.98</c:v>
                </c:pt>
                <c:pt idx="3387">
                  <c:v>-0.8</c:v>
                </c:pt>
                <c:pt idx="3388">
                  <c:v>-0.93</c:v>
                </c:pt>
                <c:pt idx="3389">
                  <c:v>-1.03</c:v>
                </c:pt>
                <c:pt idx="3390">
                  <c:v>-0.57999999999999996</c:v>
                </c:pt>
                <c:pt idx="3391">
                  <c:v>-0.67</c:v>
                </c:pt>
                <c:pt idx="3392">
                  <c:v>-0.68</c:v>
                </c:pt>
                <c:pt idx="3393">
                  <c:v>-0.62</c:v>
                </c:pt>
                <c:pt idx="3394">
                  <c:v>-0.83</c:v>
                </c:pt>
                <c:pt idx="3395">
                  <c:v>-0.65</c:v>
                </c:pt>
                <c:pt idx="3396">
                  <c:v>-0.74</c:v>
                </c:pt>
                <c:pt idx="3397">
                  <c:v>-0.65</c:v>
                </c:pt>
                <c:pt idx="3398">
                  <c:v>-0.97</c:v>
                </c:pt>
                <c:pt idx="3399">
                  <c:v>-0.94</c:v>
                </c:pt>
                <c:pt idx="3400">
                  <c:v>-0.75</c:v>
                </c:pt>
                <c:pt idx="3401">
                  <c:v>-0.7</c:v>
                </c:pt>
                <c:pt idx="3402">
                  <c:v>-0.5</c:v>
                </c:pt>
                <c:pt idx="3403">
                  <c:v>-0.48</c:v>
                </c:pt>
                <c:pt idx="3404">
                  <c:v>-0.42</c:v>
                </c:pt>
                <c:pt idx="3405">
                  <c:v>-0.56000000000000005</c:v>
                </c:pt>
                <c:pt idx="3406">
                  <c:v>-0.67</c:v>
                </c:pt>
                <c:pt idx="3407">
                  <c:v>-0.59</c:v>
                </c:pt>
                <c:pt idx="3408">
                  <c:v>-0.76</c:v>
                </c:pt>
                <c:pt idx="3409">
                  <c:v>-0.75</c:v>
                </c:pt>
                <c:pt idx="3410">
                  <c:v>-0.97</c:v>
                </c:pt>
                <c:pt idx="3411">
                  <c:v>-0.97</c:v>
                </c:pt>
                <c:pt idx="3412">
                  <c:v>-0.84</c:v>
                </c:pt>
                <c:pt idx="3413">
                  <c:v>-0.69</c:v>
                </c:pt>
                <c:pt idx="3414">
                  <c:v>-0.62</c:v>
                </c:pt>
                <c:pt idx="3415">
                  <c:v>-0.77</c:v>
                </c:pt>
                <c:pt idx="3416">
                  <c:v>-0.54</c:v>
                </c:pt>
                <c:pt idx="3417">
                  <c:v>-0.56999999999999995</c:v>
                </c:pt>
                <c:pt idx="3418">
                  <c:v>-0.59</c:v>
                </c:pt>
                <c:pt idx="3419">
                  <c:v>-0.88</c:v>
                </c:pt>
                <c:pt idx="3420">
                  <c:v>-0.88</c:v>
                </c:pt>
                <c:pt idx="3421">
                  <c:v>-0.8</c:v>
                </c:pt>
                <c:pt idx="3422">
                  <c:v>-0.8</c:v>
                </c:pt>
                <c:pt idx="3423">
                  <c:v>-0.72</c:v>
                </c:pt>
                <c:pt idx="3424">
                  <c:v>-0.79</c:v>
                </c:pt>
                <c:pt idx="3425">
                  <c:v>-0.72</c:v>
                </c:pt>
                <c:pt idx="3426">
                  <c:v>-0.56000000000000005</c:v>
                </c:pt>
                <c:pt idx="3427">
                  <c:v>-0.78</c:v>
                </c:pt>
                <c:pt idx="3428">
                  <c:v>-0.68</c:v>
                </c:pt>
                <c:pt idx="3429">
                  <c:v>-0.79</c:v>
                </c:pt>
                <c:pt idx="3430">
                  <c:v>-0.68</c:v>
                </c:pt>
                <c:pt idx="3431">
                  <c:v>-0.77</c:v>
                </c:pt>
                <c:pt idx="3432">
                  <c:v>-0.85</c:v>
                </c:pt>
                <c:pt idx="3433">
                  <c:v>-0.6</c:v>
                </c:pt>
                <c:pt idx="3434">
                  <c:v>-0.62</c:v>
                </c:pt>
                <c:pt idx="3435">
                  <c:v>-0.46</c:v>
                </c:pt>
                <c:pt idx="3436">
                  <c:v>-0.5</c:v>
                </c:pt>
                <c:pt idx="3437">
                  <c:v>-0.45</c:v>
                </c:pt>
                <c:pt idx="3438">
                  <c:v>-0.36</c:v>
                </c:pt>
                <c:pt idx="3439">
                  <c:v>-0.5</c:v>
                </c:pt>
                <c:pt idx="3440">
                  <c:v>-0.4</c:v>
                </c:pt>
                <c:pt idx="3441">
                  <c:v>-0.45</c:v>
                </c:pt>
                <c:pt idx="3442">
                  <c:v>-0.35</c:v>
                </c:pt>
                <c:pt idx="3443">
                  <c:v>-0.44</c:v>
                </c:pt>
                <c:pt idx="3444">
                  <c:v>-0.48</c:v>
                </c:pt>
                <c:pt idx="3445">
                  <c:v>-0.27</c:v>
                </c:pt>
                <c:pt idx="3446">
                  <c:v>-0.35</c:v>
                </c:pt>
                <c:pt idx="3447">
                  <c:v>-0.3</c:v>
                </c:pt>
                <c:pt idx="3448">
                  <c:v>-0.22</c:v>
                </c:pt>
                <c:pt idx="3449">
                  <c:v>-0.26</c:v>
                </c:pt>
                <c:pt idx="3450">
                  <c:v>-0.17</c:v>
                </c:pt>
                <c:pt idx="3451">
                  <c:v>-0.32</c:v>
                </c:pt>
                <c:pt idx="3452">
                  <c:v>-0.32</c:v>
                </c:pt>
                <c:pt idx="3453">
                  <c:v>-0.23</c:v>
                </c:pt>
                <c:pt idx="3454">
                  <c:v>-0.25</c:v>
                </c:pt>
                <c:pt idx="3455">
                  <c:v>-0.28999999999999998</c:v>
                </c:pt>
                <c:pt idx="3456">
                  <c:v>-0.19</c:v>
                </c:pt>
                <c:pt idx="3457">
                  <c:v>-7.0000000000000007E-2</c:v>
                </c:pt>
                <c:pt idx="3458">
                  <c:v>-0.15</c:v>
                </c:pt>
                <c:pt idx="3459">
                  <c:v>0</c:v>
                </c:pt>
                <c:pt idx="3460">
                  <c:v>-0.04</c:v>
                </c:pt>
                <c:pt idx="3461">
                  <c:v>-0.02</c:v>
                </c:pt>
                <c:pt idx="3462">
                  <c:v>-0.02</c:v>
                </c:pt>
                <c:pt idx="3463">
                  <c:v>7.0000000000000007E-2</c:v>
                </c:pt>
                <c:pt idx="3464">
                  <c:v>0.01</c:v>
                </c:pt>
                <c:pt idx="3465">
                  <c:v>-0.08</c:v>
                </c:pt>
                <c:pt idx="3466">
                  <c:v>0</c:v>
                </c:pt>
                <c:pt idx="3467">
                  <c:v>-0.16</c:v>
                </c:pt>
                <c:pt idx="3468">
                  <c:v>-0.14000000000000001</c:v>
                </c:pt>
                <c:pt idx="3469">
                  <c:v>-0.13</c:v>
                </c:pt>
                <c:pt idx="3470">
                  <c:v>-7.0000000000000007E-2</c:v>
                </c:pt>
                <c:pt idx="3471">
                  <c:v>-0.14000000000000001</c:v>
                </c:pt>
                <c:pt idx="3472">
                  <c:v>-0.09</c:v>
                </c:pt>
                <c:pt idx="3473">
                  <c:v>-0.03</c:v>
                </c:pt>
                <c:pt idx="3474">
                  <c:v>-0.16</c:v>
                </c:pt>
                <c:pt idx="3475">
                  <c:v>-0.2</c:v>
                </c:pt>
                <c:pt idx="3476">
                  <c:v>-0.32</c:v>
                </c:pt>
                <c:pt idx="3477">
                  <c:v>-0.23</c:v>
                </c:pt>
                <c:pt idx="3478">
                  <c:v>-0.25</c:v>
                </c:pt>
                <c:pt idx="3479">
                  <c:v>-0.22</c:v>
                </c:pt>
                <c:pt idx="3480">
                  <c:v>-0.23</c:v>
                </c:pt>
                <c:pt idx="3481">
                  <c:v>-0.15</c:v>
                </c:pt>
                <c:pt idx="3482">
                  <c:v>0.03</c:v>
                </c:pt>
                <c:pt idx="3483">
                  <c:v>0.17</c:v>
                </c:pt>
                <c:pt idx="3484">
                  <c:v>0.14000000000000001</c:v>
                </c:pt>
                <c:pt idx="3485">
                  <c:v>7.0000000000000007E-2</c:v>
                </c:pt>
                <c:pt idx="3486">
                  <c:v>0.05</c:v>
                </c:pt>
                <c:pt idx="3487">
                  <c:v>0.04</c:v>
                </c:pt>
                <c:pt idx="3488">
                  <c:v>-0.17</c:v>
                </c:pt>
                <c:pt idx="3489">
                  <c:v>-0.1</c:v>
                </c:pt>
                <c:pt idx="3490">
                  <c:v>-0.19</c:v>
                </c:pt>
                <c:pt idx="3491">
                  <c:v>-0.06</c:v>
                </c:pt>
                <c:pt idx="3492">
                  <c:v>-0.2</c:v>
                </c:pt>
                <c:pt idx="3493">
                  <c:v>-0.05</c:v>
                </c:pt>
                <c:pt idx="3494">
                  <c:v>-0.1</c:v>
                </c:pt>
                <c:pt idx="3495">
                  <c:v>-0.18</c:v>
                </c:pt>
                <c:pt idx="3496">
                  <c:v>-0.08</c:v>
                </c:pt>
                <c:pt idx="3497">
                  <c:v>-0.14000000000000001</c:v>
                </c:pt>
                <c:pt idx="3498">
                  <c:v>0</c:v>
                </c:pt>
                <c:pt idx="3499">
                  <c:v>0.02</c:v>
                </c:pt>
                <c:pt idx="3500">
                  <c:v>-0.08</c:v>
                </c:pt>
                <c:pt idx="3501">
                  <c:v>0</c:v>
                </c:pt>
                <c:pt idx="3502">
                  <c:v>-0.1</c:v>
                </c:pt>
                <c:pt idx="3503">
                  <c:v>0.01</c:v>
                </c:pt>
                <c:pt idx="3504">
                  <c:v>-0.1</c:v>
                </c:pt>
                <c:pt idx="3505">
                  <c:v>-0.01</c:v>
                </c:pt>
                <c:pt idx="3506">
                  <c:v>-0.09</c:v>
                </c:pt>
                <c:pt idx="3507">
                  <c:v>-0.11</c:v>
                </c:pt>
                <c:pt idx="3508">
                  <c:v>-0.08</c:v>
                </c:pt>
                <c:pt idx="3509">
                  <c:v>-0.02</c:v>
                </c:pt>
                <c:pt idx="3510">
                  <c:v>-0.05</c:v>
                </c:pt>
                <c:pt idx="3511">
                  <c:v>-7.0000000000000007E-2</c:v>
                </c:pt>
                <c:pt idx="3512">
                  <c:v>-0.01</c:v>
                </c:pt>
                <c:pt idx="3513">
                  <c:v>-0.02</c:v>
                </c:pt>
                <c:pt idx="3514">
                  <c:v>-0.08</c:v>
                </c:pt>
                <c:pt idx="3515">
                  <c:v>-0.04</c:v>
                </c:pt>
                <c:pt idx="3516">
                  <c:v>-0.11</c:v>
                </c:pt>
                <c:pt idx="3517">
                  <c:v>0.01</c:v>
                </c:pt>
                <c:pt idx="3518">
                  <c:v>0.02</c:v>
                </c:pt>
                <c:pt idx="3519">
                  <c:v>-0.06</c:v>
                </c:pt>
                <c:pt idx="3520">
                  <c:v>0.04</c:v>
                </c:pt>
                <c:pt idx="3521">
                  <c:v>-0.04</c:v>
                </c:pt>
                <c:pt idx="3522">
                  <c:v>-0.05</c:v>
                </c:pt>
                <c:pt idx="3523">
                  <c:v>-0.13</c:v>
                </c:pt>
                <c:pt idx="3524">
                  <c:v>-0.12</c:v>
                </c:pt>
                <c:pt idx="3525">
                  <c:v>-0.2</c:v>
                </c:pt>
                <c:pt idx="3526">
                  <c:v>-0.15</c:v>
                </c:pt>
                <c:pt idx="3527">
                  <c:v>-0.11</c:v>
                </c:pt>
                <c:pt idx="3528">
                  <c:v>-0.2</c:v>
                </c:pt>
                <c:pt idx="3529">
                  <c:v>-0.04</c:v>
                </c:pt>
                <c:pt idx="3530">
                  <c:v>0</c:v>
                </c:pt>
                <c:pt idx="3531">
                  <c:v>0.01</c:v>
                </c:pt>
                <c:pt idx="3532">
                  <c:v>-0.02</c:v>
                </c:pt>
                <c:pt idx="3533">
                  <c:v>-0.02</c:v>
                </c:pt>
                <c:pt idx="3534">
                  <c:v>-0.06</c:v>
                </c:pt>
                <c:pt idx="3535">
                  <c:v>-0.19</c:v>
                </c:pt>
                <c:pt idx="3536">
                  <c:v>-0.01</c:v>
                </c:pt>
                <c:pt idx="3537">
                  <c:v>-0.14000000000000001</c:v>
                </c:pt>
                <c:pt idx="3538">
                  <c:v>-0.02</c:v>
                </c:pt>
                <c:pt idx="3539">
                  <c:v>-0.1</c:v>
                </c:pt>
                <c:pt idx="3540">
                  <c:v>0</c:v>
                </c:pt>
                <c:pt idx="3541">
                  <c:v>-0.11</c:v>
                </c:pt>
                <c:pt idx="3542">
                  <c:v>-0.16</c:v>
                </c:pt>
                <c:pt idx="3543">
                  <c:v>-0.08</c:v>
                </c:pt>
                <c:pt idx="3544">
                  <c:v>-0.08</c:v>
                </c:pt>
                <c:pt idx="3545">
                  <c:v>0.03</c:v>
                </c:pt>
                <c:pt idx="3546">
                  <c:v>0.03</c:v>
                </c:pt>
                <c:pt idx="3547">
                  <c:v>-0.06</c:v>
                </c:pt>
                <c:pt idx="3548">
                  <c:v>-0.03</c:v>
                </c:pt>
                <c:pt idx="3549">
                  <c:v>-0.1</c:v>
                </c:pt>
                <c:pt idx="3550">
                  <c:v>-0.03</c:v>
                </c:pt>
                <c:pt idx="3551">
                  <c:v>-0.09</c:v>
                </c:pt>
                <c:pt idx="3552">
                  <c:v>0.1</c:v>
                </c:pt>
                <c:pt idx="3553">
                  <c:v>-0.46</c:v>
                </c:pt>
                <c:pt idx="3554">
                  <c:v>7.0000000000000007E-2</c:v>
                </c:pt>
                <c:pt idx="3555">
                  <c:v>-0.17</c:v>
                </c:pt>
                <c:pt idx="3556">
                  <c:v>-0.24</c:v>
                </c:pt>
                <c:pt idx="3557">
                  <c:v>-0.08</c:v>
                </c:pt>
                <c:pt idx="3558">
                  <c:v>-0.02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A6-4FF4-A2FF-125E0FAC5201}"/>
            </c:ext>
          </c:extLst>
        </c:ser>
        <c:ser>
          <c:idx val="1"/>
          <c:order val="1"/>
          <c:tx>
            <c:v>Forecast</c:v>
          </c:tx>
          <c:spPr>
            <a:ln w="22225"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A_sample!$I$1:$I$3559</c:f>
              <c:numCache>
                <c:formatCode>General</c:formatCode>
                <c:ptCount val="3559"/>
                <c:pt idx="0">
                  <c:v>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0</c:v>
                </c:pt>
                <c:pt idx="29">
                  <c:v>-5.966666666666666E-2</c:v>
                </c:pt>
                <c:pt idx="30">
                  <c:v>-6.0000000000000005E-2</c:v>
                </c:pt>
                <c:pt idx="31">
                  <c:v>-6.2333333333333338E-2</c:v>
                </c:pt>
                <c:pt idx="32">
                  <c:v>-6.6333333333333327E-2</c:v>
                </c:pt>
                <c:pt idx="33">
                  <c:v>-6.3666666666666663E-2</c:v>
                </c:pt>
                <c:pt idx="34">
                  <c:v>-6.3E-2</c:v>
                </c:pt>
                <c:pt idx="35">
                  <c:v>-5.6666666666666664E-2</c:v>
                </c:pt>
                <c:pt idx="36">
                  <c:v>-5.3666666666666668E-2</c:v>
                </c:pt>
                <c:pt idx="37">
                  <c:v>-5.566666666666667E-2</c:v>
                </c:pt>
                <c:pt idx="38">
                  <c:v>-6.0000000000000012E-2</c:v>
                </c:pt>
                <c:pt idx="39">
                  <c:v>-6.7666666666666681E-2</c:v>
                </c:pt>
                <c:pt idx="40">
                  <c:v>-7.3333333333333348E-2</c:v>
                </c:pt>
                <c:pt idx="41">
                  <c:v>-7.9333333333333353E-2</c:v>
                </c:pt>
                <c:pt idx="42">
                  <c:v>-7.8333333333333352E-2</c:v>
                </c:pt>
                <c:pt idx="43">
                  <c:v>-6.8000000000000019E-2</c:v>
                </c:pt>
                <c:pt idx="44">
                  <c:v>-5.800000000000001E-2</c:v>
                </c:pt>
                <c:pt idx="45">
                  <c:v>-5.3000000000000005E-2</c:v>
                </c:pt>
                <c:pt idx="46">
                  <c:v>-6.0666666666666674E-2</c:v>
                </c:pt>
                <c:pt idx="47">
                  <c:v>-6.6000000000000003E-2</c:v>
                </c:pt>
                <c:pt idx="48">
                  <c:v>-6.8333333333333343E-2</c:v>
                </c:pt>
                <c:pt idx="49">
                  <c:v>-6.666666666666668E-2</c:v>
                </c:pt>
                <c:pt idx="50">
                  <c:v>-5.5333333333333339E-2</c:v>
                </c:pt>
                <c:pt idx="51">
                  <c:v>-5.333333333333333E-2</c:v>
                </c:pt>
                <c:pt idx="52">
                  <c:v>-5.3000000000000005E-2</c:v>
                </c:pt>
                <c:pt idx="53">
                  <c:v>-5.3333333333333337E-2</c:v>
                </c:pt>
                <c:pt idx="54">
                  <c:v>-4.9666666666666665E-2</c:v>
                </c:pt>
                <c:pt idx="55">
                  <c:v>-0.04</c:v>
                </c:pt>
                <c:pt idx="56">
                  <c:v>-2.3333333333333331E-2</c:v>
                </c:pt>
                <c:pt idx="57">
                  <c:v>-6.3333333333333297E-3</c:v>
                </c:pt>
                <c:pt idx="58">
                  <c:v>5.6666666666666645E-3</c:v>
                </c:pt>
                <c:pt idx="59">
                  <c:v>1.2999999999999999E-2</c:v>
                </c:pt>
                <c:pt idx="60">
                  <c:v>1.7666666666666671E-2</c:v>
                </c:pt>
                <c:pt idx="61">
                  <c:v>1.7000000000000008E-2</c:v>
                </c:pt>
                <c:pt idx="62">
                  <c:v>9.6666666666666758E-3</c:v>
                </c:pt>
                <c:pt idx="63">
                  <c:v>-1.6666666666666635E-3</c:v>
                </c:pt>
                <c:pt idx="64">
                  <c:v>-1.0000000000000002E-2</c:v>
                </c:pt>
                <c:pt idx="65">
                  <c:v>-2.2333333333333334E-2</c:v>
                </c:pt>
                <c:pt idx="66">
                  <c:v>-3.3333333333333333E-2</c:v>
                </c:pt>
                <c:pt idx="67">
                  <c:v>-4.3666666666666666E-2</c:v>
                </c:pt>
                <c:pt idx="68">
                  <c:v>-5.4666666666666655E-2</c:v>
                </c:pt>
                <c:pt idx="69">
                  <c:v>-5.9999999999999984E-2</c:v>
                </c:pt>
                <c:pt idx="70">
                  <c:v>-6.6333333333333314E-2</c:v>
                </c:pt>
                <c:pt idx="71">
                  <c:v>-6.699999999999999E-2</c:v>
                </c:pt>
                <c:pt idx="72">
                  <c:v>-6.7999999999999991E-2</c:v>
                </c:pt>
                <c:pt idx="73">
                  <c:v>-6.8333333333333329E-2</c:v>
                </c:pt>
                <c:pt idx="74">
                  <c:v>-6.8999999999999992E-2</c:v>
                </c:pt>
                <c:pt idx="75">
                  <c:v>-6.3333333333333325E-2</c:v>
                </c:pt>
                <c:pt idx="76">
                  <c:v>-5.3999999999999999E-2</c:v>
                </c:pt>
                <c:pt idx="77">
                  <c:v>-4.8333333333333332E-2</c:v>
                </c:pt>
                <c:pt idx="78">
                  <c:v>-4.3666666666666659E-2</c:v>
                </c:pt>
                <c:pt idx="79">
                  <c:v>-4.6666666666666662E-2</c:v>
                </c:pt>
                <c:pt idx="80">
                  <c:v>-5.0333333333333327E-2</c:v>
                </c:pt>
                <c:pt idx="81">
                  <c:v>-5.1000000000000004E-2</c:v>
                </c:pt>
                <c:pt idx="82">
                  <c:v>-4.6666666666666662E-2</c:v>
                </c:pt>
                <c:pt idx="83">
                  <c:v>-4.533333333333333E-2</c:v>
                </c:pt>
                <c:pt idx="84">
                  <c:v>-4.2666666666666665E-2</c:v>
                </c:pt>
                <c:pt idx="85">
                  <c:v>-4.5999999999999992E-2</c:v>
                </c:pt>
                <c:pt idx="86">
                  <c:v>-6.1333333333333337E-2</c:v>
                </c:pt>
                <c:pt idx="87">
                  <c:v>-7.5333333333333349E-2</c:v>
                </c:pt>
                <c:pt idx="88">
                  <c:v>-8.7000000000000008E-2</c:v>
                </c:pt>
                <c:pt idx="89">
                  <c:v>-9.166666666666666E-2</c:v>
                </c:pt>
                <c:pt idx="90">
                  <c:v>-9.3000000000000013E-2</c:v>
                </c:pt>
                <c:pt idx="91">
                  <c:v>-9.133333333333335E-2</c:v>
                </c:pt>
                <c:pt idx="92">
                  <c:v>-8.5333333333333317E-2</c:v>
                </c:pt>
                <c:pt idx="93">
                  <c:v>-8.2000000000000003E-2</c:v>
                </c:pt>
                <c:pt idx="94">
                  <c:v>-7.2999999999999995E-2</c:v>
                </c:pt>
                <c:pt idx="95">
                  <c:v>-6.7333333333333314E-2</c:v>
                </c:pt>
                <c:pt idx="96">
                  <c:v>-6.2333333333333331E-2</c:v>
                </c:pt>
                <c:pt idx="97">
                  <c:v>-5.1333333333333335E-2</c:v>
                </c:pt>
                <c:pt idx="98">
                  <c:v>-4.3333333333333335E-2</c:v>
                </c:pt>
                <c:pt idx="99">
                  <c:v>-4.0666666666666663E-2</c:v>
                </c:pt>
                <c:pt idx="100">
                  <c:v>-3.9E-2</c:v>
                </c:pt>
                <c:pt idx="101">
                  <c:v>-3.9666666666666663E-2</c:v>
                </c:pt>
                <c:pt idx="102">
                  <c:v>-4.9000000000000002E-2</c:v>
                </c:pt>
                <c:pt idx="103">
                  <c:v>-5.6666666666666664E-2</c:v>
                </c:pt>
                <c:pt idx="104">
                  <c:v>-6.0999999999999992E-2</c:v>
                </c:pt>
                <c:pt idx="105">
                  <c:v>-6.5000000000000002E-2</c:v>
                </c:pt>
                <c:pt idx="106">
                  <c:v>-7.0333333333333345E-2</c:v>
                </c:pt>
                <c:pt idx="107">
                  <c:v>-7.9000000000000015E-2</c:v>
                </c:pt>
                <c:pt idx="108">
                  <c:v>-7.866666666666669E-2</c:v>
                </c:pt>
                <c:pt idx="109">
                  <c:v>-6.4666666666666692E-2</c:v>
                </c:pt>
                <c:pt idx="110">
                  <c:v>-5.5333333333333359E-2</c:v>
                </c:pt>
                <c:pt idx="111">
                  <c:v>-4.3666666666666701E-2</c:v>
                </c:pt>
                <c:pt idx="112">
                  <c:v>-5.1666666666666687E-2</c:v>
                </c:pt>
                <c:pt idx="113">
                  <c:v>-5.6333333333333353E-2</c:v>
                </c:pt>
                <c:pt idx="114">
                  <c:v>-6.1666666666666675E-2</c:v>
                </c:pt>
                <c:pt idx="115">
                  <c:v>-5.5666666666666691E-2</c:v>
                </c:pt>
                <c:pt idx="116">
                  <c:v>-5.5666666666666691E-2</c:v>
                </c:pt>
                <c:pt idx="117">
                  <c:v>-4.6666666666666655E-2</c:v>
                </c:pt>
                <c:pt idx="118">
                  <c:v>-2.8333333333333321E-2</c:v>
                </c:pt>
                <c:pt idx="119">
                  <c:v>-3.9999999999999923E-3</c:v>
                </c:pt>
                <c:pt idx="120">
                  <c:v>8.6666666666666715E-3</c:v>
                </c:pt>
                <c:pt idx="121">
                  <c:v>1.8000000000000006E-2</c:v>
                </c:pt>
                <c:pt idx="122">
                  <c:v>2.3333333333333331E-2</c:v>
                </c:pt>
                <c:pt idx="123">
                  <c:v>1.6999999999999998E-2</c:v>
                </c:pt>
                <c:pt idx="124">
                  <c:v>-1.0000000000000002E-2</c:v>
                </c:pt>
                <c:pt idx="125">
                  <c:v>-2.5999999999999992E-2</c:v>
                </c:pt>
                <c:pt idx="126">
                  <c:v>-4.7333333333333331E-2</c:v>
                </c:pt>
                <c:pt idx="127">
                  <c:v>-6.8333333333333329E-2</c:v>
                </c:pt>
                <c:pt idx="128">
                  <c:v>-8.8333333333333333E-2</c:v>
                </c:pt>
                <c:pt idx="129">
                  <c:v>-0.10166666666666666</c:v>
                </c:pt>
                <c:pt idx="130">
                  <c:v>-0.10733333333333334</c:v>
                </c:pt>
                <c:pt idx="131">
                  <c:v>-0.10666666666666667</c:v>
                </c:pt>
                <c:pt idx="132">
                  <c:v>-9.0333333333333349E-2</c:v>
                </c:pt>
                <c:pt idx="133">
                  <c:v>-8.8333333333333333E-2</c:v>
                </c:pt>
                <c:pt idx="134">
                  <c:v>-9.2333333333333337E-2</c:v>
                </c:pt>
                <c:pt idx="135">
                  <c:v>-0.109</c:v>
                </c:pt>
                <c:pt idx="136">
                  <c:v>-0.11600000000000001</c:v>
                </c:pt>
                <c:pt idx="137">
                  <c:v>-0.10800000000000001</c:v>
                </c:pt>
                <c:pt idx="138">
                  <c:v>-0.10066666666666667</c:v>
                </c:pt>
                <c:pt idx="139">
                  <c:v>-9.9333333333333329E-2</c:v>
                </c:pt>
                <c:pt idx="140">
                  <c:v>-0.10133333333333334</c:v>
                </c:pt>
                <c:pt idx="141">
                  <c:v>-9.7000000000000003E-2</c:v>
                </c:pt>
                <c:pt idx="142">
                  <c:v>-8.2000000000000003E-2</c:v>
                </c:pt>
                <c:pt idx="143">
                  <c:v>-5.9666666666666673E-2</c:v>
                </c:pt>
                <c:pt idx="144">
                  <c:v>-4.5333333333333344E-2</c:v>
                </c:pt>
                <c:pt idx="145">
                  <c:v>-3.8666666666666662E-2</c:v>
                </c:pt>
                <c:pt idx="146">
                  <c:v>-2.5333333333333326E-2</c:v>
                </c:pt>
                <c:pt idx="147">
                  <c:v>-2.6333333333333358E-2</c:v>
                </c:pt>
                <c:pt idx="148">
                  <c:v>-3.8666666666666689E-2</c:v>
                </c:pt>
                <c:pt idx="149">
                  <c:v>-6.0000000000000005E-2</c:v>
                </c:pt>
                <c:pt idx="150">
                  <c:v>-6.7333333333333384E-2</c:v>
                </c:pt>
                <c:pt idx="151">
                  <c:v>-7.9666666666666719E-2</c:v>
                </c:pt>
                <c:pt idx="152">
                  <c:v>-8.5666666666666683E-2</c:v>
                </c:pt>
                <c:pt idx="153">
                  <c:v>-8.2000000000000031E-2</c:v>
                </c:pt>
                <c:pt idx="154">
                  <c:v>-6.8333333333333385E-2</c:v>
                </c:pt>
                <c:pt idx="155">
                  <c:v>-5.8333333333333327E-2</c:v>
                </c:pt>
                <c:pt idx="156">
                  <c:v>-5.0666666666666658E-2</c:v>
                </c:pt>
                <c:pt idx="157">
                  <c:v>-4.5999999999999992E-2</c:v>
                </c:pt>
                <c:pt idx="158">
                  <c:v>-3.8333333333333337E-2</c:v>
                </c:pt>
                <c:pt idx="159">
                  <c:v>-1.6999999999999998E-2</c:v>
                </c:pt>
                <c:pt idx="160">
                  <c:v>-3.3333333333333083E-4</c:v>
                </c:pt>
                <c:pt idx="161">
                  <c:v>-1.2333333333333326E-2</c:v>
                </c:pt>
                <c:pt idx="162">
                  <c:v>-2.6666666666666661E-2</c:v>
                </c:pt>
                <c:pt idx="163">
                  <c:v>-2.4333333333333325E-2</c:v>
                </c:pt>
                <c:pt idx="164">
                  <c:v>-7.333333333333328E-3</c:v>
                </c:pt>
                <c:pt idx="165">
                  <c:v>1.5666666666666683E-2</c:v>
                </c:pt>
                <c:pt idx="166">
                  <c:v>2.4000000000000011E-2</c:v>
                </c:pt>
                <c:pt idx="167">
                  <c:v>2.2666666666666661E-2</c:v>
                </c:pt>
                <c:pt idx="168">
                  <c:v>2.0333333333333335E-2</c:v>
                </c:pt>
                <c:pt idx="169">
                  <c:v>1.7999999999999999E-2</c:v>
                </c:pt>
                <c:pt idx="170">
                  <c:v>3.6666666666666705E-3</c:v>
                </c:pt>
                <c:pt idx="171">
                  <c:v>-1.9666666666666669E-2</c:v>
                </c:pt>
                <c:pt idx="172">
                  <c:v>-2.2333333333333337E-2</c:v>
                </c:pt>
                <c:pt idx="173">
                  <c:v>-3.7333333333333336E-2</c:v>
                </c:pt>
                <c:pt idx="174">
                  <c:v>-5.3333333333333344E-2</c:v>
                </c:pt>
                <c:pt idx="175">
                  <c:v>-7.6666666666666675E-2</c:v>
                </c:pt>
                <c:pt idx="176">
                  <c:v>-8.5999999999999993E-2</c:v>
                </c:pt>
                <c:pt idx="177">
                  <c:v>-8.0999999999999975E-2</c:v>
                </c:pt>
                <c:pt idx="178">
                  <c:v>-8.7999999999999995E-2</c:v>
                </c:pt>
                <c:pt idx="179">
                  <c:v>-8.8666666666666644E-2</c:v>
                </c:pt>
                <c:pt idx="180">
                  <c:v>-7.966666666666665E-2</c:v>
                </c:pt>
                <c:pt idx="181">
                  <c:v>-6.4999999999999988E-2</c:v>
                </c:pt>
                <c:pt idx="182">
                  <c:v>-5.6666666666666664E-2</c:v>
                </c:pt>
                <c:pt idx="183">
                  <c:v>-5.8666666666666659E-2</c:v>
                </c:pt>
                <c:pt idx="184">
                  <c:v>-4.300000000000001E-2</c:v>
                </c:pt>
                <c:pt idx="185">
                  <c:v>-3.5333333333333349E-2</c:v>
                </c:pt>
                <c:pt idx="186">
                  <c:v>-2.5666666666666667E-2</c:v>
                </c:pt>
                <c:pt idx="187">
                  <c:v>-1.7333333333333336E-2</c:v>
                </c:pt>
                <c:pt idx="188">
                  <c:v>-8.3333333333333332E-3</c:v>
                </c:pt>
                <c:pt idx="189">
                  <c:v>-2.0666666666666667E-2</c:v>
                </c:pt>
                <c:pt idx="190">
                  <c:v>-3.7999999999999999E-2</c:v>
                </c:pt>
                <c:pt idx="191">
                  <c:v>-2.8333333333333332E-2</c:v>
                </c:pt>
                <c:pt idx="192">
                  <c:v>-2.6666666666666661E-2</c:v>
                </c:pt>
                <c:pt idx="193">
                  <c:v>-3.1333333333333331E-2</c:v>
                </c:pt>
                <c:pt idx="194">
                  <c:v>-4.5333333333333337E-2</c:v>
                </c:pt>
                <c:pt idx="195">
                  <c:v>-5.1333333333333335E-2</c:v>
                </c:pt>
                <c:pt idx="196">
                  <c:v>-3.966666666666667E-2</c:v>
                </c:pt>
                <c:pt idx="197">
                  <c:v>-3.4666666666666665E-2</c:v>
                </c:pt>
                <c:pt idx="198">
                  <c:v>-3.1666666666666669E-2</c:v>
                </c:pt>
                <c:pt idx="199">
                  <c:v>-3.3333333333333326E-2</c:v>
                </c:pt>
                <c:pt idx="200">
                  <c:v>-2.0333333333333321E-2</c:v>
                </c:pt>
                <c:pt idx="201">
                  <c:v>-1.233333333333334E-2</c:v>
                </c:pt>
                <c:pt idx="202">
                  <c:v>-1.3999999999999993E-2</c:v>
                </c:pt>
                <c:pt idx="203">
                  <c:v>-8.6666666666666593E-3</c:v>
                </c:pt>
                <c:pt idx="204">
                  <c:v>2.9999999999999944E-3</c:v>
                </c:pt>
                <c:pt idx="205">
                  <c:v>1.3333333333333332E-2</c:v>
                </c:pt>
                <c:pt idx="206">
                  <c:v>8.333333333333328E-3</c:v>
                </c:pt>
                <c:pt idx="207">
                  <c:v>-1.66666666666667E-3</c:v>
                </c:pt>
                <c:pt idx="208">
                  <c:v>6.6666666666666619E-3</c:v>
                </c:pt>
                <c:pt idx="209">
                  <c:v>7.3333333333333289E-3</c:v>
                </c:pt>
                <c:pt idx="210">
                  <c:v>-1.1666666666666659E-2</c:v>
                </c:pt>
                <c:pt idx="211">
                  <c:v>-2.933333333333334E-2</c:v>
                </c:pt>
                <c:pt idx="212">
                  <c:v>-3.7333333333333329E-2</c:v>
                </c:pt>
                <c:pt idx="213">
                  <c:v>-3.266666666666667E-2</c:v>
                </c:pt>
                <c:pt idx="214">
                  <c:v>-3.7333333333333336E-2</c:v>
                </c:pt>
                <c:pt idx="215">
                  <c:v>-4.2333333333333334E-2</c:v>
                </c:pt>
                <c:pt idx="216">
                  <c:v>-3.966666666666667E-2</c:v>
                </c:pt>
                <c:pt idx="217">
                  <c:v>-3.666666666666666E-2</c:v>
                </c:pt>
                <c:pt idx="218">
                  <c:v>-3.4000000000000002E-2</c:v>
                </c:pt>
                <c:pt idx="219">
                  <c:v>-2.4333333333333335E-2</c:v>
                </c:pt>
                <c:pt idx="220">
                  <c:v>-1.0666666666666668E-2</c:v>
                </c:pt>
                <c:pt idx="221">
                  <c:v>-5.6666666666666593E-3</c:v>
                </c:pt>
                <c:pt idx="222">
                  <c:v>-5.6666666666666688E-3</c:v>
                </c:pt>
                <c:pt idx="223">
                  <c:v>4.000000000000001E-3</c:v>
                </c:pt>
                <c:pt idx="224">
                  <c:v>1.0333333333333349E-2</c:v>
                </c:pt>
                <c:pt idx="225">
                  <c:v>1.6E-2</c:v>
                </c:pt>
                <c:pt idx="226">
                  <c:v>7.0000000000000036E-3</c:v>
                </c:pt>
                <c:pt idx="227">
                  <c:v>2.3333333333333379E-3</c:v>
                </c:pt>
                <c:pt idx="228">
                  <c:v>-1.3000000000000003E-2</c:v>
                </c:pt>
                <c:pt idx="229">
                  <c:v>-3.4666666666666665E-2</c:v>
                </c:pt>
                <c:pt idx="230">
                  <c:v>-5.0666666666666665E-2</c:v>
                </c:pt>
                <c:pt idx="231">
                  <c:v>-5.6666666666666657E-2</c:v>
                </c:pt>
                <c:pt idx="232">
                  <c:v>-7.0666666666666655E-2</c:v>
                </c:pt>
                <c:pt idx="233">
                  <c:v>-8.4666666666666668E-2</c:v>
                </c:pt>
                <c:pt idx="234">
                  <c:v>-0.10466666666666666</c:v>
                </c:pt>
                <c:pt idx="235">
                  <c:v>-0.11499999999999996</c:v>
                </c:pt>
                <c:pt idx="236">
                  <c:v>-0.11699999999999998</c:v>
                </c:pt>
                <c:pt idx="237">
                  <c:v>-0.11633333333333332</c:v>
                </c:pt>
                <c:pt idx="238">
                  <c:v>-0.12033333333333331</c:v>
                </c:pt>
                <c:pt idx="239">
                  <c:v>-0.11666666666666663</c:v>
                </c:pt>
                <c:pt idx="240">
                  <c:v>-0.1093333333333333</c:v>
                </c:pt>
                <c:pt idx="241">
                  <c:v>-0.10533333333333331</c:v>
                </c:pt>
                <c:pt idx="242">
                  <c:v>-0.10299999999999998</c:v>
                </c:pt>
                <c:pt idx="243">
                  <c:v>-9.9333333333333315E-2</c:v>
                </c:pt>
                <c:pt idx="244">
                  <c:v>-0.10066666666666665</c:v>
                </c:pt>
                <c:pt idx="245">
                  <c:v>-9.4666666666666663E-2</c:v>
                </c:pt>
                <c:pt idx="246">
                  <c:v>-9.1333333333333322E-2</c:v>
                </c:pt>
                <c:pt idx="247">
                  <c:v>-8.8666666666666671E-2</c:v>
                </c:pt>
                <c:pt idx="248">
                  <c:v>-9.4666666666666663E-2</c:v>
                </c:pt>
                <c:pt idx="249">
                  <c:v>-0.10233333333333333</c:v>
                </c:pt>
                <c:pt idx="250">
                  <c:v>-0.10766666666666666</c:v>
                </c:pt>
                <c:pt idx="251">
                  <c:v>-0.10766666666666665</c:v>
                </c:pt>
                <c:pt idx="252">
                  <c:v>-0.10200000000000001</c:v>
                </c:pt>
                <c:pt idx="253">
                  <c:v>-0.10066666666666667</c:v>
                </c:pt>
                <c:pt idx="254">
                  <c:v>-9.4000000000000014E-2</c:v>
                </c:pt>
                <c:pt idx="255">
                  <c:v>-9.0666666666666673E-2</c:v>
                </c:pt>
                <c:pt idx="256">
                  <c:v>-8.533333333333333E-2</c:v>
                </c:pt>
                <c:pt idx="257">
                  <c:v>-7.7333333333333337E-2</c:v>
                </c:pt>
                <c:pt idx="258">
                  <c:v>-6.2333333333333331E-2</c:v>
                </c:pt>
                <c:pt idx="259">
                  <c:v>-3.8666666666666689E-2</c:v>
                </c:pt>
                <c:pt idx="260">
                  <c:v>-2.6999999999999993E-2</c:v>
                </c:pt>
                <c:pt idx="261">
                  <c:v>-1.666666666666668E-2</c:v>
                </c:pt>
                <c:pt idx="262">
                  <c:v>-9.0000000000000097E-3</c:v>
                </c:pt>
                <c:pt idx="263">
                  <c:v>7.3333333333333297E-3</c:v>
                </c:pt>
                <c:pt idx="264">
                  <c:v>2.8000000000000004E-2</c:v>
                </c:pt>
                <c:pt idx="265">
                  <c:v>3.6999999999999991E-2</c:v>
                </c:pt>
                <c:pt idx="266">
                  <c:v>3.6999999999999991E-2</c:v>
                </c:pt>
                <c:pt idx="267">
                  <c:v>2.6999999999999993E-2</c:v>
                </c:pt>
                <c:pt idx="268">
                  <c:v>2.2666666666666658E-2</c:v>
                </c:pt>
                <c:pt idx="269">
                  <c:v>1.0999999999999994E-2</c:v>
                </c:pt>
                <c:pt idx="270">
                  <c:v>-6.6666666666666766E-3</c:v>
                </c:pt>
                <c:pt idx="271">
                  <c:v>-3.1000000000000007E-2</c:v>
                </c:pt>
                <c:pt idx="272">
                  <c:v>-4.6000000000000006E-2</c:v>
                </c:pt>
                <c:pt idx="273">
                  <c:v>-5.3000000000000005E-2</c:v>
                </c:pt>
                <c:pt idx="274">
                  <c:v>-6.6000000000000003E-2</c:v>
                </c:pt>
                <c:pt idx="275">
                  <c:v>-8.1333333333333341E-2</c:v>
                </c:pt>
                <c:pt idx="276">
                  <c:v>-9.2666666666666675E-2</c:v>
                </c:pt>
                <c:pt idx="277">
                  <c:v>-9.6666666666666679E-2</c:v>
                </c:pt>
                <c:pt idx="278">
                  <c:v>-9.7666666666666666E-2</c:v>
                </c:pt>
                <c:pt idx="279">
                  <c:v>-9.7000000000000003E-2</c:v>
                </c:pt>
                <c:pt idx="280">
                  <c:v>-8.4333333333333343E-2</c:v>
                </c:pt>
                <c:pt idx="281">
                  <c:v>-6.8333333333333343E-2</c:v>
                </c:pt>
                <c:pt idx="282">
                  <c:v>-5.0666666666666658E-2</c:v>
                </c:pt>
                <c:pt idx="283">
                  <c:v>-3.4666666666666686E-2</c:v>
                </c:pt>
                <c:pt idx="284">
                  <c:v>-2.133333333333335E-2</c:v>
                </c:pt>
                <c:pt idx="285">
                  <c:v>-8.6666666666666923E-3</c:v>
                </c:pt>
                <c:pt idx="286">
                  <c:v>9.9999999999996945E-4</c:v>
                </c:pt>
                <c:pt idx="287">
                  <c:v>1.8666666666666616E-2</c:v>
                </c:pt>
                <c:pt idx="288">
                  <c:v>2.499999999999997E-2</c:v>
                </c:pt>
                <c:pt idx="289">
                  <c:v>2.1666666666666643E-2</c:v>
                </c:pt>
                <c:pt idx="290">
                  <c:v>2.2333333333333316E-2</c:v>
                </c:pt>
                <c:pt idx="291">
                  <c:v>1.2999999999999992E-2</c:v>
                </c:pt>
                <c:pt idx="292">
                  <c:v>9.9999999999999794E-3</c:v>
                </c:pt>
                <c:pt idx="293">
                  <c:v>-1.8333333333333333E-2</c:v>
                </c:pt>
                <c:pt idx="294">
                  <c:v>-5.7666666666666679E-2</c:v>
                </c:pt>
                <c:pt idx="295">
                  <c:v>-9.4000000000000014E-2</c:v>
                </c:pt>
                <c:pt idx="296">
                  <c:v>-0.11966666666666669</c:v>
                </c:pt>
                <c:pt idx="297">
                  <c:v>-0.14833333333333337</c:v>
                </c:pt>
                <c:pt idx="298">
                  <c:v>-0.1876666666666667</c:v>
                </c:pt>
                <c:pt idx="299">
                  <c:v>-0.21633333333333335</c:v>
                </c:pt>
                <c:pt idx="300">
                  <c:v>-0.22966666666666669</c:v>
                </c:pt>
                <c:pt idx="301">
                  <c:v>-0.22599999999999995</c:v>
                </c:pt>
                <c:pt idx="302">
                  <c:v>-0.2253333333333333</c:v>
                </c:pt>
                <c:pt idx="303">
                  <c:v>-0.20699999999999996</c:v>
                </c:pt>
                <c:pt idx="304">
                  <c:v>-0.17066666666666663</c:v>
                </c:pt>
                <c:pt idx="305">
                  <c:v>-0.13766666666666669</c:v>
                </c:pt>
                <c:pt idx="306">
                  <c:v>-0.10000000000000002</c:v>
                </c:pt>
                <c:pt idx="307">
                  <c:v>-6.0000000000000039E-2</c:v>
                </c:pt>
                <c:pt idx="308">
                  <c:v>1.1999999999999995E-2</c:v>
                </c:pt>
                <c:pt idx="309">
                  <c:v>6.8333333333333302E-2</c:v>
                </c:pt>
                <c:pt idx="310">
                  <c:v>8.8999999999999996E-2</c:v>
                </c:pt>
                <c:pt idx="311">
                  <c:v>9.2999999999999985E-2</c:v>
                </c:pt>
                <c:pt idx="312">
                  <c:v>9.6666666666666706E-2</c:v>
                </c:pt>
                <c:pt idx="313">
                  <c:v>9.9000000000000032E-2</c:v>
                </c:pt>
                <c:pt idx="314">
                  <c:v>7.0666666666666697E-2</c:v>
                </c:pt>
                <c:pt idx="315">
                  <c:v>3.3666666666666685E-2</c:v>
                </c:pt>
                <c:pt idx="316">
                  <c:v>-1.0666666666666665E-2</c:v>
                </c:pt>
                <c:pt idx="317">
                  <c:v>-5.833333333333339E-2</c:v>
                </c:pt>
                <c:pt idx="318">
                  <c:v>-9.7333333333333397E-2</c:v>
                </c:pt>
                <c:pt idx="319">
                  <c:v>-0.1443333333333334</c:v>
                </c:pt>
                <c:pt idx="320">
                  <c:v>-0.18300000000000002</c:v>
                </c:pt>
                <c:pt idx="321">
                  <c:v>-0.18766666666666673</c:v>
                </c:pt>
                <c:pt idx="322">
                  <c:v>-0.18033333333333337</c:v>
                </c:pt>
                <c:pt idx="323">
                  <c:v>-0.14566666666666675</c:v>
                </c:pt>
                <c:pt idx="324">
                  <c:v>-8.8333333333333319E-2</c:v>
                </c:pt>
                <c:pt idx="325">
                  <c:v>-1.2999999999999989E-2</c:v>
                </c:pt>
                <c:pt idx="326">
                  <c:v>7.5666666666666701E-2</c:v>
                </c:pt>
                <c:pt idx="327">
                  <c:v>0.14433333333333334</c:v>
                </c:pt>
                <c:pt idx="328">
                  <c:v>0.19933333333333333</c:v>
                </c:pt>
                <c:pt idx="329">
                  <c:v>0.25866666666666666</c:v>
                </c:pt>
                <c:pt idx="330">
                  <c:v>0.31166666666666659</c:v>
                </c:pt>
                <c:pt idx="331">
                  <c:v>0.33299999999999996</c:v>
                </c:pt>
                <c:pt idx="332">
                  <c:v>0.31366666666666665</c:v>
                </c:pt>
                <c:pt idx="333">
                  <c:v>0.25866666666666666</c:v>
                </c:pt>
                <c:pt idx="334">
                  <c:v>0.22499999999999992</c:v>
                </c:pt>
                <c:pt idx="335">
                  <c:v>0.19733333333333328</c:v>
                </c:pt>
                <c:pt idx="336">
                  <c:v>0.15333333333333327</c:v>
                </c:pt>
                <c:pt idx="337">
                  <c:v>0.1</c:v>
                </c:pt>
                <c:pt idx="338">
                  <c:v>2.0666666666666715E-2</c:v>
                </c:pt>
                <c:pt idx="339">
                  <c:v>-3.8333333333333316E-2</c:v>
                </c:pt>
                <c:pt idx="340">
                  <c:v>-7.7000000000000013E-2</c:v>
                </c:pt>
                <c:pt idx="341">
                  <c:v>-9.4666666666666663E-2</c:v>
                </c:pt>
                <c:pt idx="342">
                  <c:v>-0.10966666666666665</c:v>
                </c:pt>
                <c:pt idx="343">
                  <c:v>-0.10233333333333337</c:v>
                </c:pt>
                <c:pt idx="344">
                  <c:v>-8.4333333333333316E-2</c:v>
                </c:pt>
                <c:pt idx="345">
                  <c:v>-4.7E-2</c:v>
                </c:pt>
                <c:pt idx="346">
                  <c:v>-2.8666666666666694E-2</c:v>
                </c:pt>
                <c:pt idx="347">
                  <c:v>-1.4666666666666694E-2</c:v>
                </c:pt>
                <c:pt idx="348">
                  <c:v>1.7333333333333315E-2</c:v>
                </c:pt>
                <c:pt idx="349">
                  <c:v>4.2000000000000023E-2</c:v>
                </c:pt>
                <c:pt idx="350">
                  <c:v>4.7333333333333366E-2</c:v>
                </c:pt>
                <c:pt idx="351">
                  <c:v>5.300000000000004E-2</c:v>
                </c:pt>
                <c:pt idx="352">
                  <c:v>5.5333333333333366E-2</c:v>
                </c:pt>
                <c:pt idx="353">
                  <c:v>3.3333333333333368E-2</c:v>
                </c:pt>
                <c:pt idx="354">
                  <c:v>-3.6666666666666571E-3</c:v>
                </c:pt>
                <c:pt idx="355">
                  <c:v>-4.7666666666666677E-2</c:v>
                </c:pt>
                <c:pt idx="356">
                  <c:v>-0.11266666666666668</c:v>
                </c:pt>
                <c:pt idx="357">
                  <c:v>-0.13933333333333336</c:v>
                </c:pt>
                <c:pt idx="358">
                  <c:v>-0.14333333333333337</c:v>
                </c:pt>
                <c:pt idx="359">
                  <c:v>-0.16033333333333336</c:v>
                </c:pt>
                <c:pt idx="360">
                  <c:v>-0.17833333333333337</c:v>
                </c:pt>
                <c:pt idx="361">
                  <c:v>-0.16100000000000003</c:v>
                </c:pt>
                <c:pt idx="362">
                  <c:v>-0.11733333333333333</c:v>
                </c:pt>
                <c:pt idx="363">
                  <c:v>-6.5000000000000016E-2</c:v>
                </c:pt>
                <c:pt idx="364">
                  <c:v>-4.6333333333333331E-2</c:v>
                </c:pt>
                <c:pt idx="365">
                  <c:v>-3.0999999999999982E-2</c:v>
                </c:pt>
                <c:pt idx="366">
                  <c:v>-2.9999999999999823E-3</c:v>
                </c:pt>
                <c:pt idx="367">
                  <c:v>2.066666666666667E-2</c:v>
                </c:pt>
                <c:pt idx="368">
                  <c:v>4.2333333333333334E-2</c:v>
                </c:pt>
                <c:pt idx="369">
                  <c:v>6.2333333333333338E-2</c:v>
                </c:pt>
                <c:pt idx="370">
                  <c:v>6.2333333333333345E-2</c:v>
                </c:pt>
                <c:pt idx="371">
                  <c:v>0.05</c:v>
                </c:pt>
                <c:pt idx="372">
                  <c:v>3.1333333333333338E-2</c:v>
                </c:pt>
                <c:pt idx="373">
                  <c:v>-1.2666666666666658E-2</c:v>
                </c:pt>
                <c:pt idx="374">
                  <c:v>-3.7000000000000005E-2</c:v>
                </c:pt>
                <c:pt idx="375">
                  <c:v>-6.9999999999999993E-2</c:v>
                </c:pt>
                <c:pt idx="376">
                  <c:v>-7.7666666666666648E-2</c:v>
                </c:pt>
                <c:pt idx="377">
                  <c:v>-8.9333333333333334E-2</c:v>
                </c:pt>
                <c:pt idx="378">
                  <c:v>-0.10366666666666666</c:v>
                </c:pt>
                <c:pt idx="379">
                  <c:v>-9.9000000000000005E-2</c:v>
                </c:pt>
                <c:pt idx="380">
                  <c:v>-7.6666666666666661E-2</c:v>
                </c:pt>
                <c:pt idx="381">
                  <c:v>-7.333333333333332E-2</c:v>
                </c:pt>
                <c:pt idx="382">
                  <c:v>-9.2666666666666661E-2</c:v>
                </c:pt>
                <c:pt idx="383">
                  <c:v>-8.1333333333333313E-2</c:v>
                </c:pt>
                <c:pt idx="384">
                  <c:v>-6.9999999999999993E-2</c:v>
                </c:pt>
                <c:pt idx="385">
                  <c:v>-5.9999999999999984E-2</c:v>
                </c:pt>
                <c:pt idx="386">
                  <c:v>-4.9333333333333326E-2</c:v>
                </c:pt>
                <c:pt idx="387">
                  <c:v>-4.7333333333333331E-2</c:v>
                </c:pt>
                <c:pt idx="388">
                  <c:v>-5.3999999999999965E-2</c:v>
                </c:pt>
                <c:pt idx="389">
                  <c:v>-6.1666666666666654E-2</c:v>
                </c:pt>
                <c:pt idx="390">
                  <c:v>-6.7333333333333301E-2</c:v>
                </c:pt>
                <c:pt idx="391">
                  <c:v>-8.0333333333333326E-2</c:v>
                </c:pt>
                <c:pt idx="392">
                  <c:v>-9.2666666666666661E-2</c:v>
                </c:pt>
                <c:pt idx="393">
                  <c:v>-0.10533333333333333</c:v>
                </c:pt>
                <c:pt idx="394">
                  <c:v>-0.11166666666666668</c:v>
                </c:pt>
                <c:pt idx="395">
                  <c:v>-0.11866666666666668</c:v>
                </c:pt>
                <c:pt idx="396">
                  <c:v>-0.13266666666666665</c:v>
                </c:pt>
                <c:pt idx="397">
                  <c:v>-0.14266666666666664</c:v>
                </c:pt>
                <c:pt idx="398">
                  <c:v>-0.14499999999999999</c:v>
                </c:pt>
                <c:pt idx="399">
                  <c:v>-0.14966666666666667</c:v>
                </c:pt>
                <c:pt idx="400">
                  <c:v>-0.13600000000000001</c:v>
                </c:pt>
                <c:pt idx="401">
                  <c:v>-0.1263333333333333</c:v>
                </c:pt>
                <c:pt idx="402">
                  <c:v>-0.11833333333333333</c:v>
                </c:pt>
                <c:pt idx="403">
                  <c:v>-0.106</c:v>
                </c:pt>
                <c:pt idx="404">
                  <c:v>-0.10133333333333332</c:v>
                </c:pt>
                <c:pt idx="405">
                  <c:v>-9.1333333333333322E-2</c:v>
                </c:pt>
                <c:pt idx="406">
                  <c:v>-8.0000000000000016E-2</c:v>
                </c:pt>
                <c:pt idx="407">
                  <c:v>-6.7000000000000018E-2</c:v>
                </c:pt>
                <c:pt idx="408">
                  <c:v>-5.8333333333333334E-2</c:v>
                </c:pt>
                <c:pt idx="409">
                  <c:v>-4.7E-2</c:v>
                </c:pt>
                <c:pt idx="410">
                  <c:v>-3.5666666666666659E-2</c:v>
                </c:pt>
                <c:pt idx="411">
                  <c:v>-3.0999999999999986E-2</c:v>
                </c:pt>
                <c:pt idx="412">
                  <c:v>-3.6666666666666662E-3</c:v>
                </c:pt>
                <c:pt idx="413">
                  <c:v>-1.3333333333333318E-3</c:v>
                </c:pt>
                <c:pt idx="414">
                  <c:v>3.0000000000000005E-3</c:v>
                </c:pt>
                <c:pt idx="415">
                  <c:v>-6.6666666666666654E-3</c:v>
                </c:pt>
                <c:pt idx="416">
                  <c:v>-1.4666666666666668E-2</c:v>
                </c:pt>
                <c:pt idx="417">
                  <c:v>-2.7000000000000003E-2</c:v>
                </c:pt>
                <c:pt idx="418">
                  <c:v>-4.3666666666666666E-2</c:v>
                </c:pt>
                <c:pt idx="419">
                  <c:v>-4.8666666666666657E-2</c:v>
                </c:pt>
                <c:pt idx="420">
                  <c:v>-5.1999999999999984E-2</c:v>
                </c:pt>
                <c:pt idx="421">
                  <c:v>-5.4333333333333331E-2</c:v>
                </c:pt>
                <c:pt idx="422">
                  <c:v>-5.8666666666666659E-2</c:v>
                </c:pt>
                <c:pt idx="423">
                  <c:v>-6.1999999999999993E-2</c:v>
                </c:pt>
                <c:pt idx="424">
                  <c:v>-6.8999999999999992E-2</c:v>
                </c:pt>
                <c:pt idx="425">
                  <c:v>-7.8E-2</c:v>
                </c:pt>
                <c:pt idx="426">
                  <c:v>-8.2000000000000003E-2</c:v>
                </c:pt>
                <c:pt idx="427">
                  <c:v>-8.4666666666666654E-2</c:v>
                </c:pt>
                <c:pt idx="428">
                  <c:v>-9.8333333333333342E-2</c:v>
                </c:pt>
                <c:pt idx="429">
                  <c:v>-0.107</c:v>
                </c:pt>
                <c:pt idx="430">
                  <c:v>-0.11466666666666667</c:v>
                </c:pt>
                <c:pt idx="431">
                  <c:v>-0.10733333333333334</c:v>
                </c:pt>
                <c:pt idx="432">
                  <c:v>-9.6999999999999989E-2</c:v>
                </c:pt>
                <c:pt idx="433">
                  <c:v>-8.8666666666666658E-2</c:v>
                </c:pt>
                <c:pt idx="434">
                  <c:v>-7.3333333333333306E-2</c:v>
                </c:pt>
                <c:pt idx="435">
                  <c:v>-5.3666666666666647E-2</c:v>
                </c:pt>
                <c:pt idx="436">
                  <c:v>-3.5333333333333314E-2</c:v>
                </c:pt>
                <c:pt idx="437">
                  <c:v>-3.2333333333333332E-2</c:v>
                </c:pt>
                <c:pt idx="438">
                  <c:v>-3.8333333333333337E-2</c:v>
                </c:pt>
                <c:pt idx="439">
                  <c:v>-4.4666666666666646E-2</c:v>
                </c:pt>
                <c:pt idx="440">
                  <c:v>-5.7333333333333313E-2</c:v>
                </c:pt>
                <c:pt idx="441">
                  <c:v>-6.7999999999999977E-2</c:v>
                </c:pt>
                <c:pt idx="442">
                  <c:v>-8.2333333333333328E-2</c:v>
                </c:pt>
                <c:pt idx="443">
                  <c:v>-7.5999999999999998E-2</c:v>
                </c:pt>
                <c:pt idx="444">
                  <c:v>-6.4333333333333326E-2</c:v>
                </c:pt>
                <c:pt idx="445">
                  <c:v>-5.6666666666666657E-2</c:v>
                </c:pt>
                <c:pt idx="446">
                  <c:v>-5.0666666666666652E-2</c:v>
                </c:pt>
                <c:pt idx="447">
                  <c:v>-4.4999999999999991E-2</c:v>
                </c:pt>
                <c:pt idx="448">
                  <c:v>-3.5000000000000003E-2</c:v>
                </c:pt>
                <c:pt idx="449">
                  <c:v>-3.2666666666666684E-2</c:v>
                </c:pt>
                <c:pt idx="450">
                  <c:v>-1.7333333333333336E-2</c:v>
                </c:pt>
                <c:pt idx="451">
                  <c:v>-1.8666666666666668E-2</c:v>
                </c:pt>
                <c:pt idx="452">
                  <c:v>-2.0333333333333335E-2</c:v>
                </c:pt>
                <c:pt idx="453">
                  <c:v>-7.6666666666666645E-3</c:v>
                </c:pt>
                <c:pt idx="454">
                  <c:v>2.866666666666667E-2</c:v>
                </c:pt>
                <c:pt idx="455">
                  <c:v>2.4666666666666674E-2</c:v>
                </c:pt>
                <c:pt idx="456">
                  <c:v>2.4000000000000007E-2</c:v>
                </c:pt>
                <c:pt idx="457">
                  <c:v>1.1666666666666669E-2</c:v>
                </c:pt>
                <c:pt idx="458">
                  <c:v>6.3333333333333375E-3</c:v>
                </c:pt>
                <c:pt idx="459">
                  <c:v>-1.4000000000000004E-2</c:v>
                </c:pt>
                <c:pt idx="460">
                  <c:v>-3.6666666666666688E-2</c:v>
                </c:pt>
                <c:pt idx="461">
                  <c:v>-6.3333333333333311E-2</c:v>
                </c:pt>
                <c:pt idx="462">
                  <c:v>-6.8333333333333315E-2</c:v>
                </c:pt>
                <c:pt idx="463">
                  <c:v>-7.5999999999999998E-2</c:v>
                </c:pt>
                <c:pt idx="464">
                  <c:v>-7.9999999999999988E-2</c:v>
                </c:pt>
                <c:pt idx="465">
                  <c:v>-9.166666666666666E-2</c:v>
                </c:pt>
                <c:pt idx="466">
                  <c:v>-9.7000000000000003E-2</c:v>
                </c:pt>
                <c:pt idx="467">
                  <c:v>-9.0999999999999998E-2</c:v>
                </c:pt>
                <c:pt idx="468">
                  <c:v>-9.166666666666666E-2</c:v>
                </c:pt>
                <c:pt idx="469">
                  <c:v>-8.9999999999999983E-2</c:v>
                </c:pt>
                <c:pt idx="470">
                  <c:v>-8.6999999999999994E-2</c:v>
                </c:pt>
                <c:pt idx="471">
                  <c:v>-8.6666666666666656E-2</c:v>
                </c:pt>
                <c:pt idx="472">
                  <c:v>-0.09</c:v>
                </c:pt>
                <c:pt idx="473">
                  <c:v>-0.10199999999999999</c:v>
                </c:pt>
                <c:pt idx="474">
                  <c:v>-0.12566666666666668</c:v>
                </c:pt>
                <c:pt idx="475">
                  <c:v>-0.12666666666666665</c:v>
                </c:pt>
                <c:pt idx="476">
                  <c:v>-0.12366666666666663</c:v>
                </c:pt>
                <c:pt idx="477">
                  <c:v>-0.12366666666666665</c:v>
                </c:pt>
                <c:pt idx="478">
                  <c:v>-0.11166666666666665</c:v>
                </c:pt>
                <c:pt idx="479">
                  <c:v>-0.10366666666666664</c:v>
                </c:pt>
                <c:pt idx="480">
                  <c:v>-0.108</c:v>
                </c:pt>
                <c:pt idx="481">
                  <c:v>-0.11366666666666664</c:v>
                </c:pt>
                <c:pt idx="482">
                  <c:v>-0.10799999999999997</c:v>
                </c:pt>
                <c:pt idx="483">
                  <c:v>-0.11666666666666665</c:v>
                </c:pt>
                <c:pt idx="484">
                  <c:v>-0.14299999999999996</c:v>
                </c:pt>
                <c:pt idx="485">
                  <c:v>-0.1343333333333333</c:v>
                </c:pt>
                <c:pt idx="486">
                  <c:v>-0.13166666666666665</c:v>
                </c:pt>
                <c:pt idx="487">
                  <c:v>-0.1153333333333333</c:v>
                </c:pt>
                <c:pt idx="488">
                  <c:v>-0.10366666666666664</c:v>
                </c:pt>
                <c:pt idx="489">
                  <c:v>-8.699999999999998E-2</c:v>
                </c:pt>
                <c:pt idx="490">
                  <c:v>-6.0666666666666653E-2</c:v>
                </c:pt>
                <c:pt idx="491">
                  <c:v>-4.0333333333333339E-2</c:v>
                </c:pt>
                <c:pt idx="492">
                  <c:v>-3.9333333333333331E-2</c:v>
                </c:pt>
                <c:pt idx="493">
                  <c:v>-3.5333333333333335E-2</c:v>
                </c:pt>
                <c:pt idx="494">
                  <c:v>-3.3666666666666671E-2</c:v>
                </c:pt>
                <c:pt idx="495">
                  <c:v>-4.066666666666667E-2</c:v>
                </c:pt>
                <c:pt idx="496">
                  <c:v>-4.9666666666666671E-2</c:v>
                </c:pt>
                <c:pt idx="497">
                  <c:v>-5.5000000000000014E-2</c:v>
                </c:pt>
                <c:pt idx="498">
                  <c:v>-5.3000000000000019E-2</c:v>
                </c:pt>
                <c:pt idx="499">
                  <c:v>-5.2666666666666674E-2</c:v>
                </c:pt>
                <c:pt idx="500">
                  <c:v>-5.400000000000002E-2</c:v>
                </c:pt>
                <c:pt idx="501">
                  <c:v>-5.5000000000000014E-2</c:v>
                </c:pt>
                <c:pt idx="502">
                  <c:v>-5.5666666666666663E-2</c:v>
                </c:pt>
                <c:pt idx="503">
                  <c:v>-5.5E-2</c:v>
                </c:pt>
                <c:pt idx="504">
                  <c:v>-4.2666666666666658E-2</c:v>
                </c:pt>
                <c:pt idx="505">
                  <c:v>-3.8666666666666655E-2</c:v>
                </c:pt>
                <c:pt idx="506">
                  <c:v>-3.7999999999999992E-2</c:v>
                </c:pt>
                <c:pt idx="507">
                  <c:v>-3.3333333333333333E-2</c:v>
                </c:pt>
                <c:pt idx="508">
                  <c:v>-3.6999999999999998E-2</c:v>
                </c:pt>
                <c:pt idx="509">
                  <c:v>-4.866666666666665E-2</c:v>
                </c:pt>
                <c:pt idx="510">
                  <c:v>-5.966666666666666E-2</c:v>
                </c:pt>
                <c:pt idx="511">
                  <c:v>-5.6333333333333332E-2</c:v>
                </c:pt>
                <c:pt idx="512">
                  <c:v>-5.4333333333333324E-2</c:v>
                </c:pt>
                <c:pt idx="513">
                  <c:v>-5.1666666666666659E-2</c:v>
                </c:pt>
                <c:pt idx="514">
                  <c:v>-5.5333333333333332E-2</c:v>
                </c:pt>
                <c:pt idx="515">
                  <c:v>-5.0333333333333334E-2</c:v>
                </c:pt>
                <c:pt idx="516">
                  <c:v>-4.6333333333333344E-2</c:v>
                </c:pt>
                <c:pt idx="517">
                  <c:v>-4.2666666666666665E-2</c:v>
                </c:pt>
                <c:pt idx="518">
                  <c:v>-4.2000000000000003E-2</c:v>
                </c:pt>
                <c:pt idx="519">
                  <c:v>-3.8333333333333344E-2</c:v>
                </c:pt>
                <c:pt idx="520">
                  <c:v>-4.133333333333334E-2</c:v>
                </c:pt>
                <c:pt idx="521">
                  <c:v>-4.133333333333334E-2</c:v>
                </c:pt>
                <c:pt idx="522">
                  <c:v>-4.6333333333333337E-2</c:v>
                </c:pt>
                <c:pt idx="523">
                  <c:v>-5.1666666666666666E-2</c:v>
                </c:pt>
                <c:pt idx="524">
                  <c:v>-5.6666666666666671E-2</c:v>
                </c:pt>
                <c:pt idx="525">
                  <c:v>-5.800000000000001E-2</c:v>
                </c:pt>
                <c:pt idx="526">
                  <c:v>-5.8000000000000024E-2</c:v>
                </c:pt>
                <c:pt idx="527">
                  <c:v>-6.1333333333333337E-2</c:v>
                </c:pt>
                <c:pt idx="528">
                  <c:v>-6.2333333333333345E-2</c:v>
                </c:pt>
                <c:pt idx="529">
                  <c:v>-5.8333333333333341E-2</c:v>
                </c:pt>
                <c:pt idx="530">
                  <c:v>-5.5333333333333339E-2</c:v>
                </c:pt>
                <c:pt idx="531">
                  <c:v>-5.1333333333333342E-2</c:v>
                </c:pt>
                <c:pt idx="532">
                  <c:v>-4.8000000000000008E-2</c:v>
                </c:pt>
                <c:pt idx="533">
                  <c:v>-4.8666666666666671E-2</c:v>
                </c:pt>
                <c:pt idx="534">
                  <c:v>-5.2666666666666674E-2</c:v>
                </c:pt>
                <c:pt idx="535">
                  <c:v>-5.8000000000000017E-2</c:v>
                </c:pt>
                <c:pt idx="536">
                  <c:v>-6.2666666666666676E-2</c:v>
                </c:pt>
                <c:pt idx="537">
                  <c:v>-6.4333333333333353E-2</c:v>
                </c:pt>
                <c:pt idx="538">
                  <c:v>-6.2333333333333352E-2</c:v>
                </c:pt>
                <c:pt idx="539">
                  <c:v>-5.7666666666666679E-2</c:v>
                </c:pt>
                <c:pt idx="540">
                  <c:v>-5.2666666666666688E-2</c:v>
                </c:pt>
                <c:pt idx="541">
                  <c:v>-5.0666666666666679E-2</c:v>
                </c:pt>
                <c:pt idx="542">
                  <c:v>-5.2000000000000011E-2</c:v>
                </c:pt>
                <c:pt idx="543">
                  <c:v>-5.2000000000000018E-2</c:v>
                </c:pt>
                <c:pt idx="544">
                  <c:v>-5.3000000000000012E-2</c:v>
                </c:pt>
                <c:pt idx="545">
                  <c:v>-5.4666666666666676E-2</c:v>
                </c:pt>
                <c:pt idx="546">
                  <c:v>-5.8666666666666673E-2</c:v>
                </c:pt>
                <c:pt idx="547">
                  <c:v>-6.1333333333333344E-2</c:v>
                </c:pt>
                <c:pt idx="548">
                  <c:v>-6.533333333333334E-2</c:v>
                </c:pt>
                <c:pt idx="549">
                  <c:v>-6.7333333333333342E-2</c:v>
                </c:pt>
                <c:pt idx="550">
                  <c:v>-7.0000000000000021E-2</c:v>
                </c:pt>
                <c:pt idx="551">
                  <c:v>-7.5000000000000011E-2</c:v>
                </c:pt>
                <c:pt idx="552">
                  <c:v>-7.1000000000000008E-2</c:v>
                </c:pt>
                <c:pt idx="553">
                  <c:v>-7.166666666666667E-2</c:v>
                </c:pt>
                <c:pt idx="554">
                  <c:v>-7.0666666666666683E-2</c:v>
                </c:pt>
                <c:pt idx="555">
                  <c:v>-6.8333333333333343E-2</c:v>
                </c:pt>
                <c:pt idx="556">
                  <c:v>-6.1666666666666675E-2</c:v>
                </c:pt>
                <c:pt idx="557">
                  <c:v>-5.6666666666666671E-2</c:v>
                </c:pt>
                <c:pt idx="558">
                  <c:v>-5.5000000000000021E-2</c:v>
                </c:pt>
                <c:pt idx="559">
                  <c:v>-5.8000000000000024E-2</c:v>
                </c:pt>
                <c:pt idx="560">
                  <c:v>-6.1666666666666682E-2</c:v>
                </c:pt>
                <c:pt idx="561">
                  <c:v>-6.266666666666669E-2</c:v>
                </c:pt>
                <c:pt idx="562">
                  <c:v>-6.5000000000000016E-2</c:v>
                </c:pt>
                <c:pt idx="563">
                  <c:v>-6.7000000000000018E-2</c:v>
                </c:pt>
                <c:pt idx="564">
                  <c:v>-6.7000000000000018E-2</c:v>
                </c:pt>
                <c:pt idx="565">
                  <c:v>-6.4000000000000029E-2</c:v>
                </c:pt>
                <c:pt idx="566">
                  <c:v>-6.0000000000000019E-2</c:v>
                </c:pt>
                <c:pt idx="567">
                  <c:v>-6.1000000000000019E-2</c:v>
                </c:pt>
                <c:pt idx="568">
                  <c:v>-6.7666666666666694E-2</c:v>
                </c:pt>
                <c:pt idx="569">
                  <c:v>-7.9000000000000029E-2</c:v>
                </c:pt>
                <c:pt idx="570">
                  <c:v>-9.3000000000000027E-2</c:v>
                </c:pt>
                <c:pt idx="571">
                  <c:v>-0.11066666666666669</c:v>
                </c:pt>
                <c:pt idx="572">
                  <c:v>-0.13133333333333336</c:v>
                </c:pt>
                <c:pt idx="573">
                  <c:v>-0.15700000000000003</c:v>
                </c:pt>
                <c:pt idx="574">
                  <c:v>-0.18033333333333335</c:v>
                </c:pt>
                <c:pt idx="575">
                  <c:v>-0.2</c:v>
                </c:pt>
                <c:pt idx="576">
                  <c:v>-0.215</c:v>
                </c:pt>
                <c:pt idx="577">
                  <c:v>-0.22833333333333336</c:v>
                </c:pt>
                <c:pt idx="578">
                  <c:v>-0.23766666666666669</c:v>
                </c:pt>
                <c:pt idx="579">
                  <c:v>-0.24933333333333335</c:v>
                </c:pt>
                <c:pt idx="580">
                  <c:v>-0.26266666666666671</c:v>
                </c:pt>
                <c:pt idx="581">
                  <c:v>-0.27133333333333337</c:v>
                </c:pt>
                <c:pt idx="582">
                  <c:v>-0.28966666666666668</c:v>
                </c:pt>
                <c:pt idx="583">
                  <c:v>-0.30566666666666664</c:v>
                </c:pt>
                <c:pt idx="584">
                  <c:v>-0.32733333333333337</c:v>
                </c:pt>
                <c:pt idx="585">
                  <c:v>-0.34900000000000003</c:v>
                </c:pt>
                <c:pt idx="586">
                  <c:v>-0.37900000000000006</c:v>
                </c:pt>
                <c:pt idx="587">
                  <c:v>-0.40333333333333332</c:v>
                </c:pt>
                <c:pt idx="588">
                  <c:v>-0.4316666666666667</c:v>
                </c:pt>
                <c:pt idx="589">
                  <c:v>-0.46300000000000002</c:v>
                </c:pt>
                <c:pt idx="590">
                  <c:v>-0.49266666666666664</c:v>
                </c:pt>
                <c:pt idx="591">
                  <c:v>-0.52366666666666661</c:v>
                </c:pt>
                <c:pt idx="592">
                  <c:v>-0.55366666666666664</c:v>
                </c:pt>
                <c:pt idx="593">
                  <c:v>-0.58333333333333337</c:v>
                </c:pt>
                <c:pt idx="594">
                  <c:v>-0.61099999999999999</c:v>
                </c:pt>
                <c:pt idx="595">
                  <c:v>-0.63933333333333331</c:v>
                </c:pt>
                <c:pt idx="596">
                  <c:v>-0.66166666666666663</c:v>
                </c:pt>
                <c:pt idx="597">
                  <c:v>-0.68166666666666664</c:v>
                </c:pt>
                <c:pt idx="598">
                  <c:v>-0.69633333333333336</c:v>
                </c:pt>
                <c:pt idx="599">
                  <c:v>-0.70566666666666678</c:v>
                </c:pt>
                <c:pt idx="600">
                  <c:v>-0.71166666666666656</c:v>
                </c:pt>
                <c:pt idx="601">
                  <c:v>-0.71666666666666667</c:v>
                </c:pt>
                <c:pt idx="602">
                  <c:v>-0.72333333333333327</c:v>
                </c:pt>
                <c:pt idx="603">
                  <c:v>-0.72833333333333339</c:v>
                </c:pt>
                <c:pt idx="604">
                  <c:v>-0.73166666666666669</c:v>
                </c:pt>
                <c:pt idx="605">
                  <c:v>-0.73666666666666658</c:v>
                </c:pt>
                <c:pt idx="606">
                  <c:v>-0.746</c:v>
                </c:pt>
                <c:pt idx="607">
                  <c:v>-0.7613333333333332</c:v>
                </c:pt>
                <c:pt idx="608">
                  <c:v>-0.77166666666666661</c:v>
                </c:pt>
                <c:pt idx="609">
                  <c:v>-0.78199999999999992</c:v>
                </c:pt>
                <c:pt idx="610">
                  <c:v>-0.78800000000000014</c:v>
                </c:pt>
                <c:pt idx="611">
                  <c:v>-0.80100000000000005</c:v>
                </c:pt>
                <c:pt idx="612">
                  <c:v>-0.80833333333333335</c:v>
                </c:pt>
                <c:pt idx="613">
                  <c:v>-0.81400000000000006</c:v>
                </c:pt>
                <c:pt idx="614">
                  <c:v>-0.82300000000000006</c:v>
                </c:pt>
                <c:pt idx="615">
                  <c:v>-0.82600000000000007</c:v>
                </c:pt>
                <c:pt idx="616">
                  <c:v>-0.82499999999999996</c:v>
                </c:pt>
                <c:pt idx="617">
                  <c:v>-0.82233333333333336</c:v>
                </c:pt>
                <c:pt idx="618">
                  <c:v>-0.82</c:v>
                </c:pt>
                <c:pt idx="619">
                  <c:v>-0.80966666666666665</c:v>
                </c:pt>
                <c:pt idx="620">
                  <c:v>-0.80099999999999993</c:v>
                </c:pt>
                <c:pt idx="621">
                  <c:v>-0.79433333333333322</c:v>
                </c:pt>
                <c:pt idx="622">
                  <c:v>-0.7856666666666664</c:v>
                </c:pt>
                <c:pt idx="623">
                  <c:v>-0.7839999999999997</c:v>
                </c:pt>
                <c:pt idx="624">
                  <c:v>-0.7796666666666664</c:v>
                </c:pt>
                <c:pt idx="625">
                  <c:v>-0.77899999999999991</c:v>
                </c:pt>
                <c:pt idx="626">
                  <c:v>-0.78366666666666662</c:v>
                </c:pt>
                <c:pt idx="627">
                  <c:v>-0.78799999999999992</c:v>
                </c:pt>
                <c:pt idx="628">
                  <c:v>-0.79833333333333334</c:v>
                </c:pt>
                <c:pt idx="629">
                  <c:v>-0.79766666666666663</c:v>
                </c:pt>
                <c:pt idx="630">
                  <c:v>-0.80133333333333334</c:v>
                </c:pt>
                <c:pt idx="631">
                  <c:v>-0.80099999999999993</c:v>
                </c:pt>
                <c:pt idx="632">
                  <c:v>-0.79500000000000004</c:v>
                </c:pt>
                <c:pt idx="633">
                  <c:v>-0.78766666666666674</c:v>
                </c:pt>
                <c:pt idx="634">
                  <c:v>-0.78866666666666674</c:v>
                </c:pt>
                <c:pt idx="635">
                  <c:v>-0.79033333333333344</c:v>
                </c:pt>
                <c:pt idx="636">
                  <c:v>-0.78933333333333344</c:v>
                </c:pt>
                <c:pt idx="637">
                  <c:v>-0.78800000000000014</c:v>
                </c:pt>
                <c:pt idx="638">
                  <c:v>-0.79000000000000015</c:v>
                </c:pt>
                <c:pt idx="639">
                  <c:v>-0.78966666666666674</c:v>
                </c:pt>
                <c:pt idx="640">
                  <c:v>-0.79100000000000004</c:v>
                </c:pt>
                <c:pt idx="641">
                  <c:v>-0.79233333333333333</c:v>
                </c:pt>
                <c:pt idx="642">
                  <c:v>-0.79366666666666652</c:v>
                </c:pt>
                <c:pt idx="643">
                  <c:v>-0.78933333333333311</c:v>
                </c:pt>
                <c:pt idx="644">
                  <c:v>-0.78266666666666651</c:v>
                </c:pt>
                <c:pt idx="645">
                  <c:v>-0.7736666666666665</c:v>
                </c:pt>
                <c:pt idx="646">
                  <c:v>-0.7649999999999999</c:v>
                </c:pt>
                <c:pt idx="647">
                  <c:v>-0.76099999999999979</c:v>
                </c:pt>
                <c:pt idx="648">
                  <c:v>-0.75299999999999989</c:v>
                </c:pt>
                <c:pt idx="649">
                  <c:v>-0.74833333333333318</c:v>
                </c:pt>
                <c:pt idx="650">
                  <c:v>-0.73466666666666669</c:v>
                </c:pt>
                <c:pt idx="651">
                  <c:v>-0.72899999999999987</c:v>
                </c:pt>
                <c:pt idx="652">
                  <c:v>-0.72066666666666668</c:v>
                </c:pt>
                <c:pt idx="653">
                  <c:v>-0.70866666666666656</c:v>
                </c:pt>
                <c:pt idx="654">
                  <c:v>-0.70199999999999996</c:v>
                </c:pt>
                <c:pt idx="655">
                  <c:v>-0.69233333333333325</c:v>
                </c:pt>
                <c:pt idx="656">
                  <c:v>-0.68066666666666664</c:v>
                </c:pt>
                <c:pt idx="657">
                  <c:v>-0.66533333333333333</c:v>
                </c:pt>
                <c:pt idx="658">
                  <c:v>-0.64533333333333331</c:v>
                </c:pt>
                <c:pt idx="659">
                  <c:v>-0.6326666666666666</c:v>
                </c:pt>
                <c:pt idx="660">
                  <c:v>-0.61766666666666659</c:v>
                </c:pt>
                <c:pt idx="661">
                  <c:v>-0.60333333333333328</c:v>
                </c:pt>
                <c:pt idx="662">
                  <c:v>-0.58866666666666656</c:v>
                </c:pt>
                <c:pt idx="663">
                  <c:v>-0.57933333333333326</c:v>
                </c:pt>
                <c:pt idx="664">
                  <c:v>-0.56000000000000005</c:v>
                </c:pt>
                <c:pt idx="665">
                  <c:v>-0.54100000000000015</c:v>
                </c:pt>
                <c:pt idx="666">
                  <c:v>-0.52500000000000002</c:v>
                </c:pt>
                <c:pt idx="667">
                  <c:v>-0.50933333333333342</c:v>
                </c:pt>
                <c:pt idx="668">
                  <c:v>-0.49199999999999999</c:v>
                </c:pt>
                <c:pt idx="669">
                  <c:v>-0.47466666666666668</c:v>
                </c:pt>
                <c:pt idx="670">
                  <c:v>-0.45833333333333331</c:v>
                </c:pt>
                <c:pt idx="671">
                  <c:v>-0.43233333333333335</c:v>
                </c:pt>
                <c:pt idx="672">
                  <c:v>-0.40833333333333333</c:v>
                </c:pt>
                <c:pt idx="673">
                  <c:v>-0.38766666666666666</c:v>
                </c:pt>
                <c:pt idx="674">
                  <c:v>-0.36633333333333323</c:v>
                </c:pt>
                <c:pt idx="675">
                  <c:v>-0.35066666666666652</c:v>
                </c:pt>
                <c:pt idx="676">
                  <c:v>-0.33566666666666656</c:v>
                </c:pt>
                <c:pt idx="677">
                  <c:v>-0.3199999999999999</c:v>
                </c:pt>
                <c:pt idx="678">
                  <c:v>-0.30199999999999988</c:v>
                </c:pt>
                <c:pt idx="679">
                  <c:v>-0.28866666666666657</c:v>
                </c:pt>
                <c:pt idx="680">
                  <c:v>-0.27666666666666656</c:v>
                </c:pt>
                <c:pt idx="681">
                  <c:v>-0.25900000000000001</c:v>
                </c:pt>
                <c:pt idx="682">
                  <c:v>-0.24566666666666662</c:v>
                </c:pt>
                <c:pt idx="683">
                  <c:v>-0.22999999999999998</c:v>
                </c:pt>
                <c:pt idx="684">
                  <c:v>-0.21433333333333335</c:v>
                </c:pt>
                <c:pt idx="685">
                  <c:v>-0.19466666666666665</c:v>
                </c:pt>
                <c:pt idx="686">
                  <c:v>-0.17766666666666667</c:v>
                </c:pt>
                <c:pt idx="687">
                  <c:v>-0.16300000000000001</c:v>
                </c:pt>
                <c:pt idx="688">
                  <c:v>-0.154</c:v>
                </c:pt>
                <c:pt idx="689">
                  <c:v>-0.14633333333333332</c:v>
                </c:pt>
                <c:pt idx="690">
                  <c:v>-0.13966666666666669</c:v>
                </c:pt>
                <c:pt idx="691">
                  <c:v>-0.13699999999999998</c:v>
                </c:pt>
                <c:pt idx="692">
                  <c:v>-0.13366666666666666</c:v>
                </c:pt>
                <c:pt idx="693">
                  <c:v>-0.12433333333333328</c:v>
                </c:pt>
                <c:pt idx="694">
                  <c:v>-0.11933333333333331</c:v>
                </c:pt>
                <c:pt idx="695">
                  <c:v>-0.11399999999999998</c:v>
                </c:pt>
                <c:pt idx="696">
                  <c:v>-0.1013333333333333</c:v>
                </c:pt>
                <c:pt idx="697">
                  <c:v>-8.8333333333333361E-2</c:v>
                </c:pt>
                <c:pt idx="698">
                  <c:v>-7.8666666666666676E-2</c:v>
                </c:pt>
                <c:pt idx="699">
                  <c:v>-7.0333333333333359E-2</c:v>
                </c:pt>
                <c:pt idx="700">
                  <c:v>-6.433333333333334E-2</c:v>
                </c:pt>
                <c:pt idx="701">
                  <c:v>-6.2333333333333345E-2</c:v>
                </c:pt>
                <c:pt idx="702">
                  <c:v>-5.966666666666666E-2</c:v>
                </c:pt>
                <c:pt idx="703">
                  <c:v>-6.0666666666666667E-2</c:v>
                </c:pt>
                <c:pt idx="704">
                  <c:v>-5.9666666666666666E-2</c:v>
                </c:pt>
                <c:pt idx="705">
                  <c:v>-6.0666666666666674E-2</c:v>
                </c:pt>
                <c:pt idx="706">
                  <c:v>-6.3E-2</c:v>
                </c:pt>
                <c:pt idx="707">
                  <c:v>-6.8000000000000005E-2</c:v>
                </c:pt>
                <c:pt idx="708">
                  <c:v>-6.9666666666666696E-2</c:v>
                </c:pt>
                <c:pt idx="709">
                  <c:v>-6.9666666666666682E-2</c:v>
                </c:pt>
                <c:pt idx="710">
                  <c:v>-7.2000000000000008E-2</c:v>
                </c:pt>
                <c:pt idx="711">
                  <c:v>-6.666666666666668E-2</c:v>
                </c:pt>
                <c:pt idx="712">
                  <c:v>-6.2000000000000006E-2</c:v>
                </c:pt>
                <c:pt idx="713">
                  <c:v>-5.8333333333333341E-2</c:v>
                </c:pt>
                <c:pt idx="714">
                  <c:v>-5.6666666666666664E-2</c:v>
                </c:pt>
                <c:pt idx="715">
                  <c:v>-5.5000000000000014E-2</c:v>
                </c:pt>
                <c:pt idx="716">
                  <c:v>-5.6666666666666678E-2</c:v>
                </c:pt>
                <c:pt idx="717">
                  <c:v>-5.4666666666666683E-2</c:v>
                </c:pt>
                <c:pt idx="718">
                  <c:v>-5.166666666666668E-2</c:v>
                </c:pt>
                <c:pt idx="719">
                  <c:v>-4.8666666666666671E-2</c:v>
                </c:pt>
                <c:pt idx="720">
                  <c:v>-4.200000000000001E-2</c:v>
                </c:pt>
                <c:pt idx="721">
                  <c:v>-2.8666666666666674E-2</c:v>
                </c:pt>
                <c:pt idx="722">
                  <c:v>-1.8666666666666679E-2</c:v>
                </c:pt>
                <c:pt idx="723">
                  <c:v>-9.9999999999999985E-3</c:v>
                </c:pt>
                <c:pt idx="724">
                  <c:v>2.3333333333333353E-3</c:v>
                </c:pt>
                <c:pt idx="725">
                  <c:v>1.3333333333333338E-2</c:v>
                </c:pt>
                <c:pt idx="726">
                  <c:v>2.6000000000000002E-2</c:v>
                </c:pt>
                <c:pt idx="727">
                  <c:v>3.7333333333333336E-2</c:v>
                </c:pt>
                <c:pt idx="728">
                  <c:v>4.9666666666666671E-2</c:v>
                </c:pt>
                <c:pt idx="729">
                  <c:v>6.133333333333333E-2</c:v>
                </c:pt>
                <c:pt idx="730">
                  <c:v>7.3666666666666672E-2</c:v>
                </c:pt>
                <c:pt idx="731">
                  <c:v>8.5666666666666655E-2</c:v>
                </c:pt>
                <c:pt idx="732">
                  <c:v>9.4333333333333338E-2</c:v>
                </c:pt>
                <c:pt idx="733">
                  <c:v>0.108</c:v>
                </c:pt>
                <c:pt idx="734">
                  <c:v>0.11999999999999998</c:v>
                </c:pt>
                <c:pt idx="735">
                  <c:v>0.13600000000000001</c:v>
                </c:pt>
                <c:pt idx="736">
                  <c:v>0.15233333333333335</c:v>
                </c:pt>
                <c:pt idx="737">
                  <c:v>0.17166666666666669</c:v>
                </c:pt>
                <c:pt idx="738">
                  <c:v>0.18633333333333335</c:v>
                </c:pt>
                <c:pt idx="739">
                  <c:v>0.20700000000000002</c:v>
                </c:pt>
                <c:pt idx="740">
                  <c:v>0.22600000000000003</c:v>
                </c:pt>
                <c:pt idx="741">
                  <c:v>0.24166666666666667</c:v>
                </c:pt>
                <c:pt idx="742">
                  <c:v>0.26400000000000001</c:v>
                </c:pt>
                <c:pt idx="743">
                  <c:v>0.28399999999999997</c:v>
                </c:pt>
                <c:pt idx="744">
                  <c:v>0.3106666666666667</c:v>
                </c:pt>
                <c:pt idx="745">
                  <c:v>0.32866666666666672</c:v>
                </c:pt>
                <c:pt idx="746">
                  <c:v>0.35533333333333333</c:v>
                </c:pt>
                <c:pt idx="747">
                  <c:v>0.37666666666666665</c:v>
                </c:pt>
                <c:pt idx="748">
                  <c:v>0.39933333333333337</c:v>
                </c:pt>
                <c:pt idx="749">
                  <c:v>0.42199999999999999</c:v>
                </c:pt>
                <c:pt idx="750">
                  <c:v>0.43833333333333324</c:v>
                </c:pt>
                <c:pt idx="751">
                  <c:v>0.44999999999999996</c:v>
                </c:pt>
                <c:pt idx="752">
                  <c:v>0.4583333333333332</c:v>
                </c:pt>
                <c:pt idx="753">
                  <c:v>0.47199999999999986</c:v>
                </c:pt>
                <c:pt idx="754">
                  <c:v>0.48066666666666652</c:v>
                </c:pt>
                <c:pt idx="755">
                  <c:v>0.49033333333333323</c:v>
                </c:pt>
                <c:pt idx="756">
                  <c:v>0.49366666666666653</c:v>
                </c:pt>
                <c:pt idx="757">
                  <c:v>0.50099999999999989</c:v>
                </c:pt>
                <c:pt idx="758">
                  <c:v>0.50599999999999978</c:v>
                </c:pt>
                <c:pt idx="759">
                  <c:v>0.51299999999999979</c:v>
                </c:pt>
                <c:pt idx="760">
                  <c:v>0.51466666666666649</c:v>
                </c:pt>
                <c:pt idx="761">
                  <c:v>0.51399999999999979</c:v>
                </c:pt>
                <c:pt idx="762">
                  <c:v>0.52333333333333321</c:v>
                </c:pt>
                <c:pt idx="763">
                  <c:v>0.53033333333333332</c:v>
                </c:pt>
                <c:pt idx="764">
                  <c:v>0.53899999999999992</c:v>
                </c:pt>
                <c:pt idx="765">
                  <c:v>0.54566666666666663</c:v>
                </c:pt>
                <c:pt idx="766">
                  <c:v>0.55266666666666653</c:v>
                </c:pt>
                <c:pt idx="767">
                  <c:v>0.56566666666666665</c:v>
                </c:pt>
                <c:pt idx="768">
                  <c:v>0.57299999999999995</c:v>
                </c:pt>
                <c:pt idx="769">
                  <c:v>0.58299999999999996</c:v>
                </c:pt>
                <c:pt idx="770">
                  <c:v>0.59033333333333327</c:v>
                </c:pt>
                <c:pt idx="771">
                  <c:v>0.59733333333333327</c:v>
                </c:pt>
                <c:pt idx="772">
                  <c:v>0.60133333333333316</c:v>
                </c:pt>
                <c:pt idx="773">
                  <c:v>0.59833333333333327</c:v>
                </c:pt>
                <c:pt idx="774">
                  <c:v>0.59</c:v>
                </c:pt>
                <c:pt idx="775">
                  <c:v>0.58666666666666656</c:v>
                </c:pt>
                <c:pt idx="776">
                  <c:v>0.58333333333333337</c:v>
                </c:pt>
                <c:pt idx="777">
                  <c:v>0.56966666666666677</c:v>
                </c:pt>
                <c:pt idx="778">
                  <c:v>0.56666666666666676</c:v>
                </c:pt>
                <c:pt idx="779">
                  <c:v>0.56266666666666665</c:v>
                </c:pt>
                <c:pt idx="780">
                  <c:v>0.56600000000000006</c:v>
                </c:pt>
                <c:pt idx="781">
                  <c:v>0.57066666666666677</c:v>
                </c:pt>
                <c:pt idx="782">
                  <c:v>0.57966666666666677</c:v>
                </c:pt>
                <c:pt idx="783">
                  <c:v>0.58566666666666667</c:v>
                </c:pt>
                <c:pt idx="784">
                  <c:v>0.59366666666666679</c:v>
                </c:pt>
                <c:pt idx="785">
                  <c:v>0.59966666666666668</c:v>
                </c:pt>
                <c:pt idx="786">
                  <c:v>0.59333333333333338</c:v>
                </c:pt>
                <c:pt idx="787">
                  <c:v>0.58899999999999997</c:v>
                </c:pt>
                <c:pt idx="788">
                  <c:v>0.58133333333333326</c:v>
                </c:pt>
                <c:pt idx="789">
                  <c:v>0.57499999999999984</c:v>
                </c:pt>
                <c:pt idx="790">
                  <c:v>0.58133333333333326</c:v>
                </c:pt>
                <c:pt idx="791">
                  <c:v>0.58533333333333326</c:v>
                </c:pt>
                <c:pt idx="792">
                  <c:v>0.59</c:v>
                </c:pt>
                <c:pt idx="793">
                  <c:v>0.59166666666666656</c:v>
                </c:pt>
                <c:pt idx="794">
                  <c:v>0.59833333333333316</c:v>
                </c:pt>
                <c:pt idx="795">
                  <c:v>0.60099999999999987</c:v>
                </c:pt>
                <c:pt idx="796">
                  <c:v>0.60633333333333339</c:v>
                </c:pt>
                <c:pt idx="797">
                  <c:v>0.60133333333333328</c:v>
                </c:pt>
                <c:pt idx="798">
                  <c:v>0.60466666666666669</c:v>
                </c:pt>
                <c:pt idx="799">
                  <c:v>0.59866666666666668</c:v>
                </c:pt>
                <c:pt idx="800">
                  <c:v>0.59399999999999997</c:v>
                </c:pt>
                <c:pt idx="801">
                  <c:v>0.58733333333333337</c:v>
                </c:pt>
                <c:pt idx="802">
                  <c:v>0.57366666666666666</c:v>
                </c:pt>
                <c:pt idx="803">
                  <c:v>0.57066666666666666</c:v>
                </c:pt>
                <c:pt idx="804">
                  <c:v>0.57033333333333336</c:v>
                </c:pt>
                <c:pt idx="805">
                  <c:v>0.57666666666666666</c:v>
                </c:pt>
                <c:pt idx="806">
                  <c:v>0.57600000000000007</c:v>
                </c:pt>
                <c:pt idx="807">
                  <c:v>0.59133333333333338</c:v>
                </c:pt>
                <c:pt idx="808">
                  <c:v>0.59066666666666678</c:v>
                </c:pt>
                <c:pt idx="809">
                  <c:v>0.59366666666666668</c:v>
                </c:pt>
                <c:pt idx="810">
                  <c:v>0.59366666666666668</c:v>
                </c:pt>
                <c:pt idx="811">
                  <c:v>0.58699999999999997</c:v>
                </c:pt>
                <c:pt idx="812">
                  <c:v>0.58233333333333337</c:v>
                </c:pt>
                <c:pt idx="813">
                  <c:v>0.57999999999999996</c:v>
                </c:pt>
                <c:pt idx="814">
                  <c:v>0.57166666666666666</c:v>
                </c:pt>
                <c:pt idx="815">
                  <c:v>0.56366666666666665</c:v>
                </c:pt>
                <c:pt idx="816">
                  <c:v>0.57066666666666666</c:v>
                </c:pt>
                <c:pt idx="817">
                  <c:v>0.57233333333333336</c:v>
                </c:pt>
                <c:pt idx="818">
                  <c:v>0.57533333333333336</c:v>
                </c:pt>
                <c:pt idx="819">
                  <c:v>0.57433333333333336</c:v>
                </c:pt>
                <c:pt idx="820">
                  <c:v>0.56966666666666665</c:v>
                </c:pt>
                <c:pt idx="821">
                  <c:v>0.56266666666666665</c:v>
                </c:pt>
                <c:pt idx="822">
                  <c:v>0.55100000000000005</c:v>
                </c:pt>
                <c:pt idx="823">
                  <c:v>0.53966666666666685</c:v>
                </c:pt>
                <c:pt idx="824">
                  <c:v>0.52933333333333343</c:v>
                </c:pt>
                <c:pt idx="825">
                  <c:v>0.51300000000000012</c:v>
                </c:pt>
                <c:pt idx="826">
                  <c:v>0.49400000000000011</c:v>
                </c:pt>
                <c:pt idx="827">
                  <c:v>0.47766666666666674</c:v>
                </c:pt>
                <c:pt idx="828">
                  <c:v>0.46033333333333343</c:v>
                </c:pt>
                <c:pt idx="829">
                  <c:v>0.43866666666666665</c:v>
                </c:pt>
                <c:pt idx="830">
                  <c:v>0.41699999999999993</c:v>
                </c:pt>
                <c:pt idx="831">
                  <c:v>0.40233333333333332</c:v>
                </c:pt>
                <c:pt idx="832">
                  <c:v>0.39366666666666666</c:v>
                </c:pt>
                <c:pt idx="833">
                  <c:v>0.38766666666666671</c:v>
                </c:pt>
                <c:pt idx="834">
                  <c:v>0.3706666666666667</c:v>
                </c:pt>
                <c:pt idx="835">
                  <c:v>0.34699999999999992</c:v>
                </c:pt>
                <c:pt idx="836">
                  <c:v>0.33166666666666667</c:v>
                </c:pt>
                <c:pt idx="837">
                  <c:v>0.30833333333333335</c:v>
                </c:pt>
                <c:pt idx="838">
                  <c:v>0.29300000000000009</c:v>
                </c:pt>
                <c:pt idx="839">
                  <c:v>0.27200000000000008</c:v>
                </c:pt>
                <c:pt idx="840">
                  <c:v>0.2446666666666667</c:v>
                </c:pt>
                <c:pt idx="841">
                  <c:v>0.22133333333333333</c:v>
                </c:pt>
                <c:pt idx="842">
                  <c:v>0.18999999999999997</c:v>
                </c:pt>
                <c:pt idx="843">
                  <c:v>0.15366666666666667</c:v>
                </c:pt>
                <c:pt idx="844">
                  <c:v>0.12733333333333335</c:v>
                </c:pt>
                <c:pt idx="845">
                  <c:v>0.10500000000000001</c:v>
                </c:pt>
                <c:pt idx="846">
                  <c:v>7.7666666666666634E-2</c:v>
                </c:pt>
                <c:pt idx="847">
                  <c:v>5.6333333333333346E-2</c:v>
                </c:pt>
                <c:pt idx="848">
                  <c:v>3.5666666666666694E-2</c:v>
                </c:pt>
                <c:pt idx="849">
                  <c:v>1.5666666666666669E-2</c:v>
                </c:pt>
                <c:pt idx="850">
                  <c:v>-2.9999999999999805E-3</c:v>
                </c:pt>
                <c:pt idx="851">
                  <c:v>-1.9666666666666676E-2</c:v>
                </c:pt>
                <c:pt idx="852">
                  <c:v>-4.0333333333333332E-2</c:v>
                </c:pt>
                <c:pt idx="853">
                  <c:v>-5.3666666666666661E-2</c:v>
                </c:pt>
                <c:pt idx="854">
                  <c:v>-6.2666666666666662E-2</c:v>
                </c:pt>
                <c:pt idx="855">
                  <c:v>-7.1333333333333318E-2</c:v>
                </c:pt>
                <c:pt idx="856">
                  <c:v>-7.2666666666666657E-2</c:v>
                </c:pt>
                <c:pt idx="857">
                  <c:v>-7.0333333333333317E-2</c:v>
                </c:pt>
                <c:pt idx="858">
                  <c:v>-6.9333333333333302E-2</c:v>
                </c:pt>
                <c:pt idx="859">
                  <c:v>-6.1333333333333316E-2</c:v>
                </c:pt>
                <c:pt idx="860">
                  <c:v>-5.2666666666666653E-2</c:v>
                </c:pt>
                <c:pt idx="861">
                  <c:v>-4.8333333333333332E-2</c:v>
                </c:pt>
                <c:pt idx="862">
                  <c:v>-4.7E-2</c:v>
                </c:pt>
                <c:pt idx="863">
                  <c:v>-5.3333333333333337E-2</c:v>
                </c:pt>
                <c:pt idx="864">
                  <c:v>-4.533333333333333E-2</c:v>
                </c:pt>
                <c:pt idx="865">
                  <c:v>-4.3666666666666659E-2</c:v>
                </c:pt>
                <c:pt idx="866">
                  <c:v>-5.5666666666666649E-2</c:v>
                </c:pt>
                <c:pt idx="867">
                  <c:v>-6.6333333333333327E-2</c:v>
                </c:pt>
                <c:pt idx="868">
                  <c:v>-8.1666666666666651E-2</c:v>
                </c:pt>
                <c:pt idx="869">
                  <c:v>-8.9666666666666686E-2</c:v>
                </c:pt>
                <c:pt idx="870">
                  <c:v>-8.4999999999999978E-2</c:v>
                </c:pt>
                <c:pt idx="871">
                  <c:v>-7.4666666666666659E-2</c:v>
                </c:pt>
                <c:pt idx="872">
                  <c:v>-5.833333333333332E-2</c:v>
                </c:pt>
                <c:pt idx="873">
                  <c:v>-4.2666666666666651E-2</c:v>
                </c:pt>
                <c:pt idx="874">
                  <c:v>-3.333333333333334E-2</c:v>
                </c:pt>
                <c:pt idx="875">
                  <c:v>-2.2333333333333354E-2</c:v>
                </c:pt>
                <c:pt idx="876">
                  <c:v>-1.2666666666666678E-2</c:v>
                </c:pt>
                <c:pt idx="877">
                  <c:v>-1.4333333333333335E-2</c:v>
                </c:pt>
                <c:pt idx="878">
                  <c:v>-1.5333333333333338E-2</c:v>
                </c:pt>
                <c:pt idx="879">
                  <c:v>-1.7666666666666667E-2</c:v>
                </c:pt>
                <c:pt idx="880">
                  <c:v>-2.7000000000000003E-2</c:v>
                </c:pt>
                <c:pt idx="881">
                  <c:v>-3.4666666666666651E-2</c:v>
                </c:pt>
                <c:pt idx="882">
                  <c:v>-2.5999999999999992E-2</c:v>
                </c:pt>
                <c:pt idx="883">
                  <c:v>-1.7666666666666657E-2</c:v>
                </c:pt>
                <c:pt idx="884">
                  <c:v>-1.4666666666666661E-2</c:v>
                </c:pt>
                <c:pt idx="885">
                  <c:v>-8.3333333333333245E-3</c:v>
                </c:pt>
                <c:pt idx="886">
                  <c:v>-2.6666666666666618E-3</c:v>
                </c:pt>
                <c:pt idx="887">
                  <c:v>-1.3333333333333253E-3</c:v>
                </c:pt>
                <c:pt idx="888">
                  <c:v>-8.9999999999999889E-3</c:v>
                </c:pt>
                <c:pt idx="889">
                  <c:v>-1.833333333333333E-2</c:v>
                </c:pt>
                <c:pt idx="890">
                  <c:v>-2.6333333333333344E-2</c:v>
                </c:pt>
                <c:pt idx="891">
                  <c:v>-4.1000000000000002E-2</c:v>
                </c:pt>
                <c:pt idx="892">
                  <c:v>-5.800000000000001E-2</c:v>
                </c:pt>
                <c:pt idx="893">
                  <c:v>-7.3333333333333334E-2</c:v>
                </c:pt>
                <c:pt idx="894">
                  <c:v>-7.8000000000000014E-2</c:v>
                </c:pt>
                <c:pt idx="895">
                  <c:v>-8.533333333333333E-2</c:v>
                </c:pt>
                <c:pt idx="896">
                  <c:v>-8.066666666666665E-2</c:v>
                </c:pt>
                <c:pt idx="897">
                  <c:v>-7.8333333333333338E-2</c:v>
                </c:pt>
                <c:pt idx="898">
                  <c:v>-7.6666666666666675E-2</c:v>
                </c:pt>
                <c:pt idx="899">
                  <c:v>-7.7666666666666676E-2</c:v>
                </c:pt>
                <c:pt idx="900">
                  <c:v>-8.533333333333333E-2</c:v>
                </c:pt>
                <c:pt idx="901">
                  <c:v>-9.5333333333333339E-2</c:v>
                </c:pt>
                <c:pt idx="902">
                  <c:v>-0.10300000000000001</c:v>
                </c:pt>
                <c:pt idx="903">
                  <c:v>-0.10633333333333334</c:v>
                </c:pt>
                <c:pt idx="904">
                  <c:v>-0.10466666666666667</c:v>
                </c:pt>
                <c:pt idx="905">
                  <c:v>-0.10133333333333332</c:v>
                </c:pt>
                <c:pt idx="906">
                  <c:v>-9.7666666666666638E-2</c:v>
                </c:pt>
                <c:pt idx="907">
                  <c:v>-9.0333333333333335E-2</c:v>
                </c:pt>
                <c:pt idx="908">
                  <c:v>-7.9333333333333311E-2</c:v>
                </c:pt>
                <c:pt idx="909">
                  <c:v>-6.9666666666666668E-2</c:v>
                </c:pt>
                <c:pt idx="910">
                  <c:v>-4.6333333333333317E-2</c:v>
                </c:pt>
                <c:pt idx="911">
                  <c:v>-2.4999999999999998E-2</c:v>
                </c:pt>
                <c:pt idx="912">
                  <c:v>-1.8666666666666668E-2</c:v>
                </c:pt>
                <c:pt idx="913">
                  <c:v>-1.2666666666666672E-2</c:v>
                </c:pt>
                <c:pt idx="914">
                  <c:v>-1.9666666666666669E-2</c:v>
                </c:pt>
                <c:pt idx="915">
                  <c:v>-2.7999999999999983E-2</c:v>
                </c:pt>
                <c:pt idx="916">
                  <c:v>-5.3333333333333316E-2</c:v>
                </c:pt>
                <c:pt idx="917">
                  <c:v>-6.1666666666666654E-2</c:v>
                </c:pt>
                <c:pt idx="918">
                  <c:v>-6.6666666666666652E-2</c:v>
                </c:pt>
                <c:pt idx="919">
                  <c:v>-7.3333333333333306E-2</c:v>
                </c:pt>
                <c:pt idx="920">
                  <c:v>-7.5333333333333308E-2</c:v>
                </c:pt>
                <c:pt idx="921">
                  <c:v>-7.5666666666666646E-2</c:v>
                </c:pt>
                <c:pt idx="922">
                  <c:v>-6.2666666666666676E-2</c:v>
                </c:pt>
                <c:pt idx="923">
                  <c:v>-6.5666666666666679E-2</c:v>
                </c:pt>
                <c:pt idx="924">
                  <c:v>-8.1333333333333341E-2</c:v>
                </c:pt>
                <c:pt idx="925">
                  <c:v>-8.5333333333333344E-2</c:v>
                </c:pt>
                <c:pt idx="926">
                  <c:v>-9.2333333333333351E-2</c:v>
                </c:pt>
                <c:pt idx="927">
                  <c:v>-7.6666666666666675E-2</c:v>
                </c:pt>
                <c:pt idx="928">
                  <c:v>-7.0666666666666655E-2</c:v>
                </c:pt>
                <c:pt idx="929">
                  <c:v>-5.5666666666666677E-2</c:v>
                </c:pt>
                <c:pt idx="930">
                  <c:v>-3.7333333333333343E-2</c:v>
                </c:pt>
                <c:pt idx="931">
                  <c:v>-2.8999999999999995E-2</c:v>
                </c:pt>
                <c:pt idx="932">
                  <c:v>-2.7000000000000003E-2</c:v>
                </c:pt>
                <c:pt idx="933">
                  <c:v>-3.0666666666666672E-2</c:v>
                </c:pt>
                <c:pt idx="934">
                  <c:v>-4.1666666666666671E-2</c:v>
                </c:pt>
                <c:pt idx="935">
                  <c:v>-5.733333333333334E-2</c:v>
                </c:pt>
                <c:pt idx="936">
                  <c:v>-6.7000000000000004E-2</c:v>
                </c:pt>
                <c:pt idx="937">
                  <c:v>-7.6666666666666661E-2</c:v>
                </c:pt>
                <c:pt idx="938">
                  <c:v>-9.2666666666666675E-2</c:v>
                </c:pt>
                <c:pt idx="939">
                  <c:v>-8.8666666666666671E-2</c:v>
                </c:pt>
                <c:pt idx="940">
                  <c:v>-9.3333333333333324E-2</c:v>
                </c:pt>
                <c:pt idx="941">
                  <c:v>-8.9666666666666658E-2</c:v>
                </c:pt>
                <c:pt idx="942">
                  <c:v>-9.2333333333333323E-2</c:v>
                </c:pt>
                <c:pt idx="943">
                  <c:v>-9.633333333333334E-2</c:v>
                </c:pt>
                <c:pt idx="944">
                  <c:v>-9.799999999999999E-2</c:v>
                </c:pt>
                <c:pt idx="945">
                  <c:v>-9.7333333333333327E-2</c:v>
                </c:pt>
                <c:pt idx="946">
                  <c:v>-7.5333333333333335E-2</c:v>
                </c:pt>
                <c:pt idx="947">
                  <c:v>-7.2999999999999995E-2</c:v>
                </c:pt>
                <c:pt idx="948">
                  <c:v>-6.2999999999999987E-2</c:v>
                </c:pt>
                <c:pt idx="949">
                  <c:v>-5.4666666666666662E-2</c:v>
                </c:pt>
                <c:pt idx="950">
                  <c:v>-5.2666666666666681E-2</c:v>
                </c:pt>
                <c:pt idx="951">
                  <c:v>-5.7000000000000002E-2</c:v>
                </c:pt>
                <c:pt idx="952">
                  <c:v>-7.3333333333333334E-2</c:v>
                </c:pt>
                <c:pt idx="953">
                  <c:v>-7.0999999999999994E-2</c:v>
                </c:pt>
                <c:pt idx="954">
                  <c:v>-7.0333333333333331E-2</c:v>
                </c:pt>
                <c:pt idx="955">
                  <c:v>-6.0999999999999992E-2</c:v>
                </c:pt>
                <c:pt idx="956">
                  <c:v>-5.7666666666666651E-2</c:v>
                </c:pt>
                <c:pt idx="957">
                  <c:v>-6.4999999999999988E-2</c:v>
                </c:pt>
                <c:pt idx="958">
                  <c:v>-5.5333333333333318E-2</c:v>
                </c:pt>
                <c:pt idx="959">
                  <c:v>-6.3666666666666691E-2</c:v>
                </c:pt>
                <c:pt idx="960">
                  <c:v>-7.3333333333333334E-2</c:v>
                </c:pt>
                <c:pt idx="961">
                  <c:v>-7.1000000000000008E-2</c:v>
                </c:pt>
                <c:pt idx="962">
                  <c:v>-7.3000000000000009E-2</c:v>
                </c:pt>
                <c:pt idx="963">
                  <c:v>-8.2000000000000017E-2</c:v>
                </c:pt>
                <c:pt idx="964">
                  <c:v>-7.9333333333333325E-2</c:v>
                </c:pt>
                <c:pt idx="965">
                  <c:v>-6.1666666666666668E-2</c:v>
                </c:pt>
                <c:pt idx="966">
                  <c:v>-6.9333333333333316E-2</c:v>
                </c:pt>
                <c:pt idx="967">
                  <c:v>-5.9999999999999991E-2</c:v>
                </c:pt>
                <c:pt idx="968">
                  <c:v>-3.2999999999999995E-2</c:v>
                </c:pt>
                <c:pt idx="969">
                  <c:v>-2.4333333333333321E-2</c:v>
                </c:pt>
                <c:pt idx="970">
                  <c:v>-3.4999999999999996E-2</c:v>
                </c:pt>
                <c:pt idx="971">
                  <c:v>-3.6666666666666653E-2</c:v>
                </c:pt>
                <c:pt idx="972">
                  <c:v>-4.0999999999999995E-2</c:v>
                </c:pt>
                <c:pt idx="973">
                  <c:v>-5.9999999999999977E-2</c:v>
                </c:pt>
                <c:pt idx="974">
                  <c:v>-6.3999999999999987E-2</c:v>
                </c:pt>
                <c:pt idx="975">
                  <c:v>-5.7999999999999982E-2</c:v>
                </c:pt>
                <c:pt idx="976">
                  <c:v>-6.0666666666666647E-2</c:v>
                </c:pt>
                <c:pt idx="977">
                  <c:v>-6.0999999999999978E-2</c:v>
                </c:pt>
                <c:pt idx="978">
                  <c:v>-6.8333333333333315E-2</c:v>
                </c:pt>
                <c:pt idx="979">
                  <c:v>-6.699999999999999E-2</c:v>
                </c:pt>
                <c:pt idx="980">
                  <c:v>-7.6666666666666647E-2</c:v>
                </c:pt>
                <c:pt idx="981">
                  <c:v>-7.1333333333333318E-2</c:v>
                </c:pt>
                <c:pt idx="982">
                  <c:v>-5.6666666666666671E-2</c:v>
                </c:pt>
                <c:pt idx="983">
                  <c:v>-3.7333333333333329E-2</c:v>
                </c:pt>
                <c:pt idx="984">
                  <c:v>-1.4666666666666666E-2</c:v>
                </c:pt>
                <c:pt idx="985">
                  <c:v>-5.000000000000001E-3</c:v>
                </c:pt>
                <c:pt idx="986">
                  <c:v>1.3666666666666662E-2</c:v>
                </c:pt>
                <c:pt idx="987">
                  <c:v>1.2666666666666666E-2</c:v>
                </c:pt>
                <c:pt idx="988">
                  <c:v>7.6666666666666697E-3</c:v>
                </c:pt>
                <c:pt idx="989">
                  <c:v>6.9999999999999967E-3</c:v>
                </c:pt>
                <c:pt idx="990">
                  <c:v>5.0000000000000036E-3</c:v>
                </c:pt>
                <c:pt idx="991">
                  <c:v>-3.6666666666666662E-3</c:v>
                </c:pt>
                <c:pt idx="992">
                  <c:v>-5.3333333333333366E-3</c:v>
                </c:pt>
                <c:pt idx="993">
                  <c:v>-1.9999999999999961E-3</c:v>
                </c:pt>
                <c:pt idx="994">
                  <c:v>-1.2333333333333333E-2</c:v>
                </c:pt>
                <c:pt idx="995">
                  <c:v>-3.1666666666666662E-2</c:v>
                </c:pt>
                <c:pt idx="996">
                  <c:v>-2.866666666666667E-2</c:v>
                </c:pt>
                <c:pt idx="997">
                  <c:v>-3.5000000000000003E-2</c:v>
                </c:pt>
                <c:pt idx="998">
                  <c:v>-5.2666666666666667E-2</c:v>
                </c:pt>
                <c:pt idx="999">
                  <c:v>-7.2333333333333347E-2</c:v>
                </c:pt>
                <c:pt idx="1000">
                  <c:v>-6.6000000000000003E-2</c:v>
                </c:pt>
                <c:pt idx="1001">
                  <c:v>-7.5666666666666674E-2</c:v>
                </c:pt>
                <c:pt idx="1002">
                  <c:v>-7.4999999999999983E-2</c:v>
                </c:pt>
                <c:pt idx="1003">
                  <c:v>-5.5666666666666677E-2</c:v>
                </c:pt>
                <c:pt idx="1004">
                  <c:v>-4.7000000000000007E-2</c:v>
                </c:pt>
                <c:pt idx="1005">
                  <c:v>-5.4666666666666662E-2</c:v>
                </c:pt>
                <c:pt idx="1006">
                  <c:v>-6.1000000000000006E-2</c:v>
                </c:pt>
                <c:pt idx="1007">
                  <c:v>-6.1666666666666661E-2</c:v>
                </c:pt>
                <c:pt idx="1008">
                  <c:v>-5.9333333333333335E-2</c:v>
                </c:pt>
                <c:pt idx="1009">
                  <c:v>-6.4000000000000001E-2</c:v>
                </c:pt>
                <c:pt idx="1010">
                  <c:v>-5.5333333333333325E-2</c:v>
                </c:pt>
                <c:pt idx="1011">
                  <c:v>-4.9000000000000002E-2</c:v>
                </c:pt>
                <c:pt idx="1012">
                  <c:v>-4.5999999999999999E-2</c:v>
                </c:pt>
                <c:pt idx="1013">
                  <c:v>-6.133333333333333E-2</c:v>
                </c:pt>
                <c:pt idx="1014">
                  <c:v>-7.0999999999999994E-2</c:v>
                </c:pt>
                <c:pt idx="1015">
                  <c:v>-8.2666666666666666E-2</c:v>
                </c:pt>
                <c:pt idx="1016">
                  <c:v>-0.10166666666666666</c:v>
                </c:pt>
                <c:pt idx="1017">
                  <c:v>-0.11466666666666667</c:v>
                </c:pt>
                <c:pt idx="1018">
                  <c:v>-0.11466666666666668</c:v>
                </c:pt>
                <c:pt idx="1019">
                  <c:v>-0.11033333333333334</c:v>
                </c:pt>
                <c:pt idx="1020">
                  <c:v>-0.10900000000000001</c:v>
                </c:pt>
                <c:pt idx="1021">
                  <c:v>-9.1333333333333336E-2</c:v>
                </c:pt>
                <c:pt idx="1022">
                  <c:v>-7.400000000000001E-2</c:v>
                </c:pt>
                <c:pt idx="1023">
                  <c:v>-5.333333333333333E-2</c:v>
                </c:pt>
                <c:pt idx="1024">
                  <c:v>-3.3000000000000022E-2</c:v>
                </c:pt>
                <c:pt idx="1025">
                  <c:v>-2.0333333333333346E-2</c:v>
                </c:pt>
                <c:pt idx="1026">
                  <c:v>-1.0666666666666675E-2</c:v>
                </c:pt>
                <c:pt idx="1027">
                  <c:v>-7.6666666666666671E-3</c:v>
                </c:pt>
                <c:pt idx="1028">
                  <c:v>-1.2666666666666661E-2</c:v>
                </c:pt>
                <c:pt idx="1029">
                  <c:v>-1.6666666666666663E-2</c:v>
                </c:pt>
                <c:pt idx="1030">
                  <c:v>-2.0666666666666663E-2</c:v>
                </c:pt>
                <c:pt idx="1031">
                  <c:v>-2.8999999999999995E-2</c:v>
                </c:pt>
                <c:pt idx="1032">
                  <c:v>-3.7000000000000005E-2</c:v>
                </c:pt>
                <c:pt idx="1033">
                  <c:v>-5.3666666666666668E-2</c:v>
                </c:pt>
                <c:pt idx="1034">
                  <c:v>-7.7666666666666676E-2</c:v>
                </c:pt>
                <c:pt idx="1035">
                  <c:v>-8.533333333333333E-2</c:v>
                </c:pt>
                <c:pt idx="1036">
                  <c:v>-8.4333333333333343E-2</c:v>
                </c:pt>
                <c:pt idx="1037">
                  <c:v>-7.9666666666666677E-2</c:v>
                </c:pt>
                <c:pt idx="1038">
                  <c:v>-7.3666666666666672E-2</c:v>
                </c:pt>
                <c:pt idx="1039">
                  <c:v>-5.8333333333333327E-2</c:v>
                </c:pt>
                <c:pt idx="1040">
                  <c:v>-4.0999999999999995E-2</c:v>
                </c:pt>
                <c:pt idx="1041">
                  <c:v>-3.4666666666666665E-2</c:v>
                </c:pt>
                <c:pt idx="1042">
                  <c:v>-3.0999999999999996E-2</c:v>
                </c:pt>
                <c:pt idx="1043">
                  <c:v>-1.6666666666666663E-2</c:v>
                </c:pt>
                <c:pt idx="1044">
                  <c:v>-1.2333333333333337E-2</c:v>
                </c:pt>
                <c:pt idx="1045">
                  <c:v>-1.5999999999999997E-2</c:v>
                </c:pt>
                <c:pt idx="1046">
                  <c:v>-1.2E-2</c:v>
                </c:pt>
                <c:pt idx="1047">
                  <c:v>-4.6666666666666636E-3</c:v>
                </c:pt>
                <c:pt idx="1048">
                  <c:v>-6.9999999999999906E-3</c:v>
                </c:pt>
                <c:pt idx="1049">
                  <c:v>-4.3333333333333279E-3</c:v>
                </c:pt>
                <c:pt idx="1050">
                  <c:v>-7.3333333333333358E-3</c:v>
                </c:pt>
                <c:pt idx="1051">
                  <c:v>-1.9999999999999997E-2</c:v>
                </c:pt>
                <c:pt idx="1052">
                  <c:v>-3.9000000000000007E-2</c:v>
                </c:pt>
                <c:pt idx="1053">
                  <c:v>-5.7666666666666692E-2</c:v>
                </c:pt>
                <c:pt idx="1054">
                  <c:v>-7.0666666666666683E-2</c:v>
                </c:pt>
                <c:pt idx="1055">
                  <c:v>-7.5666666666666688E-2</c:v>
                </c:pt>
                <c:pt idx="1056">
                  <c:v>-8.5333333333333344E-2</c:v>
                </c:pt>
                <c:pt idx="1057">
                  <c:v>-8.8333333333333361E-2</c:v>
                </c:pt>
                <c:pt idx="1058">
                  <c:v>-7.8666666666666676E-2</c:v>
                </c:pt>
                <c:pt idx="1059">
                  <c:v>-7.4333333333333335E-2</c:v>
                </c:pt>
                <c:pt idx="1060">
                  <c:v>-8.2000000000000003E-2</c:v>
                </c:pt>
                <c:pt idx="1061">
                  <c:v>-6.699999999999999E-2</c:v>
                </c:pt>
                <c:pt idx="1062">
                  <c:v>-5.899999999999999E-2</c:v>
                </c:pt>
                <c:pt idx="1063">
                  <c:v>-4.4333333333333336E-2</c:v>
                </c:pt>
                <c:pt idx="1064">
                  <c:v>-2.6333333333333341E-2</c:v>
                </c:pt>
                <c:pt idx="1065">
                  <c:v>-0.01</c:v>
                </c:pt>
                <c:pt idx="1066">
                  <c:v>-6.6666666666666723E-3</c:v>
                </c:pt>
                <c:pt idx="1067">
                  <c:v>-1.066666666666667E-2</c:v>
                </c:pt>
                <c:pt idx="1068">
                  <c:v>-7.6666666666666741E-3</c:v>
                </c:pt>
                <c:pt idx="1069">
                  <c:v>-2.9333333333333329E-2</c:v>
                </c:pt>
                <c:pt idx="1070">
                  <c:v>-4.3666666666666659E-2</c:v>
                </c:pt>
                <c:pt idx="1071">
                  <c:v>-5.6000000000000001E-2</c:v>
                </c:pt>
                <c:pt idx="1072">
                  <c:v>-6.8666666666666654E-2</c:v>
                </c:pt>
                <c:pt idx="1073">
                  <c:v>-6.9000000000000006E-2</c:v>
                </c:pt>
                <c:pt idx="1074">
                  <c:v>-8.6000000000000021E-2</c:v>
                </c:pt>
                <c:pt idx="1075">
                  <c:v>-8.5333333333333344E-2</c:v>
                </c:pt>
                <c:pt idx="1076">
                  <c:v>-8.8000000000000023E-2</c:v>
                </c:pt>
                <c:pt idx="1077">
                  <c:v>-9.0666666666666659E-2</c:v>
                </c:pt>
                <c:pt idx="1078">
                  <c:v>-9.5333333333333325E-2</c:v>
                </c:pt>
                <c:pt idx="1079">
                  <c:v>-0.10566666666666667</c:v>
                </c:pt>
                <c:pt idx="1080">
                  <c:v>-9.1666666666666688E-2</c:v>
                </c:pt>
                <c:pt idx="1081">
                  <c:v>-9.2999999999999999E-2</c:v>
                </c:pt>
                <c:pt idx="1082">
                  <c:v>-9.7666666666666666E-2</c:v>
                </c:pt>
                <c:pt idx="1083">
                  <c:v>-8.8666666666666671E-2</c:v>
                </c:pt>
                <c:pt idx="1084">
                  <c:v>-7.7666666666666648E-2</c:v>
                </c:pt>
                <c:pt idx="1085">
                  <c:v>-7.9000000000000001E-2</c:v>
                </c:pt>
                <c:pt idx="1086">
                  <c:v>-7.2666666666666657E-2</c:v>
                </c:pt>
                <c:pt idx="1087">
                  <c:v>-5.7666666666666658E-2</c:v>
                </c:pt>
                <c:pt idx="1088">
                  <c:v>-5.5333333333333325E-2</c:v>
                </c:pt>
                <c:pt idx="1089">
                  <c:v>-4.9666666666666644E-2</c:v>
                </c:pt>
                <c:pt idx="1090">
                  <c:v>-3.4999999999999996E-2</c:v>
                </c:pt>
                <c:pt idx="1091">
                  <c:v>-3.8666666666666655E-2</c:v>
                </c:pt>
                <c:pt idx="1092">
                  <c:v>-4.0666666666666663E-2</c:v>
                </c:pt>
                <c:pt idx="1093">
                  <c:v>-4.7333333333333331E-2</c:v>
                </c:pt>
                <c:pt idx="1094">
                  <c:v>-4.5999999999999999E-2</c:v>
                </c:pt>
                <c:pt idx="1095">
                  <c:v>-4.466666666666666E-2</c:v>
                </c:pt>
                <c:pt idx="1096">
                  <c:v>-4.5333333333333323E-2</c:v>
                </c:pt>
                <c:pt idx="1097">
                  <c:v>-4.3333333333333328E-2</c:v>
                </c:pt>
                <c:pt idx="1098">
                  <c:v>-5.2333333333333315E-2</c:v>
                </c:pt>
                <c:pt idx="1099">
                  <c:v>-4.3999999999999997E-2</c:v>
                </c:pt>
                <c:pt idx="1100">
                  <c:v>-4.8999999999999995E-2</c:v>
                </c:pt>
                <c:pt idx="1101">
                  <c:v>-4.7333333333333345E-2</c:v>
                </c:pt>
                <c:pt idx="1102">
                  <c:v>-4.8666666666666671E-2</c:v>
                </c:pt>
                <c:pt idx="1103">
                  <c:v>-6.0333333333333336E-2</c:v>
                </c:pt>
                <c:pt idx="1104">
                  <c:v>-5.3666666666666661E-2</c:v>
                </c:pt>
                <c:pt idx="1105">
                  <c:v>-5.7333333333333333E-2</c:v>
                </c:pt>
                <c:pt idx="1106">
                  <c:v>-5.2666666666666653E-2</c:v>
                </c:pt>
                <c:pt idx="1107">
                  <c:v>-4.9666666666666665E-2</c:v>
                </c:pt>
                <c:pt idx="1108">
                  <c:v>-4.9333333333333326E-2</c:v>
                </c:pt>
                <c:pt idx="1109">
                  <c:v>-5.1666666666666666E-2</c:v>
                </c:pt>
                <c:pt idx="1110">
                  <c:v>-6.6333333333333327E-2</c:v>
                </c:pt>
                <c:pt idx="1111">
                  <c:v>-6.933333333333333E-2</c:v>
                </c:pt>
                <c:pt idx="1112">
                  <c:v>-6.133333333333333E-2</c:v>
                </c:pt>
                <c:pt idx="1113">
                  <c:v>-6.2000000000000013E-2</c:v>
                </c:pt>
                <c:pt idx="1114">
                  <c:v>-6.0666666666666667E-2</c:v>
                </c:pt>
                <c:pt idx="1115">
                  <c:v>-5.4333333333333331E-2</c:v>
                </c:pt>
                <c:pt idx="1116">
                  <c:v>-4.8999999999999995E-2</c:v>
                </c:pt>
                <c:pt idx="1117">
                  <c:v>-5.6000000000000001E-2</c:v>
                </c:pt>
                <c:pt idx="1118">
                  <c:v>-6.2333333333333324E-2</c:v>
                </c:pt>
                <c:pt idx="1119">
                  <c:v>-6.9999999999999993E-2</c:v>
                </c:pt>
                <c:pt idx="1120">
                  <c:v>-7.3666666666666644E-2</c:v>
                </c:pt>
                <c:pt idx="1121">
                  <c:v>-7.6333333333333322E-2</c:v>
                </c:pt>
                <c:pt idx="1122">
                  <c:v>-7.0666666666666655E-2</c:v>
                </c:pt>
                <c:pt idx="1123">
                  <c:v>-6.5999999999999975E-2</c:v>
                </c:pt>
                <c:pt idx="1124">
                  <c:v>-6.1666666666666654E-2</c:v>
                </c:pt>
                <c:pt idx="1125">
                  <c:v>-6.7666666666666639E-2</c:v>
                </c:pt>
                <c:pt idx="1126">
                  <c:v>-6.7333333333333314E-2</c:v>
                </c:pt>
                <c:pt idx="1127">
                  <c:v>-7.333333333333332E-2</c:v>
                </c:pt>
                <c:pt idx="1128">
                  <c:v>-7.6999999999999971E-2</c:v>
                </c:pt>
                <c:pt idx="1129">
                  <c:v>-8.0333333333333312E-2</c:v>
                </c:pt>
                <c:pt idx="1130">
                  <c:v>-7.8999999999999987E-2</c:v>
                </c:pt>
                <c:pt idx="1131">
                  <c:v>-7.9000000000000001E-2</c:v>
                </c:pt>
                <c:pt idx="1132">
                  <c:v>-7.733333333333331E-2</c:v>
                </c:pt>
                <c:pt idx="1133">
                  <c:v>-7.5333333333333322E-2</c:v>
                </c:pt>
                <c:pt idx="1134">
                  <c:v>-7.0333333333333331E-2</c:v>
                </c:pt>
                <c:pt idx="1135">
                  <c:v>-6.2666666666666662E-2</c:v>
                </c:pt>
                <c:pt idx="1136">
                  <c:v>-6.6333333333333327E-2</c:v>
                </c:pt>
                <c:pt idx="1137">
                  <c:v>-6.3666666666666663E-2</c:v>
                </c:pt>
                <c:pt idx="1138">
                  <c:v>-6.1000000000000013E-2</c:v>
                </c:pt>
                <c:pt idx="1139">
                  <c:v>-5.566666666666667E-2</c:v>
                </c:pt>
                <c:pt idx="1140">
                  <c:v>-5.6666666666666671E-2</c:v>
                </c:pt>
                <c:pt idx="1141">
                  <c:v>-5.2000000000000011E-2</c:v>
                </c:pt>
                <c:pt idx="1142">
                  <c:v>-5.2333333333333343E-2</c:v>
                </c:pt>
                <c:pt idx="1143">
                  <c:v>-5.4000000000000013E-2</c:v>
                </c:pt>
                <c:pt idx="1144">
                  <c:v>-5.8333333333333341E-2</c:v>
                </c:pt>
                <c:pt idx="1145">
                  <c:v>-6.6000000000000017E-2</c:v>
                </c:pt>
                <c:pt idx="1146">
                  <c:v>-6.8999999999999992E-2</c:v>
                </c:pt>
                <c:pt idx="1147">
                  <c:v>-7.3666666666666672E-2</c:v>
                </c:pt>
                <c:pt idx="1148">
                  <c:v>-6.933333333333333E-2</c:v>
                </c:pt>
                <c:pt idx="1149">
                  <c:v>-6.2333333333333345E-2</c:v>
                </c:pt>
                <c:pt idx="1150">
                  <c:v>-5.8000000000000003E-2</c:v>
                </c:pt>
                <c:pt idx="1151">
                  <c:v>-5.6333333333333346E-2</c:v>
                </c:pt>
                <c:pt idx="1152">
                  <c:v>-5.8333333333333334E-2</c:v>
                </c:pt>
                <c:pt idx="1153">
                  <c:v>-6.0333333333333343E-2</c:v>
                </c:pt>
                <c:pt idx="1154">
                  <c:v>-6.7666666666666667E-2</c:v>
                </c:pt>
                <c:pt idx="1155">
                  <c:v>-6.4333333333333353E-2</c:v>
                </c:pt>
                <c:pt idx="1156">
                  <c:v>-6.8000000000000019E-2</c:v>
                </c:pt>
                <c:pt idx="1157">
                  <c:v>-6.4666666666666678E-2</c:v>
                </c:pt>
                <c:pt idx="1158">
                  <c:v>-6.1000000000000019E-2</c:v>
                </c:pt>
                <c:pt idx="1159">
                  <c:v>-5.4666666666666676E-2</c:v>
                </c:pt>
                <c:pt idx="1160">
                  <c:v>-5.5000000000000014E-2</c:v>
                </c:pt>
                <c:pt idx="1161">
                  <c:v>-5.6000000000000008E-2</c:v>
                </c:pt>
                <c:pt idx="1162">
                  <c:v>-5.2000000000000011E-2</c:v>
                </c:pt>
                <c:pt idx="1163">
                  <c:v>-4.9666666666666678E-2</c:v>
                </c:pt>
                <c:pt idx="1164">
                  <c:v>-5.0000000000000017E-2</c:v>
                </c:pt>
                <c:pt idx="1165">
                  <c:v>-5.233333333333335E-2</c:v>
                </c:pt>
                <c:pt idx="1166">
                  <c:v>-5.566666666666667E-2</c:v>
                </c:pt>
                <c:pt idx="1167">
                  <c:v>-5.2333333333333343E-2</c:v>
                </c:pt>
                <c:pt idx="1168">
                  <c:v>-5.4333333333333331E-2</c:v>
                </c:pt>
                <c:pt idx="1169">
                  <c:v>-4.9999999999999996E-2</c:v>
                </c:pt>
                <c:pt idx="1170">
                  <c:v>-4.8666666666666664E-2</c:v>
                </c:pt>
                <c:pt idx="1171">
                  <c:v>-4.3333333333333342E-2</c:v>
                </c:pt>
                <c:pt idx="1172">
                  <c:v>-4.0000000000000008E-2</c:v>
                </c:pt>
                <c:pt idx="1173">
                  <c:v>-4.0666666666666663E-2</c:v>
                </c:pt>
                <c:pt idx="1174">
                  <c:v>-4.8000000000000015E-2</c:v>
                </c:pt>
                <c:pt idx="1175">
                  <c:v>-4.5333333333333337E-2</c:v>
                </c:pt>
                <c:pt idx="1176">
                  <c:v>-5.0666666666666672E-2</c:v>
                </c:pt>
                <c:pt idx="1177">
                  <c:v>-5.3666666666666661E-2</c:v>
                </c:pt>
                <c:pt idx="1178">
                  <c:v>-5.8333333333333334E-2</c:v>
                </c:pt>
                <c:pt idx="1179">
                  <c:v>-6.1999999999999993E-2</c:v>
                </c:pt>
                <c:pt idx="1180">
                  <c:v>-7.0666666666666669E-2</c:v>
                </c:pt>
                <c:pt idx="1181">
                  <c:v>-7.0333333333333345E-2</c:v>
                </c:pt>
                <c:pt idx="1182">
                  <c:v>-7.0333333333333345E-2</c:v>
                </c:pt>
                <c:pt idx="1183">
                  <c:v>-7.2666666666666671E-2</c:v>
                </c:pt>
                <c:pt idx="1184">
                  <c:v>-6.666666666666668E-2</c:v>
                </c:pt>
                <c:pt idx="1185">
                  <c:v>-7.4333333333333348E-2</c:v>
                </c:pt>
                <c:pt idx="1186">
                  <c:v>-7.0666666666666655E-2</c:v>
                </c:pt>
                <c:pt idx="1187">
                  <c:v>-7.333333333333332E-2</c:v>
                </c:pt>
                <c:pt idx="1188">
                  <c:v>-7.2666666666666657E-2</c:v>
                </c:pt>
                <c:pt idx="1189">
                  <c:v>-7.0333333333333317E-2</c:v>
                </c:pt>
                <c:pt idx="1190">
                  <c:v>-6.6333333333333314E-2</c:v>
                </c:pt>
                <c:pt idx="1191">
                  <c:v>-5.8333333333333327E-2</c:v>
                </c:pt>
                <c:pt idx="1192">
                  <c:v>-5.5E-2</c:v>
                </c:pt>
                <c:pt idx="1193">
                  <c:v>-5.7333333333333326E-2</c:v>
                </c:pt>
                <c:pt idx="1194">
                  <c:v>-6.5333333333333327E-2</c:v>
                </c:pt>
                <c:pt idx="1195">
                  <c:v>-6.7666666666666667E-2</c:v>
                </c:pt>
                <c:pt idx="1196">
                  <c:v>-6.8333333333333343E-2</c:v>
                </c:pt>
                <c:pt idx="1197">
                  <c:v>-7.5666666666666674E-2</c:v>
                </c:pt>
                <c:pt idx="1198">
                  <c:v>-7.5666666666666674E-2</c:v>
                </c:pt>
                <c:pt idx="1199">
                  <c:v>-7.6666666666666675E-2</c:v>
                </c:pt>
                <c:pt idx="1200">
                  <c:v>-7.1333333333333318E-2</c:v>
                </c:pt>
                <c:pt idx="1201">
                  <c:v>-7.6333333333333336E-2</c:v>
                </c:pt>
                <c:pt idx="1202">
                  <c:v>-7.4000000000000024E-2</c:v>
                </c:pt>
                <c:pt idx="1203">
                  <c:v>-7.3999999999999996E-2</c:v>
                </c:pt>
                <c:pt idx="1204">
                  <c:v>-6.8666666666666668E-2</c:v>
                </c:pt>
                <c:pt idx="1205">
                  <c:v>-6.6666666666666666E-2</c:v>
                </c:pt>
                <c:pt idx="1206">
                  <c:v>-6.2666666666666676E-2</c:v>
                </c:pt>
                <c:pt idx="1207">
                  <c:v>-5.6000000000000001E-2</c:v>
                </c:pt>
                <c:pt idx="1208">
                  <c:v>-5.7333333333333333E-2</c:v>
                </c:pt>
                <c:pt idx="1209">
                  <c:v>-5.3666666666666668E-2</c:v>
                </c:pt>
                <c:pt idx="1210">
                  <c:v>-5.5E-2</c:v>
                </c:pt>
                <c:pt idx="1211">
                  <c:v>-5.8333333333333334E-2</c:v>
                </c:pt>
                <c:pt idx="1212">
                  <c:v>-6.2333333333333338E-2</c:v>
                </c:pt>
                <c:pt idx="1213">
                  <c:v>-6.2666666666666676E-2</c:v>
                </c:pt>
                <c:pt idx="1214">
                  <c:v>-6.533333333333334E-2</c:v>
                </c:pt>
                <c:pt idx="1215">
                  <c:v>-6.1666666666666668E-2</c:v>
                </c:pt>
                <c:pt idx="1216">
                  <c:v>-6.1666666666666668E-2</c:v>
                </c:pt>
                <c:pt idx="1217">
                  <c:v>-6.1666666666666675E-2</c:v>
                </c:pt>
                <c:pt idx="1218">
                  <c:v>-6.1666666666666675E-2</c:v>
                </c:pt>
                <c:pt idx="1219">
                  <c:v>-6.6000000000000017E-2</c:v>
                </c:pt>
                <c:pt idx="1220">
                  <c:v>-6.8000000000000005E-2</c:v>
                </c:pt>
                <c:pt idx="1221">
                  <c:v>-7.2666666666666657E-2</c:v>
                </c:pt>
                <c:pt idx="1222">
                  <c:v>-7.7666666666666648E-2</c:v>
                </c:pt>
                <c:pt idx="1223">
                  <c:v>-7.5666666666666674E-2</c:v>
                </c:pt>
                <c:pt idx="1224">
                  <c:v>-6.9333333333333372E-2</c:v>
                </c:pt>
                <c:pt idx="1225">
                  <c:v>-6.4000000000000029E-2</c:v>
                </c:pt>
                <c:pt idx="1226">
                  <c:v>-5.6666666666666685E-2</c:v>
                </c:pt>
                <c:pt idx="1227">
                  <c:v>-5.400000000000002E-2</c:v>
                </c:pt>
                <c:pt idx="1228">
                  <c:v>-5.0333333333333341E-2</c:v>
                </c:pt>
                <c:pt idx="1229">
                  <c:v>-5.6333333333333346E-2</c:v>
                </c:pt>
                <c:pt idx="1230">
                  <c:v>-6.033333333333335E-2</c:v>
                </c:pt>
                <c:pt idx="1231">
                  <c:v>-6.8000000000000019E-2</c:v>
                </c:pt>
                <c:pt idx="1232">
                  <c:v>-7.0666666666666683E-2</c:v>
                </c:pt>
                <c:pt idx="1233">
                  <c:v>-6.9000000000000006E-2</c:v>
                </c:pt>
                <c:pt idx="1234">
                  <c:v>-7.2333333333333347E-2</c:v>
                </c:pt>
                <c:pt idx="1235">
                  <c:v>-7.5000000000000011E-2</c:v>
                </c:pt>
                <c:pt idx="1236">
                  <c:v>-7.4333333333333348E-2</c:v>
                </c:pt>
                <c:pt idx="1237">
                  <c:v>-7.7333333333333337E-2</c:v>
                </c:pt>
                <c:pt idx="1238">
                  <c:v>-7.5666666666666674E-2</c:v>
                </c:pt>
                <c:pt idx="1239">
                  <c:v>-7.4666666666666659E-2</c:v>
                </c:pt>
                <c:pt idx="1240">
                  <c:v>-6.7333333333333328E-2</c:v>
                </c:pt>
                <c:pt idx="1241">
                  <c:v>-6.7333333333333328E-2</c:v>
                </c:pt>
                <c:pt idx="1242">
                  <c:v>-6.0666666666666681E-2</c:v>
                </c:pt>
                <c:pt idx="1243">
                  <c:v>-6.3E-2</c:v>
                </c:pt>
                <c:pt idx="1244">
                  <c:v>-6.0000000000000012E-2</c:v>
                </c:pt>
                <c:pt idx="1245">
                  <c:v>-6.2333333333333338E-2</c:v>
                </c:pt>
                <c:pt idx="1246">
                  <c:v>-6.2000000000000006E-2</c:v>
                </c:pt>
                <c:pt idx="1247">
                  <c:v>-5.8666666666666673E-2</c:v>
                </c:pt>
                <c:pt idx="1248">
                  <c:v>-6.2333333333333338E-2</c:v>
                </c:pt>
                <c:pt idx="1249">
                  <c:v>-6.1999999999999993E-2</c:v>
                </c:pt>
                <c:pt idx="1250">
                  <c:v>-6.6000000000000003E-2</c:v>
                </c:pt>
                <c:pt idx="1251">
                  <c:v>-6.6333333333333327E-2</c:v>
                </c:pt>
                <c:pt idx="1252">
                  <c:v>-6.4333333333333326E-2</c:v>
                </c:pt>
                <c:pt idx="1253">
                  <c:v>-6.3666666666666663E-2</c:v>
                </c:pt>
                <c:pt idx="1254">
                  <c:v>-6.1333333333333323E-2</c:v>
                </c:pt>
                <c:pt idx="1255">
                  <c:v>-6.2666666666666662E-2</c:v>
                </c:pt>
                <c:pt idx="1256">
                  <c:v>-6.6333333333333327E-2</c:v>
                </c:pt>
                <c:pt idx="1257">
                  <c:v>-6.5666666666666665E-2</c:v>
                </c:pt>
                <c:pt idx="1258">
                  <c:v>-6.5333333333333327E-2</c:v>
                </c:pt>
                <c:pt idx="1259">
                  <c:v>-6.6000000000000003E-2</c:v>
                </c:pt>
                <c:pt idx="1260">
                  <c:v>-7.2666666666666671E-2</c:v>
                </c:pt>
                <c:pt idx="1261">
                  <c:v>-6.933333333333333E-2</c:v>
                </c:pt>
                <c:pt idx="1262">
                  <c:v>-7.1666666666666684E-2</c:v>
                </c:pt>
                <c:pt idx="1263">
                  <c:v>-6.8666666666666681E-2</c:v>
                </c:pt>
                <c:pt idx="1264">
                  <c:v>-6.0000000000000005E-2</c:v>
                </c:pt>
                <c:pt idx="1265">
                  <c:v>-5.5E-2</c:v>
                </c:pt>
                <c:pt idx="1266">
                  <c:v>-5.2666666666666667E-2</c:v>
                </c:pt>
                <c:pt idx="1267">
                  <c:v>-5.6000000000000008E-2</c:v>
                </c:pt>
                <c:pt idx="1268">
                  <c:v>-5.7000000000000002E-2</c:v>
                </c:pt>
                <c:pt idx="1269">
                  <c:v>-6.1999999999999986E-2</c:v>
                </c:pt>
                <c:pt idx="1270">
                  <c:v>-6.3666666666666663E-2</c:v>
                </c:pt>
                <c:pt idx="1271">
                  <c:v>-6.0333333333333322E-2</c:v>
                </c:pt>
                <c:pt idx="1272">
                  <c:v>-6.5333333333333327E-2</c:v>
                </c:pt>
                <c:pt idx="1273">
                  <c:v>-6.0666666666666667E-2</c:v>
                </c:pt>
                <c:pt idx="1274">
                  <c:v>-6.7666666666666667E-2</c:v>
                </c:pt>
                <c:pt idx="1275">
                  <c:v>-6.7333333333333328E-2</c:v>
                </c:pt>
                <c:pt idx="1276">
                  <c:v>-7.5333333333333335E-2</c:v>
                </c:pt>
                <c:pt idx="1277">
                  <c:v>-7.6666666666666661E-2</c:v>
                </c:pt>
                <c:pt idx="1278">
                  <c:v>-7.8E-2</c:v>
                </c:pt>
                <c:pt idx="1279">
                  <c:v>-0.08</c:v>
                </c:pt>
                <c:pt idx="1280">
                  <c:v>-7.4666666666666673E-2</c:v>
                </c:pt>
                <c:pt idx="1281">
                  <c:v>-7.3333333333333334E-2</c:v>
                </c:pt>
                <c:pt idx="1282">
                  <c:v>-7.2000000000000008E-2</c:v>
                </c:pt>
                <c:pt idx="1283">
                  <c:v>-7.1333333333333318E-2</c:v>
                </c:pt>
                <c:pt idx="1284">
                  <c:v>-7.333333333333332E-2</c:v>
                </c:pt>
                <c:pt idx="1285">
                  <c:v>-7.4999999999999983E-2</c:v>
                </c:pt>
                <c:pt idx="1286">
                  <c:v>-7.3666666666666672E-2</c:v>
                </c:pt>
                <c:pt idx="1287">
                  <c:v>-7.4666666666666659E-2</c:v>
                </c:pt>
                <c:pt idx="1288">
                  <c:v>-7.5999999999999984E-2</c:v>
                </c:pt>
                <c:pt idx="1289">
                  <c:v>-7.2666666666666671E-2</c:v>
                </c:pt>
                <c:pt idx="1290">
                  <c:v>-7.0333333333333359E-2</c:v>
                </c:pt>
                <c:pt idx="1291">
                  <c:v>-6.5666666666666679E-2</c:v>
                </c:pt>
                <c:pt idx="1292">
                  <c:v>-6.5000000000000016E-2</c:v>
                </c:pt>
                <c:pt idx="1293">
                  <c:v>-6.1666666666666682E-2</c:v>
                </c:pt>
                <c:pt idx="1294">
                  <c:v>-6.4000000000000015E-2</c:v>
                </c:pt>
                <c:pt idx="1295">
                  <c:v>-6.666666666666668E-2</c:v>
                </c:pt>
                <c:pt idx="1296">
                  <c:v>-6.3666666666666677E-2</c:v>
                </c:pt>
                <c:pt idx="1297">
                  <c:v>-6.2333333333333352E-2</c:v>
                </c:pt>
                <c:pt idx="1298">
                  <c:v>-5.8000000000000024E-2</c:v>
                </c:pt>
                <c:pt idx="1299">
                  <c:v>-5.8000000000000017E-2</c:v>
                </c:pt>
                <c:pt idx="1300">
                  <c:v>-6.200000000000002E-2</c:v>
                </c:pt>
                <c:pt idx="1301">
                  <c:v>-6.8000000000000019E-2</c:v>
                </c:pt>
                <c:pt idx="1302">
                  <c:v>-7.1333333333333332E-2</c:v>
                </c:pt>
                <c:pt idx="1303">
                  <c:v>-7.1000000000000008E-2</c:v>
                </c:pt>
                <c:pt idx="1304">
                  <c:v>-6.8000000000000019E-2</c:v>
                </c:pt>
                <c:pt idx="1305">
                  <c:v>-5.9000000000000004E-2</c:v>
                </c:pt>
                <c:pt idx="1306">
                  <c:v>-5.0666666666666665E-2</c:v>
                </c:pt>
                <c:pt idx="1307">
                  <c:v>-4.9333333333333326E-2</c:v>
                </c:pt>
                <c:pt idx="1308">
                  <c:v>-4.5666666666666661E-2</c:v>
                </c:pt>
                <c:pt idx="1309">
                  <c:v>-4.8666666666666671E-2</c:v>
                </c:pt>
                <c:pt idx="1310">
                  <c:v>-4.8333333333333332E-2</c:v>
                </c:pt>
                <c:pt idx="1311">
                  <c:v>-5.0333333333333334E-2</c:v>
                </c:pt>
                <c:pt idx="1312">
                  <c:v>-4.9333333333333333E-2</c:v>
                </c:pt>
                <c:pt idx="1313">
                  <c:v>-5.3000000000000012E-2</c:v>
                </c:pt>
                <c:pt idx="1314">
                  <c:v>-5.4666666666666669E-2</c:v>
                </c:pt>
                <c:pt idx="1315">
                  <c:v>-5.4000000000000013E-2</c:v>
                </c:pt>
                <c:pt idx="1316">
                  <c:v>-5.9000000000000004E-2</c:v>
                </c:pt>
                <c:pt idx="1317">
                  <c:v>-6.3333333333333325E-2</c:v>
                </c:pt>
                <c:pt idx="1318">
                  <c:v>-6.3666666666666663E-2</c:v>
                </c:pt>
                <c:pt idx="1319">
                  <c:v>-6.0333333333333336E-2</c:v>
                </c:pt>
                <c:pt idx="1320">
                  <c:v>-5.5333333333333339E-2</c:v>
                </c:pt>
                <c:pt idx="1321">
                  <c:v>-5.566666666666667E-2</c:v>
                </c:pt>
                <c:pt idx="1322">
                  <c:v>-5.2666666666666667E-2</c:v>
                </c:pt>
                <c:pt idx="1323">
                  <c:v>-5.800000000000001E-2</c:v>
                </c:pt>
                <c:pt idx="1324">
                  <c:v>-6.0333333333333343E-2</c:v>
                </c:pt>
                <c:pt idx="1325">
                  <c:v>-6.2666666666666676E-2</c:v>
                </c:pt>
                <c:pt idx="1326">
                  <c:v>-7.0000000000000007E-2</c:v>
                </c:pt>
                <c:pt idx="1327">
                  <c:v>-6.533333333333334E-2</c:v>
                </c:pt>
                <c:pt idx="1328">
                  <c:v>-7.1333333333333332E-2</c:v>
                </c:pt>
                <c:pt idx="1329">
                  <c:v>-6.7666666666666667E-2</c:v>
                </c:pt>
                <c:pt idx="1330">
                  <c:v>-6.8000000000000005E-2</c:v>
                </c:pt>
                <c:pt idx="1331">
                  <c:v>-6.2000000000000013E-2</c:v>
                </c:pt>
                <c:pt idx="1332">
                  <c:v>-6.2333333333333331E-2</c:v>
                </c:pt>
                <c:pt idx="1333">
                  <c:v>-6.0000000000000005E-2</c:v>
                </c:pt>
                <c:pt idx="1334">
                  <c:v>-6.0666666666666667E-2</c:v>
                </c:pt>
                <c:pt idx="1335">
                  <c:v>-6.3666666666666663E-2</c:v>
                </c:pt>
                <c:pt idx="1336">
                  <c:v>-6.8000000000000005E-2</c:v>
                </c:pt>
                <c:pt idx="1337">
                  <c:v>-7.5000000000000011E-2</c:v>
                </c:pt>
                <c:pt idx="1338">
                  <c:v>-7.6000000000000012E-2</c:v>
                </c:pt>
                <c:pt idx="1339">
                  <c:v>-7.2999999999999995E-2</c:v>
                </c:pt>
                <c:pt idx="1340">
                  <c:v>-7.5666666666666674E-2</c:v>
                </c:pt>
                <c:pt idx="1341">
                  <c:v>-7.2333333333333333E-2</c:v>
                </c:pt>
                <c:pt idx="1342">
                  <c:v>-7.2666666666666671E-2</c:v>
                </c:pt>
                <c:pt idx="1343">
                  <c:v>-6.5666666666666679E-2</c:v>
                </c:pt>
                <c:pt idx="1344">
                  <c:v>-6.533333333333334E-2</c:v>
                </c:pt>
                <c:pt idx="1345">
                  <c:v>-6.433333333333334E-2</c:v>
                </c:pt>
                <c:pt idx="1346">
                  <c:v>-6.0000000000000012E-2</c:v>
                </c:pt>
                <c:pt idx="1347">
                  <c:v>-5.7333333333333347E-2</c:v>
                </c:pt>
                <c:pt idx="1348">
                  <c:v>-5.9333333333333356E-2</c:v>
                </c:pt>
                <c:pt idx="1349">
                  <c:v>-6.4666666666666692E-2</c:v>
                </c:pt>
                <c:pt idx="1350">
                  <c:v>-6.7666666666666694E-2</c:v>
                </c:pt>
                <c:pt idx="1351">
                  <c:v>-7.2333333333333361E-2</c:v>
                </c:pt>
                <c:pt idx="1352">
                  <c:v>-7.5000000000000025E-2</c:v>
                </c:pt>
                <c:pt idx="1353">
                  <c:v>-7.8000000000000028E-2</c:v>
                </c:pt>
                <c:pt idx="1354">
                  <c:v>-7.2333333333333361E-2</c:v>
                </c:pt>
                <c:pt idx="1355">
                  <c:v>-6.1666666666666689E-2</c:v>
                </c:pt>
                <c:pt idx="1356">
                  <c:v>-4.3666666666666694E-2</c:v>
                </c:pt>
                <c:pt idx="1357">
                  <c:v>-3.6666666666666688E-2</c:v>
                </c:pt>
                <c:pt idx="1358">
                  <c:v>-2.366666666666668E-2</c:v>
                </c:pt>
                <c:pt idx="1359">
                  <c:v>-1.5333333333333338E-2</c:v>
                </c:pt>
                <c:pt idx="1360">
                  <c:v>-9.9999999999999985E-3</c:v>
                </c:pt>
                <c:pt idx="1361">
                  <c:v>-4.6666666666666645E-3</c:v>
                </c:pt>
                <c:pt idx="1362">
                  <c:v>8.6666666666666593E-3</c:v>
                </c:pt>
                <c:pt idx="1363">
                  <c:v>1.9000000000000006E-2</c:v>
                </c:pt>
                <c:pt idx="1364">
                  <c:v>3.1666666666666655E-2</c:v>
                </c:pt>
                <c:pt idx="1365">
                  <c:v>5.1666666666666659E-2</c:v>
                </c:pt>
                <c:pt idx="1366">
                  <c:v>7.1666666666666684E-2</c:v>
                </c:pt>
                <c:pt idx="1367">
                  <c:v>9.4333333333333338E-2</c:v>
                </c:pt>
                <c:pt idx="1368">
                  <c:v>0.10833333333333334</c:v>
                </c:pt>
                <c:pt idx="1369">
                  <c:v>0.12366666666666667</c:v>
                </c:pt>
                <c:pt idx="1370">
                  <c:v>0.13866666666666663</c:v>
                </c:pt>
                <c:pt idx="1371">
                  <c:v>0.15866666666666662</c:v>
                </c:pt>
                <c:pt idx="1372">
                  <c:v>0.17733333333333332</c:v>
                </c:pt>
                <c:pt idx="1373">
                  <c:v>0.193</c:v>
                </c:pt>
                <c:pt idx="1374">
                  <c:v>0.21333333333333335</c:v>
                </c:pt>
                <c:pt idx="1375">
                  <c:v>0.23366666666666666</c:v>
                </c:pt>
                <c:pt idx="1376">
                  <c:v>0.25299999999999995</c:v>
                </c:pt>
                <c:pt idx="1377">
                  <c:v>0.27833333333333332</c:v>
                </c:pt>
                <c:pt idx="1378">
                  <c:v>0.30733333333333335</c:v>
                </c:pt>
                <c:pt idx="1379">
                  <c:v>0.33966666666666673</c:v>
                </c:pt>
                <c:pt idx="1380">
                  <c:v>0.3763333333333333</c:v>
                </c:pt>
                <c:pt idx="1381">
                  <c:v>0.40966666666666662</c:v>
                </c:pt>
                <c:pt idx="1382">
                  <c:v>0.4403333333333333</c:v>
                </c:pt>
                <c:pt idx="1383">
                  <c:v>0.46666666666666662</c:v>
                </c:pt>
                <c:pt idx="1384">
                  <c:v>0.49033333333333329</c:v>
                </c:pt>
                <c:pt idx="1385">
                  <c:v>0.5023333333333333</c:v>
                </c:pt>
                <c:pt idx="1386">
                  <c:v>0.50866666666666671</c:v>
                </c:pt>
                <c:pt idx="1387">
                  <c:v>0.52333333333333332</c:v>
                </c:pt>
                <c:pt idx="1388">
                  <c:v>0.54033333333333322</c:v>
                </c:pt>
                <c:pt idx="1389">
                  <c:v>0.55366666666666664</c:v>
                </c:pt>
                <c:pt idx="1390">
                  <c:v>0.56900000000000006</c:v>
                </c:pt>
                <c:pt idx="1391">
                  <c:v>0.58600000000000008</c:v>
                </c:pt>
                <c:pt idx="1392">
                  <c:v>0.59766666666666679</c:v>
                </c:pt>
                <c:pt idx="1393">
                  <c:v>0.60566666666666658</c:v>
                </c:pt>
                <c:pt idx="1394">
                  <c:v>0.61533333333333329</c:v>
                </c:pt>
                <c:pt idx="1395">
                  <c:v>0.61966666666666659</c:v>
                </c:pt>
                <c:pt idx="1396">
                  <c:v>0.62599999999999989</c:v>
                </c:pt>
                <c:pt idx="1397">
                  <c:v>0.63233333333333319</c:v>
                </c:pt>
                <c:pt idx="1398">
                  <c:v>0.64266666666666661</c:v>
                </c:pt>
                <c:pt idx="1399">
                  <c:v>0.65333333333333321</c:v>
                </c:pt>
                <c:pt idx="1400">
                  <c:v>0.66433333333333322</c:v>
                </c:pt>
                <c:pt idx="1401">
                  <c:v>0.66566666666666663</c:v>
                </c:pt>
                <c:pt idx="1402">
                  <c:v>0.66900000000000004</c:v>
                </c:pt>
                <c:pt idx="1403">
                  <c:v>0.67333333333333334</c:v>
                </c:pt>
                <c:pt idx="1404">
                  <c:v>0.67933333333333334</c:v>
                </c:pt>
                <c:pt idx="1405">
                  <c:v>0.68299999999999994</c:v>
                </c:pt>
                <c:pt idx="1406">
                  <c:v>0.68733333333333335</c:v>
                </c:pt>
                <c:pt idx="1407">
                  <c:v>0.68966666666666654</c:v>
                </c:pt>
                <c:pt idx="1408">
                  <c:v>0.68533333333333346</c:v>
                </c:pt>
                <c:pt idx="1409">
                  <c:v>0.68033333333333335</c:v>
                </c:pt>
                <c:pt idx="1410">
                  <c:v>0.67</c:v>
                </c:pt>
                <c:pt idx="1411">
                  <c:v>0.66399999999999992</c:v>
                </c:pt>
                <c:pt idx="1412">
                  <c:v>0.66066666666666662</c:v>
                </c:pt>
                <c:pt idx="1413">
                  <c:v>0.66100000000000003</c:v>
                </c:pt>
                <c:pt idx="1414">
                  <c:v>0.65700000000000003</c:v>
                </c:pt>
                <c:pt idx="1415">
                  <c:v>0.65766666666666673</c:v>
                </c:pt>
                <c:pt idx="1416">
                  <c:v>0.66333333333333333</c:v>
                </c:pt>
                <c:pt idx="1417">
                  <c:v>0.66233333333333322</c:v>
                </c:pt>
                <c:pt idx="1418">
                  <c:v>0.66399999999999992</c:v>
                </c:pt>
                <c:pt idx="1419">
                  <c:v>0.66533333333333322</c:v>
                </c:pt>
                <c:pt idx="1420">
                  <c:v>0.67499999999999993</c:v>
                </c:pt>
                <c:pt idx="1421">
                  <c:v>0.67666666666666653</c:v>
                </c:pt>
                <c:pt idx="1422">
                  <c:v>0.67699999999999982</c:v>
                </c:pt>
                <c:pt idx="1423">
                  <c:v>0.67999999999999983</c:v>
                </c:pt>
                <c:pt idx="1424">
                  <c:v>0.68199999999999994</c:v>
                </c:pt>
                <c:pt idx="1425">
                  <c:v>0.67766666666666664</c:v>
                </c:pt>
                <c:pt idx="1426">
                  <c:v>0.67633333333333334</c:v>
                </c:pt>
                <c:pt idx="1427">
                  <c:v>0.67399999999999993</c:v>
                </c:pt>
                <c:pt idx="1428">
                  <c:v>0.67466666666666675</c:v>
                </c:pt>
                <c:pt idx="1429">
                  <c:v>0.67433333333333345</c:v>
                </c:pt>
                <c:pt idx="1430">
                  <c:v>0.67100000000000015</c:v>
                </c:pt>
                <c:pt idx="1431">
                  <c:v>0.66933333333333345</c:v>
                </c:pt>
                <c:pt idx="1432">
                  <c:v>0.66933333333333345</c:v>
                </c:pt>
                <c:pt idx="1433">
                  <c:v>0.66766666666666685</c:v>
                </c:pt>
                <c:pt idx="1434">
                  <c:v>0.66966666666666685</c:v>
                </c:pt>
                <c:pt idx="1435">
                  <c:v>0.66700000000000026</c:v>
                </c:pt>
                <c:pt idx="1436">
                  <c:v>0.67100000000000015</c:v>
                </c:pt>
                <c:pt idx="1437">
                  <c:v>0.66666666666666685</c:v>
                </c:pt>
                <c:pt idx="1438">
                  <c:v>0.66366666666666696</c:v>
                </c:pt>
                <c:pt idx="1439">
                  <c:v>0.65400000000000025</c:v>
                </c:pt>
                <c:pt idx="1440">
                  <c:v>0.64000000000000024</c:v>
                </c:pt>
                <c:pt idx="1441">
                  <c:v>0.62833333333333341</c:v>
                </c:pt>
                <c:pt idx="1442">
                  <c:v>0.61233333333333329</c:v>
                </c:pt>
                <c:pt idx="1443">
                  <c:v>0.60533333333333306</c:v>
                </c:pt>
                <c:pt idx="1444">
                  <c:v>0.59733333333333316</c:v>
                </c:pt>
                <c:pt idx="1445">
                  <c:v>0.59199999999999986</c:v>
                </c:pt>
                <c:pt idx="1446">
                  <c:v>0.57899999999999996</c:v>
                </c:pt>
                <c:pt idx="1447">
                  <c:v>0.57333333333333314</c:v>
                </c:pt>
                <c:pt idx="1448">
                  <c:v>0.55933333333333313</c:v>
                </c:pt>
                <c:pt idx="1449">
                  <c:v>0.54633333333333323</c:v>
                </c:pt>
                <c:pt idx="1450">
                  <c:v>0.53099999999999992</c:v>
                </c:pt>
                <c:pt idx="1451">
                  <c:v>0.5096666666666666</c:v>
                </c:pt>
                <c:pt idx="1452">
                  <c:v>0.4993333333333333</c:v>
                </c:pt>
                <c:pt idx="1453">
                  <c:v>0.48199999999999998</c:v>
                </c:pt>
                <c:pt idx="1454">
                  <c:v>0.46833333333333332</c:v>
                </c:pt>
                <c:pt idx="1455">
                  <c:v>0.45500000000000002</c:v>
                </c:pt>
                <c:pt idx="1456">
                  <c:v>0.443</c:v>
                </c:pt>
                <c:pt idx="1457">
                  <c:v>0.43233333333333329</c:v>
                </c:pt>
                <c:pt idx="1458">
                  <c:v>0.41533333333333328</c:v>
                </c:pt>
                <c:pt idx="1459">
                  <c:v>0.40133333333333332</c:v>
                </c:pt>
                <c:pt idx="1460">
                  <c:v>0.38600000000000001</c:v>
                </c:pt>
                <c:pt idx="1461">
                  <c:v>0.37166666666666665</c:v>
                </c:pt>
                <c:pt idx="1462">
                  <c:v>0.35533333333333328</c:v>
                </c:pt>
                <c:pt idx="1463">
                  <c:v>0.34033333333333332</c:v>
                </c:pt>
                <c:pt idx="1464">
                  <c:v>0.31433333333333341</c:v>
                </c:pt>
                <c:pt idx="1465">
                  <c:v>0.29500000000000004</c:v>
                </c:pt>
                <c:pt idx="1466">
                  <c:v>0.26633333333333337</c:v>
                </c:pt>
                <c:pt idx="1467">
                  <c:v>0.24333333333333332</c:v>
                </c:pt>
                <c:pt idx="1468">
                  <c:v>0.22166666666666668</c:v>
                </c:pt>
                <c:pt idx="1469">
                  <c:v>0.20433333333333339</c:v>
                </c:pt>
                <c:pt idx="1470">
                  <c:v>0.19266666666666671</c:v>
                </c:pt>
                <c:pt idx="1471">
                  <c:v>0.18233333333333338</c:v>
                </c:pt>
                <c:pt idx="1472">
                  <c:v>0.17566666666666672</c:v>
                </c:pt>
                <c:pt idx="1473">
                  <c:v>0.16433333333333336</c:v>
                </c:pt>
                <c:pt idx="1474">
                  <c:v>0.14933333333333335</c:v>
                </c:pt>
                <c:pt idx="1475">
                  <c:v>0.13733333333333336</c:v>
                </c:pt>
                <c:pt idx="1476">
                  <c:v>0.11833333333333335</c:v>
                </c:pt>
                <c:pt idx="1477">
                  <c:v>9.7666666666666666E-2</c:v>
                </c:pt>
                <c:pt idx="1478">
                  <c:v>7.8666666666666676E-2</c:v>
                </c:pt>
                <c:pt idx="1479">
                  <c:v>6.5666666666666679E-2</c:v>
                </c:pt>
                <c:pt idx="1480">
                  <c:v>5.4000000000000006E-2</c:v>
                </c:pt>
                <c:pt idx="1481">
                  <c:v>4.6666666666666662E-2</c:v>
                </c:pt>
                <c:pt idx="1482">
                  <c:v>3.4999999999999996E-2</c:v>
                </c:pt>
                <c:pt idx="1483">
                  <c:v>2.6333333333333341E-2</c:v>
                </c:pt>
                <c:pt idx="1484">
                  <c:v>1.7000000000000015E-2</c:v>
                </c:pt>
                <c:pt idx="1485">
                  <c:v>7.6666666666666741E-3</c:v>
                </c:pt>
                <c:pt idx="1486">
                  <c:v>1.0177044392397268E-17</c:v>
                </c:pt>
                <c:pt idx="1487">
                  <c:v>-7.9999999999999984E-3</c:v>
                </c:pt>
                <c:pt idx="1488">
                  <c:v>-1.6666666666666666E-2</c:v>
                </c:pt>
                <c:pt idx="1489">
                  <c:v>-2.8666666666666663E-2</c:v>
                </c:pt>
                <c:pt idx="1490">
                  <c:v>-3.5000000000000003E-2</c:v>
                </c:pt>
                <c:pt idx="1491">
                  <c:v>-4.1333333333333347E-2</c:v>
                </c:pt>
                <c:pt idx="1492">
                  <c:v>-5.1666666666666673E-2</c:v>
                </c:pt>
                <c:pt idx="1493">
                  <c:v>-5.5666666666666677E-2</c:v>
                </c:pt>
                <c:pt idx="1494">
                  <c:v>-5.7000000000000016E-2</c:v>
                </c:pt>
                <c:pt idx="1495">
                  <c:v>-6.200000000000002E-2</c:v>
                </c:pt>
                <c:pt idx="1496">
                  <c:v>-6.1333333333333351E-2</c:v>
                </c:pt>
                <c:pt idx="1497">
                  <c:v>-6.3666666666666677E-2</c:v>
                </c:pt>
                <c:pt idx="1498">
                  <c:v>-5.8000000000000017E-2</c:v>
                </c:pt>
                <c:pt idx="1499">
                  <c:v>-5.5333333333333339E-2</c:v>
                </c:pt>
                <c:pt idx="1500">
                  <c:v>-5.4333333333333338E-2</c:v>
                </c:pt>
                <c:pt idx="1501">
                  <c:v>-5.4333333333333338E-2</c:v>
                </c:pt>
                <c:pt idx="1502">
                  <c:v>-5.4666666666666676E-2</c:v>
                </c:pt>
                <c:pt idx="1503">
                  <c:v>-6.3E-2</c:v>
                </c:pt>
                <c:pt idx="1504">
                  <c:v>-6.6000000000000017E-2</c:v>
                </c:pt>
                <c:pt idx="1505">
                  <c:v>-6.9666666666666682E-2</c:v>
                </c:pt>
                <c:pt idx="1506">
                  <c:v>-6.6333333333333341E-2</c:v>
                </c:pt>
                <c:pt idx="1507">
                  <c:v>-6.433333333333334E-2</c:v>
                </c:pt>
                <c:pt idx="1508">
                  <c:v>-6.1000000000000019E-2</c:v>
                </c:pt>
                <c:pt idx="1509">
                  <c:v>-5.6000000000000015E-2</c:v>
                </c:pt>
                <c:pt idx="1510">
                  <c:v>-5.6333333333333346E-2</c:v>
                </c:pt>
                <c:pt idx="1511">
                  <c:v>-5.4333333333333345E-2</c:v>
                </c:pt>
                <c:pt idx="1512">
                  <c:v>-5.3666666666666675E-2</c:v>
                </c:pt>
                <c:pt idx="1513">
                  <c:v>-5.6666666666666671E-2</c:v>
                </c:pt>
                <c:pt idx="1514">
                  <c:v>-5.7666666666666672E-2</c:v>
                </c:pt>
                <c:pt idx="1515">
                  <c:v>-5.8666666666666673E-2</c:v>
                </c:pt>
                <c:pt idx="1516">
                  <c:v>-6.6000000000000017E-2</c:v>
                </c:pt>
                <c:pt idx="1517">
                  <c:v>-6.7333333333333342E-2</c:v>
                </c:pt>
                <c:pt idx="1518">
                  <c:v>-6.6333333333333341E-2</c:v>
                </c:pt>
                <c:pt idx="1519">
                  <c:v>-5.7666666666666679E-2</c:v>
                </c:pt>
                <c:pt idx="1520">
                  <c:v>-5.4666666666666676E-2</c:v>
                </c:pt>
                <c:pt idx="1521">
                  <c:v>-5.4000000000000013E-2</c:v>
                </c:pt>
                <c:pt idx="1522">
                  <c:v>-5.5333333333333339E-2</c:v>
                </c:pt>
                <c:pt idx="1523">
                  <c:v>-5.8333333333333341E-2</c:v>
                </c:pt>
                <c:pt idx="1524">
                  <c:v>-6.0333333333333336E-2</c:v>
                </c:pt>
                <c:pt idx="1525">
                  <c:v>-6.4333333333333326E-2</c:v>
                </c:pt>
                <c:pt idx="1526">
                  <c:v>-6.2666666666666676E-2</c:v>
                </c:pt>
                <c:pt idx="1527">
                  <c:v>-6.0000000000000005E-2</c:v>
                </c:pt>
                <c:pt idx="1528">
                  <c:v>-6.133333333333333E-2</c:v>
                </c:pt>
                <c:pt idx="1529">
                  <c:v>-6.1000000000000006E-2</c:v>
                </c:pt>
                <c:pt idx="1530">
                  <c:v>-6.2000000000000013E-2</c:v>
                </c:pt>
                <c:pt idx="1531">
                  <c:v>-6.3666666666666663E-2</c:v>
                </c:pt>
                <c:pt idx="1532">
                  <c:v>-6.8666666666666668E-2</c:v>
                </c:pt>
                <c:pt idx="1533">
                  <c:v>-6.5000000000000016E-2</c:v>
                </c:pt>
                <c:pt idx="1534">
                  <c:v>-6.4000000000000015E-2</c:v>
                </c:pt>
                <c:pt idx="1535">
                  <c:v>-6.6000000000000017E-2</c:v>
                </c:pt>
                <c:pt idx="1536">
                  <c:v>-6.3333333333333366E-2</c:v>
                </c:pt>
                <c:pt idx="1537">
                  <c:v>-5.9333333333333356E-2</c:v>
                </c:pt>
                <c:pt idx="1538">
                  <c:v>-5.6333333333333353E-2</c:v>
                </c:pt>
                <c:pt idx="1539">
                  <c:v>-6.0333333333333357E-2</c:v>
                </c:pt>
                <c:pt idx="1540">
                  <c:v>-5.8666666666666686E-2</c:v>
                </c:pt>
                <c:pt idx="1541">
                  <c:v>-6.0000000000000026E-2</c:v>
                </c:pt>
                <c:pt idx="1542">
                  <c:v>-5.9333333333333356E-2</c:v>
                </c:pt>
                <c:pt idx="1543">
                  <c:v>-6.0333333333333343E-2</c:v>
                </c:pt>
                <c:pt idx="1544">
                  <c:v>-6.1000000000000019E-2</c:v>
                </c:pt>
                <c:pt idx="1545">
                  <c:v>-6.1333333333333344E-2</c:v>
                </c:pt>
                <c:pt idx="1546">
                  <c:v>-5.7333333333333347E-2</c:v>
                </c:pt>
                <c:pt idx="1547">
                  <c:v>-5.3333333333333344E-2</c:v>
                </c:pt>
                <c:pt idx="1548">
                  <c:v>-5.5000000000000014E-2</c:v>
                </c:pt>
                <c:pt idx="1549">
                  <c:v>-6.1666666666666675E-2</c:v>
                </c:pt>
                <c:pt idx="1550">
                  <c:v>-6.4000000000000029E-2</c:v>
                </c:pt>
                <c:pt idx="1551">
                  <c:v>-6.7333333333333342E-2</c:v>
                </c:pt>
                <c:pt idx="1552">
                  <c:v>-6.4333333333333353E-2</c:v>
                </c:pt>
                <c:pt idx="1553">
                  <c:v>-6.6000000000000017E-2</c:v>
                </c:pt>
                <c:pt idx="1554">
                  <c:v>-6.3333333333333339E-2</c:v>
                </c:pt>
                <c:pt idx="1555">
                  <c:v>-6.033333333333335E-2</c:v>
                </c:pt>
                <c:pt idx="1556">
                  <c:v>-6.1666666666666689E-2</c:v>
                </c:pt>
                <c:pt idx="1557">
                  <c:v>-5.7333333333333354E-2</c:v>
                </c:pt>
                <c:pt idx="1558">
                  <c:v>-5.9000000000000018E-2</c:v>
                </c:pt>
                <c:pt idx="1559">
                  <c:v>-5.7333333333333347E-2</c:v>
                </c:pt>
                <c:pt idx="1560">
                  <c:v>-5.800000000000001E-2</c:v>
                </c:pt>
                <c:pt idx="1561">
                  <c:v>-6.2666666666666676E-2</c:v>
                </c:pt>
                <c:pt idx="1562">
                  <c:v>-6.3E-2</c:v>
                </c:pt>
                <c:pt idx="1563">
                  <c:v>-6.8333333333333343E-2</c:v>
                </c:pt>
                <c:pt idx="1564">
                  <c:v>-6.933333333333333E-2</c:v>
                </c:pt>
                <c:pt idx="1565">
                  <c:v>-7.0000000000000007E-2</c:v>
                </c:pt>
                <c:pt idx="1566">
                  <c:v>-6.8333333333333343E-2</c:v>
                </c:pt>
                <c:pt idx="1567">
                  <c:v>-7.4666666666666673E-2</c:v>
                </c:pt>
                <c:pt idx="1568">
                  <c:v>-7.4333333333333335E-2</c:v>
                </c:pt>
                <c:pt idx="1569">
                  <c:v>-7.1666666666666684E-2</c:v>
                </c:pt>
                <c:pt idx="1570">
                  <c:v>-6.8000000000000019E-2</c:v>
                </c:pt>
                <c:pt idx="1571">
                  <c:v>-6.1666666666666668E-2</c:v>
                </c:pt>
                <c:pt idx="1572">
                  <c:v>-6.0666666666666667E-2</c:v>
                </c:pt>
                <c:pt idx="1573">
                  <c:v>-5.7333333333333347E-2</c:v>
                </c:pt>
                <c:pt idx="1574">
                  <c:v>-6.2000000000000006E-2</c:v>
                </c:pt>
                <c:pt idx="1575">
                  <c:v>-6.4000000000000001E-2</c:v>
                </c:pt>
                <c:pt idx="1576">
                  <c:v>-7.0333333333333345E-2</c:v>
                </c:pt>
                <c:pt idx="1577">
                  <c:v>-7.3333333333333334E-2</c:v>
                </c:pt>
                <c:pt idx="1578">
                  <c:v>-6.9000000000000006E-2</c:v>
                </c:pt>
                <c:pt idx="1579">
                  <c:v>-6.7333333333333342E-2</c:v>
                </c:pt>
                <c:pt idx="1580">
                  <c:v>-6.7999999999999991E-2</c:v>
                </c:pt>
                <c:pt idx="1581">
                  <c:v>-6.8000000000000005E-2</c:v>
                </c:pt>
                <c:pt idx="1582">
                  <c:v>-7.0333333333333345E-2</c:v>
                </c:pt>
                <c:pt idx="1583">
                  <c:v>-7.0333333333333345E-2</c:v>
                </c:pt>
                <c:pt idx="1584">
                  <c:v>-6.7666666666666681E-2</c:v>
                </c:pt>
                <c:pt idx="1585">
                  <c:v>-6.200000000000002E-2</c:v>
                </c:pt>
                <c:pt idx="1586">
                  <c:v>-6.0000000000000012E-2</c:v>
                </c:pt>
                <c:pt idx="1587">
                  <c:v>-6.266666666666669E-2</c:v>
                </c:pt>
                <c:pt idx="1588">
                  <c:v>-6.6333333333333341E-2</c:v>
                </c:pt>
                <c:pt idx="1589">
                  <c:v>-6.8000000000000019E-2</c:v>
                </c:pt>
                <c:pt idx="1590">
                  <c:v>-6.7666666666666694E-2</c:v>
                </c:pt>
                <c:pt idx="1591">
                  <c:v>-6.1666666666666675E-2</c:v>
                </c:pt>
                <c:pt idx="1592">
                  <c:v>-6.1666666666666668E-2</c:v>
                </c:pt>
                <c:pt idx="1593">
                  <c:v>-5.7666666666666672E-2</c:v>
                </c:pt>
                <c:pt idx="1594">
                  <c:v>-5.566666666666667E-2</c:v>
                </c:pt>
                <c:pt idx="1595">
                  <c:v>-5.9000000000000011E-2</c:v>
                </c:pt>
                <c:pt idx="1596">
                  <c:v>-6.2666666666666676E-2</c:v>
                </c:pt>
                <c:pt idx="1597">
                  <c:v>-5.6666666666666664E-2</c:v>
                </c:pt>
                <c:pt idx="1598">
                  <c:v>-5.3333333333333344E-2</c:v>
                </c:pt>
                <c:pt idx="1599">
                  <c:v>-5.2666666666666667E-2</c:v>
                </c:pt>
                <c:pt idx="1600">
                  <c:v>-5.5666666666666663E-2</c:v>
                </c:pt>
                <c:pt idx="1601">
                  <c:v>-6.1000000000000013E-2</c:v>
                </c:pt>
                <c:pt idx="1602">
                  <c:v>-6.1333333333333337E-2</c:v>
                </c:pt>
                <c:pt idx="1603">
                  <c:v>-6.1666666666666668E-2</c:v>
                </c:pt>
                <c:pt idx="1604">
                  <c:v>-5.733333333333334E-2</c:v>
                </c:pt>
                <c:pt idx="1605">
                  <c:v>-5.3333333333333344E-2</c:v>
                </c:pt>
                <c:pt idx="1606">
                  <c:v>-4.8333333333333346E-2</c:v>
                </c:pt>
                <c:pt idx="1607">
                  <c:v>-5.166666666666668E-2</c:v>
                </c:pt>
                <c:pt idx="1608">
                  <c:v>-5.7000000000000016E-2</c:v>
                </c:pt>
                <c:pt idx="1609">
                  <c:v>-6.033333333333335E-2</c:v>
                </c:pt>
                <c:pt idx="1610">
                  <c:v>-5.8333333333333348E-2</c:v>
                </c:pt>
                <c:pt idx="1611">
                  <c:v>-5.733333333333334E-2</c:v>
                </c:pt>
                <c:pt idx="1612">
                  <c:v>-5.2666666666666674E-2</c:v>
                </c:pt>
                <c:pt idx="1613">
                  <c:v>-4.4333333333333336E-2</c:v>
                </c:pt>
                <c:pt idx="1614">
                  <c:v>-4.133333333333334E-2</c:v>
                </c:pt>
                <c:pt idx="1615">
                  <c:v>-5.0000000000000017E-2</c:v>
                </c:pt>
                <c:pt idx="1616">
                  <c:v>-5.1333333333333342E-2</c:v>
                </c:pt>
                <c:pt idx="1617">
                  <c:v>-5.1000000000000018E-2</c:v>
                </c:pt>
                <c:pt idx="1618">
                  <c:v>-5.1333333333333335E-2</c:v>
                </c:pt>
                <c:pt idx="1619">
                  <c:v>-5.3000000000000005E-2</c:v>
                </c:pt>
                <c:pt idx="1620">
                  <c:v>-5.7000000000000009E-2</c:v>
                </c:pt>
                <c:pt idx="1621">
                  <c:v>-6.1000000000000013E-2</c:v>
                </c:pt>
                <c:pt idx="1622">
                  <c:v>-5.7000000000000009E-2</c:v>
                </c:pt>
                <c:pt idx="1623">
                  <c:v>-5.7000000000000009E-2</c:v>
                </c:pt>
                <c:pt idx="1624">
                  <c:v>-5.7000000000000009E-2</c:v>
                </c:pt>
                <c:pt idx="1625">
                  <c:v>-5.4000000000000006E-2</c:v>
                </c:pt>
                <c:pt idx="1626">
                  <c:v>-5.1666666666666673E-2</c:v>
                </c:pt>
                <c:pt idx="1627">
                  <c:v>-5.8333333333333334E-2</c:v>
                </c:pt>
                <c:pt idx="1628">
                  <c:v>-6.3E-2</c:v>
                </c:pt>
                <c:pt idx="1629">
                  <c:v>-6.8666666666666681E-2</c:v>
                </c:pt>
                <c:pt idx="1630">
                  <c:v>-6.8666666666666681E-2</c:v>
                </c:pt>
                <c:pt idx="1631">
                  <c:v>-6.8000000000000005E-2</c:v>
                </c:pt>
                <c:pt idx="1632">
                  <c:v>-7.2000000000000008E-2</c:v>
                </c:pt>
                <c:pt idx="1633">
                  <c:v>-7.0666666666666669E-2</c:v>
                </c:pt>
                <c:pt idx="1634">
                  <c:v>-7.0666666666666669E-2</c:v>
                </c:pt>
                <c:pt idx="1635">
                  <c:v>-7.0333333333333331E-2</c:v>
                </c:pt>
                <c:pt idx="1636">
                  <c:v>-7.0333333333333331E-2</c:v>
                </c:pt>
                <c:pt idx="1637">
                  <c:v>-6.5666666666666665E-2</c:v>
                </c:pt>
                <c:pt idx="1638">
                  <c:v>-6.033333333333335E-2</c:v>
                </c:pt>
                <c:pt idx="1639">
                  <c:v>-6.0666666666666681E-2</c:v>
                </c:pt>
                <c:pt idx="1640">
                  <c:v>-6.3666666666666677E-2</c:v>
                </c:pt>
                <c:pt idx="1641">
                  <c:v>-6.6000000000000003E-2</c:v>
                </c:pt>
                <c:pt idx="1642">
                  <c:v>-6.8666666666666668E-2</c:v>
                </c:pt>
                <c:pt idx="1643">
                  <c:v>-7.3333333333333375E-2</c:v>
                </c:pt>
                <c:pt idx="1644">
                  <c:v>-7.8333333333333352E-2</c:v>
                </c:pt>
                <c:pt idx="1645">
                  <c:v>-7.0000000000000034E-2</c:v>
                </c:pt>
                <c:pt idx="1646">
                  <c:v>-7.1000000000000021E-2</c:v>
                </c:pt>
                <c:pt idx="1647">
                  <c:v>-7.1000000000000021E-2</c:v>
                </c:pt>
                <c:pt idx="1648">
                  <c:v>-7.0666666666666683E-2</c:v>
                </c:pt>
                <c:pt idx="1649">
                  <c:v>-7.0666666666666669E-2</c:v>
                </c:pt>
                <c:pt idx="1650">
                  <c:v>-6.533333333333334E-2</c:v>
                </c:pt>
                <c:pt idx="1651">
                  <c:v>-6.5666666666666679E-2</c:v>
                </c:pt>
                <c:pt idx="1652">
                  <c:v>-6.6333333333333341E-2</c:v>
                </c:pt>
                <c:pt idx="1653">
                  <c:v>-6.9000000000000006E-2</c:v>
                </c:pt>
                <c:pt idx="1654">
                  <c:v>-6.8666666666666668E-2</c:v>
                </c:pt>
                <c:pt idx="1655">
                  <c:v>-6.8333333333333343E-2</c:v>
                </c:pt>
                <c:pt idx="1656">
                  <c:v>-7.1000000000000008E-2</c:v>
                </c:pt>
                <c:pt idx="1657">
                  <c:v>-6.5000000000000002E-2</c:v>
                </c:pt>
                <c:pt idx="1658">
                  <c:v>-6.0999999999999992E-2</c:v>
                </c:pt>
                <c:pt idx="1659">
                  <c:v>-5.7000000000000009E-2</c:v>
                </c:pt>
                <c:pt idx="1660">
                  <c:v>-6.4666666666666678E-2</c:v>
                </c:pt>
                <c:pt idx="1661">
                  <c:v>-6.2333333333333345E-2</c:v>
                </c:pt>
                <c:pt idx="1662">
                  <c:v>-6.1666666666666668E-2</c:v>
                </c:pt>
                <c:pt idx="1663">
                  <c:v>-6.133333333333333E-2</c:v>
                </c:pt>
                <c:pt idx="1664">
                  <c:v>-6.0666666666666674E-2</c:v>
                </c:pt>
                <c:pt idx="1665">
                  <c:v>-6.1333333333333351E-2</c:v>
                </c:pt>
                <c:pt idx="1666">
                  <c:v>-6.2333333333333338E-2</c:v>
                </c:pt>
                <c:pt idx="1667">
                  <c:v>-6.6000000000000017E-2</c:v>
                </c:pt>
                <c:pt idx="1668">
                  <c:v>-6.6000000000000017E-2</c:v>
                </c:pt>
                <c:pt idx="1669">
                  <c:v>-6.2666666666666676E-2</c:v>
                </c:pt>
                <c:pt idx="1670">
                  <c:v>-5.6333333333333332E-2</c:v>
                </c:pt>
                <c:pt idx="1671">
                  <c:v>-5.3666666666666668E-2</c:v>
                </c:pt>
                <c:pt idx="1672">
                  <c:v>-5.8333333333333334E-2</c:v>
                </c:pt>
                <c:pt idx="1673">
                  <c:v>-6.3333333333333325E-2</c:v>
                </c:pt>
                <c:pt idx="1674">
                  <c:v>-7.1000000000000008E-2</c:v>
                </c:pt>
                <c:pt idx="1675">
                  <c:v>-7.7333333333333323E-2</c:v>
                </c:pt>
                <c:pt idx="1676">
                  <c:v>-7.9333333333333339E-2</c:v>
                </c:pt>
                <c:pt idx="1677">
                  <c:v>-7.7000000000000013E-2</c:v>
                </c:pt>
                <c:pt idx="1678">
                  <c:v>-7.2333333333333333E-2</c:v>
                </c:pt>
                <c:pt idx="1679">
                  <c:v>-7.0666666666666669E-2</c:v>
                </c:pt>
                <c:pt idx="1680">
                  <c:v>-6.9000000000000006E-2</c:v>
                </c:pt>
                <c:pt idx="1681">
                  <c:v>-6.9666666666666682E-2</c:v>
                </c:pt>
                <c:pt idx="1682">
                  <c:v>-6.6000000000000003E-2</c:v>
                </c:pt>
                <c:pt idx="1683">
                  <c:v>-6.2666666666666662E-2</c:v>
                </c:pt>
                <c:pt idx="1684">
                  <c:v>-6.5000000000000002E-2</c:v>
                </c:pt>
                <c:pt idx="1685">
                  <c:v>-6.2000000000000013E-2</c:v>
                </c:pt>
                <c:pt idx="1686">
                  <c:v>-6.2000000000000013E-2</c:v>
                </c:pt>
                <c:pt idx="1687">
                  <c:v>-6.6000000000000003E-2</c:v>
                </c:pt>
                <c:pt idx="1688">
                  <c:v>-7.1333333333333332E-2</c:v>
                </c:pt>
                <c:pt idx="1689">
                  <c:v>-6.7666666666666681E-2</c:v>
                </c:pt>
                <c:pt idx="1690">
                  <c:v>-6.0000000000000005E-2</c:v>
                </c:pt>
                <c:pt idx="1691">
                  <c:v>-6.1000000000000006E-2</c:v>
                </c:pt>
                <c:pt idx="1692">
                  <c:v>-5.9333333333333349E-2</c:v>
                </c:pt>
                <c:pt idx="1693">
                  <c:v>-5.966666666666668E-2</c:v>
                </c:pt>
                <c:pt idx="1694">
                  <c:v>-6.1333333333333351E-2</c:v>
                </c:pt>
                <c:pt idx="1695">
                  <c:v>-6.6000000000000003E-2</c:v>
                </c:pt>
                <c:pt idx="1696">
                  <c:v>-6.5333333333333354E-2</c:v>
                </c:pt>
                <c:pt idx="1697">
                  <c:v>-7.0333333333333359E-2</c:v>
                </c:pt>
                <c:pt idx="1698">
                  <c:v>-7.4000000000000024E-2</c:v>
                </c:pt>
                <c:pt idx="1699">
                  <c:v>-7.400000000000001E-2</c:v>
                </c:pt>
                <c:pt idx="1700">
                  <c:v>-7.9000000000000001E-2</c:v>
                </c:pt>
                <c:pt idx="1701">
                  <c:v>-7.633333333333335E-2</c:v>
                </c:pt>
                <c:pt idx="1702">
                  <c:v>-7.0333333333333359E-2</c:v>
                </c:pt>
                <c:pt idx="1703">
                  <c:v>-6.5666666666666679E-2</c:v>
                </c:pt>
                <c:pt idx="1704">
                  <c:v>-6.2000000000000013E-2</c:v>
                </c:pt>
                <c:pt idx="1705">
                  <c:v>-5.8000000000000017E-2</c:v>
                </c:pt>
                <c:pt idx="1706">
                  <c:v>-5.800000000000001E-2</c:v>
                </c:pt>
                <c:pt idx="1707">
                  <c:v>-6.3E-2</c:v>
                </c:pt>
                <c:pt idx="1708">
                  <c:v>-6.533333333333334E-2</c:v>
                </c:pt>
                <c:pt idx="1709">
                  <c:v>-6.533333333333334E-2</c:v>
                </c:pt>
                <c:pt idx="1710">
                  <c:v>-6.5000000000000016E-2</c:v>
                </c:pt>
                <c:pt idx="1711">
                  <c:v>-6.2666666666666676E-2</c:v>
                </c:pt>
                <c:pt idx="1712">
                  <c:v>-6.8666666666666681E-2</c:v>
                </c:pt>
                <c:pt idx="1713">
                  <c:v>-7.0000000000000007E-2</c:v>
                </c:pt>
                <c:pt idx="1714">
                  <c:v>-6.6000000000000017E-2</c:v>
                </c:pt>
                <c:pt idx="1715">
                  <c:v>-6.7333333333333342E-2</c:v>
                </c:pt>
                <c:pt idx="1716">
                  <c:v>-6.7000000000000004E-2</c:v>
                </c:pt>
                <c:pt idx="1717">
                  <c:v>-6.5333333333333354E-2</c:v>
                </c:pt>
                <c:pt idx="1718">
                  <c:v>-6.1000000000000019E-2</c:v>
                </c:pt>
                <c:pt idx="1719">
                  <c:v>-6.1333333333333358E-2</c:v>
                </c:pt>
                <c:pt idx="1720">
                  <c:v>-6.5333333333333368E-2</c:v>
                </c:pt>
                <c:pt idx="1721">
                  <c:v>-6.3333333333333353E-2</c:v>
                </c:pt>
                <c:pt idx="1722">
                  <c:v>-5.9333333333333356E-2</c:v>
                </c:pt>
                <c:pt idx="1723">
                  <c:v>-6.2666666666666676E-2</c:v>
                </c:pt>
                <c:pt idx="1724">
                  <c:v>-6.200000000000002E-2</c:v>
                </c:pt>
                <c:pt idx="1725">
                  <c:v>-6.3666666666666677E-2</c:v>
                </c:pt>
                <c:pt idx="1726">
                  <c:v>-5.9666666666666666E-2</c:v>
                </c:pt>
                <c:pt idx="1727">
                  <c:v>-5.6000000000000008E-2</c:v>
                </c:pt>
                <c:pt idx="1728">
                  <c:v>-5.2333333333333343E-2</c:v>
                </c:pt>
                <c:pt idx="1729">
                  <c:v>-5.3666666666666668E-2</c:v>
                </c:pt>
                <c:pt idx="1730">
                  <c:v>-5.3333333333333337E-2</c:v>
                </c:pt>
                <c:pt idx="1731">
                  <c:v>-5.5666666666666677E-2</c:v>
                </c:pt>
                <c:pt idx="1732">
                  <c:v>-6.1000000000000006E-2</c:v>
                </c:pt>
                <c:pt idx="1733">
                  <c:v>-6.4000000000000001E-2</c:v>
                </c:pt>
                <c:pt idx="1734">
                  <c:v>-6.1000000000000013E-2</c:v>
                </c:pt>
                <c:pt idx="1735">
                  <c:v>-5.8333333333333341E-2</c:v>
                </c:pt>
                <c:pt idx="1736">
                  <c:v>-5.5000000000000007E-2</c:v>
                </c:pt>
                <c:pt idx="1737">
                  <c:v>-5.2333333333333343E-2</c:v>
                </c:pt>
                <c:pt idx="1738">
                  <c:v>-5.3000000000000012E-2</c:v>
                </c:pt>
                <c:pt idx="1739">
                  <c:v>-5.3000000000000005E-2</c:v>
                </c:pt>
                <c:pt idx="1740">
                  <c:v>-5.4666666666666669E-2</c:v>
                </c:pt>
                <c:pt idx="1741">
                  <c:v>-5.5000000000000014E-2</c:v>
                </c:pt>
                <c:pt idx="1742">
                  <c:v>-5.4666666666666676E-2</c:v>
                </c:pt>
                <c:pt idx="1743">
                  <c:v>-5.5666666666666677E-2</c:v>
                </c:pt>
                <c:pt idx="1744">
                  <c:v>-5.6000000000000015E-2</c:v>
                </c:pt>
                <c:pt idx="1745">
                  <c:v>-5.7000000000000023E-2</c:v>
                </c:pt>
                <c:pt idx="1746">
                  <c:v>-6.0000000000000019E-2</c:v>
                </c:pt>
                <c:pt idx="1747">
                  <c:v>-5.9333333333333342E-2</c:v>
                </c:pt>
                <c:pt idx="1748">
                  <c:v>-6.0333333333333343E-2</c:v>
                </c:pt>
                <c:pt idx="1749">
                  <c:v>-5.8000000000000017E-2</c:v>
                </c:pt>
                <c:pt idx="1750">
                  <c:v>-5.3333333333333344E-2</c:v>
                </c:pt>
                <c:pt idx="1751">
                  <c:v>-5.6333333333333346E-2</c:v>
                </c:pt>
                <c:pt idx="1752">
                  <c:v>-6.0666666666666674E-2</c:v>
                </c:pt>
                <c:pt idx="1753">
                  <c:v>-5.9000000000000018E-2</c:v>
                </c:pt>
                <c:pt idx="1754">
                  <c:v>-5.6000000000000015E-2</c:v>
                </c:pt>
                <c:pt idx="1755">
                  <c:v>-5.4333333333333338E-2</c:v>
                </c:pt>
                <c:pt idx="1756">
                  <c:v>-5.733333333333334E-2</c:v>
                </c:pt>
                <c:pt idx="1757">
                  <c:v>-5.7666666666666672E-2</c:v>
                </c:pt>
                <c:pt idx="1758">
                  <c:v>-5.7666666666666672E-2</c:v>
                </c:pt>
                <c:pt idx="1759">
                  <c:v>-5.733333333333334E-2</c:v>
                </c:pt>
                <c:pt idx="1760">
                  <c:v>-6.0000000000000012E-2</c:v>
                </c:pt>
                <c:pt idx="1761">
                  <c:v>-5.6000000000000008E-2</c:v>
                </c:pt>
                <c:pt idx="1762">
                  <c:v>-4.9000000000000009E-2</c:v>
                </c:pt>
                <c:pt idx="1763">
                  <c:v>-5.0333333333333341E-2</c:v>
                </c:pt>
                <c:pt idx="1764">
                  <c:v>-6.066666666666666E-2</c:v>
                </c:pt>
                <c:pt idx="1765">
                  <c:v>-7.3666666666666672E-2</c:v>
                </c:pt>
                <c:pt idx="1766">
                  <c:v>-8.533333333333333E-2</c:v>
                </c:pt>
                <c:pt idx="1767">
                  <c:v>-9.3666666666666662E-2</c:v>
                </c:pt>
                <c:pt idx="1768">
                  <c:v>-9.7666666666666666E-2</c:v>
                </c:pt>
                <c:pt idx="1769">
                  <c:v>-0.10833333333333334</c:v>
                </c:pt>
                <c:pt idx="1770">
                  <c:v>-0.11266666666666666</c:v>
                </c:pt>
                <c:pt idx="1771">
                  <c:v>-0.11699999999999999</c:v>
                </c:pt>
                <c:pt idx="1772">
                  <c:v>-0.12566666666666665</c:v>
                </c:pt>
                <c:pt idx="1773">
                  <c:v>-0.13499999999999998</c:v>
                </c:pt>
                <c:pt idx="1774">
                  <c:v>-0.15200000000000002</c:v>
                </c:pt>
                <c:pt idx="1775">
                  <c:v>-0.16533333333333333</c:v>
                </c:pt>
                <c:pt idx="1776">
                  <c:v>-0.17900000000000002</c:v>
                </c:pt>
                <c:pt idx="1777">
                  <c:v>-0.19200000000000003</c:v>
                </c:pt>
                <c:pt idx="1778">
                  <c:v>-0.20700000000000002</c:v>
                </c:pt>
                <c:pt idx="1779">
                  <c:v>-0.22666666666666668</c:v>
                </c:pt>
                <c:pt idx="1780">
                  <c:v>-0.24766666666666667</c:v>
                </c:pt>
                <c:pt idx="1781">
                  <c:v>-0.26566666666666666</c:v>
                </c:pt>
                <c:pt idx="1782">
                  <c:v>-0.27899999999999997</c:v>
                </c:pt>
                <c:pt idx="1783">
                  <c:v>-0.29499999999999998</c:v>
                </c:pt>
                <c:pt idx="1784">
                  <c:v>-0.30933333333333329</c:v>
                </c:pt>
                <c:pt idx="1785">
                  <c:v>-0.3183333333333333</c:v>
                </c:pt>
                <c:pt idx="1786">
                  <c:v>-0.33333333333333326</c:v>
                </c:pt>
                <c:pt idx="1787">
                  <c:v>-0.35333333333333328</c:v>
                </c:pt>
                <c:pt idx="1788">
                  <c:v>-0.37799999999999995</c:v>
                </c:pt>
                <c:pt idx="1789">
                  <c:v>-0.40299999999999997</c:v>
                </c:pt>
                <c:pt idx="1790">
                  <c:v>-0.42566666666666664</c:v>
                </c:pt>
                <c:pt idx="1791">
                  <c:v>-0.4476666666666666</c:v>
                </c:pt>
                <c:pt idx="1792">
                  <c:v>-0.47166666666666662</c:v>
                </c:pt>
                <c:pt idx="1793">
                  <c:v>-0.49166666666666653</c:v>
                </c:pt>
                <c:pt idx="1794">
                  <c:v>-0.50733333333333319</c:v>
                </c:pt>
                <c:pt idx="1795">
                  <c:v>-0.52399999999999991</c:v>
                </c:pt>
                <c:pt idx="1796">
                  <c:v>-0.53399999999999992</c:v>
                </c:pt>
                <c:pt idx="1797">
                  <c:v>-0.55233333333333334</c:v>
                </c:pt>
                <c:pt idx="1798">
                  <c:v>-0.57000000000000006</c:v>
                </c:pt>
                <c:pt idx="1799">
                  <c:v>-0.58499999999999985</c:v>
                </c:pt>
                <c:pt idx="1800">
                  <c:v>-0.60799999999999998</c:v>
                </c:pt>
                <c:pt idx="1801">
                  <c:v>-0.62566666666666648</c:v>
                </c:pt>
                <c:pt idx="1802">
                  <c:v>-0.63699999999999979</c:v>
                </c:pt>
                <c:pt idx="1803">
                  <c:v>-0.6443333333333332</c:v>
                </c:pt>
                <c:pt idx="1804">
                  <c:v>-0.64866666666666672</c:v>
                </c:pt>
                <c:pt idx="1805">
                  <c:v>-0.65166666666666662</c:v>
                </c:pt>
                <c:pt idx="1806">
                  <c:v>-0.65966666666666651</c:v>
                </c:pt>
                <c:pt idx="1807">
                  <c:v>-0.66966666666666663</c:v>
                </c:pt>
                <c:pt idx="1808">
                  <c:v>-0.67400000000000004</c:v>
                </c:pt>
                <c:pt idx="1809">
                  <c:v>-0.68499999999999994</c:v>
                </c:pt>
                <c:pt idx="1810">
                  <c:v>-0.68499999999999994</c:v>
                </c:pt>
                <c:pt idx="1811">
                  <c:v>-0.69066666666666665</c:v>
                </c:pt>
                <c:pt idx="1812">
                  <c:v>-0.70433333333333326</c:v>
                </c:pt>
                <c:pt idx="1813">
                  <c:v>-0.70599999999999996</c:v>
                </c:pt>
                <c:pt idx="1814">
                  <c:v>-0.71033333333333337</c:v>
                </c:pt>
                <c:pt idx="1815">
                  <c:v>-0.71533333333333327</c:v>
                </c:pt>
                <c:pt idx="1816">
                  <c:v>-0.72299999999999998</c:v>
                </c:pt>
                <c:pt idx="1817">
                  <c:v>-0.71799999999999986</c:v>
                </c:pt>
                <c:pt idx="1818">
                  <c:v>-0.71933333333333327</c:v>
                </c:pt>
                <c:pt idx="1819">
                  <c:v>-0.71733333333333327</c:v>
                </c:pt>
                <c:pt idx="1820">
                  <c:v>-0.71699999999999997</c:v>
                </c:pt>
                <c:pt idx="1821">
                  <c:v>-0.72866666666666668</c:v>
                </c:pt>
                <c:pt idx="1822">
                  <c:v>-0.73066666666666669</c:v>
                </c:pt>
                <c:pt idx="1823">
                  <c:v>-0.73499999999999999</c:v>
                </c:pt>
                <c:pt idx="1824">
                  <c:v>-0.72800000000000009</c:v>
                </c:pt>
                <c:pt idx="1825">
                  <c:v>-0.72500000000000009</c:v>
                </c:pt>
                <c:pt idx="1826">
                  <c:v>-0.72133333333333338</c:v>
                </c:pt>
                <c:pt idx="1827">
                  <c:v>-0.71599999999999997</c:v>
                </c:pt>
                <c:pt idx="1828">
                  <c:v>-0.71766666666666667</c:v>
                </c:pt>
                <c:pt idx="1829">
                  <c:v>-0.70733333333333337</c:v>
                </c:pt>
                <c:pt idx="1830">
                  <c:v>-0.69600000000000006</c:v>
                </c:pt>
                <c:pt idx="1831">
                  <c:v>-0.68899999999999995</c:v>
                </c:pt>
                <c:pt idx="1832">
                  <c:v>-0.69299999999999995</c:v>
                </c:pt>
                <c:pt idx="1833">
                  <c:v>-0.70066666666666655</c:v>
                </c:pt>
                <c:pt idx="1834">
                  <c:v>-0.70599999999999985</c:v>
                </c:pt>
                <c:pt idx="1835">
                  <c:v>-0.71266666666666656</c:v>
                </c:pt>
                <c:pt idx="1836">
                  <c:v>-0.71366666666666656</c:v>
                </c:pt>
                <c:pt idx="1837">
                  <c:v>-0.72166666666666657</c:v>
                </c:pt>
                <c:pt idx="1838">
                  <c:v>-0.73099999999999976</c:v>
                </c:pt>
                <c:pt idx="1839">
                  <c:v>-0.72299999999999998</c:v>
                </c:pt>
                <c:pt idx="1840">
                  <c:v>-0.72566666666666668</c:v>
                </c:pt>
                <c:pt idx="1841">
                  <c:v>-0.72366666666666668</c:v>
                </c:pt>
                <c:pt idx="1842">
                  <c:v>-0.72133333333333338</c:v>
                </c:pt>
                <c:pt idx="1843">
                  <c:v>-0.71633333333333338</c:v>
                </c:pt>
                <c:pt idx="1844">
                  <c:v>-0.71833333333333349</c:v>
                </c:pt>
                <c:pt idx="1845">
                  <c:v>-0.72666666666666679</c:v>
                </c:pt>
                <c:pt idx="1846">
                  <c:v>-0.7256666666666669</c:v>
                </c:pt>
                <c:pt idx="1847">
                  <c:v>-0.7303333333333335</c:v>
                </c:pt>
                <c:pt idx="1848">
                  <c:v>-0.72766666666666668</c:v>
                </c:pt>
                <c:pt idx="1849">
                  <c:v>-0.7346666666666668</c:v>
                </c:pt>
                <c:pt idx="1850">
                  <c:v>-0.7370000000000001</c:v>
                </c:pt>
                <c:pt idx="1851">
                  <c:v>-0.72899999999999998</c:v>
                </c:pt>
                <c:pt idx="1852">
                  <c:v>-0.72600000000000009</c:v>
                </c:pt>
                <c:pt idx="1853">
                  <c:v>-0.72033333333333338</c:v>
                </c:pt>
                <c:pt idx="1854">
                  <c:v>-0.7216666666666669</c:v>
                </c:pt>
                <c:pt idx="1855">
                  <c:v>-0.71600000000000008</c:v>
                </c:pt>
                <c:pt idx="1856">
                  <c:v>-0.7226666666666669</c:v>
                </c:pt>
                <c:pt idx="1857">
                  <c:v>-0.7266666666666669</c:v>
                </c:pt>
                <c:pt idx="1858">
                  <c:v>-0.72233333333333349</c:v>
                </c:pt>
                <c:pt idx="1859">
                  <c:v>-0.7246666666666669</c:v>
                </c:pt>
                <c:pt idx="1860">
                  <c:v>-0.7250000000000002</c:v>
                </c:pt>
                <c:pt idx="1861">
                  <c:v>-0.7300000000000002</c:v>
                </c:pt>
                <c:pt idx="1862">
                  <c:v>-0.71966666666666668</c:v>
                </c:pt>
                <c:pt idx="1863">
                  <c:v>-0.70600000000000007</c:v>
                </c:pt>
                <c:pt idx="1864">
                  <c:v>-0.68800000000000017</c:v>
                </c:pt>
                <c:pt idx="1865">
                  <c:v>-0.67699999999999994</c:v>
                </c:pt>
                <c:pt idx="1866">
                  <c:v>-0.65966666666666662</c:v>
                </c:pt>
                <c:pt idx="1867">
                  <c:v>-0.6339999999999999</c:v>
                </c:pt>
                <c:pt idx="1868">
                  <c:v>-0.61733333333333318</c:v>
                </c:pt>
                <c:pt idx="1869">
                  <c:v>-0.60299999999999998</c:v>
                </c:pt>
                <c:pt idx="1870">
                  <c:v>-0.58633333333333337</c:v>
                </c:pt>
                <c:pt idx="1871">
                  <c:v>-0.57199999999999995</c:v>
                </c:pt>
                <c:pt idx="1872">
                  <c:v>-0.55500000000000005</c:v>
                </c:pt>
                <c:pt idx="1873">
                  <c:v>-0.54766666666666663</c:v>
                </c:pt>
                <c:pt idx="1874">
                  <c:v>-0.53766666666666663</c:v>
                </c:pt>
                <c:pt idx="1875">
                  <c:v>-0.52100000000000002</c:v>
                </c:pt>
                <c:pt idx="1876">
                  <c:v>-0.504</c:v>
                </c:pt>
                <c:pt idx="1877">
                  <c:v>-0.49066666666666675</c:v>
                </c:pt>
                <c:pt idx="1878">
                  <c:v>-0.47566666666666674</c:v>
                </c:pt>
                <c:pt idx="1879">
                  <c:v>-0.44966666666666671</c:v>
                </c:pt>
                <c:pt idx="1880">
                  <c:v>-0.4260000000000001</c:v>
                </c:pt>
                <c:pt idx="1881">
                  <c:v>-0.40466666666666679</c:v>
                </c:pt>
                <c:pt idx="1882">
                  <c:v>-0.38800000000000007</c:v>
                </c:pt>
                <c:pt idx="1883">
                  <c:v>-0.3686666666666667</c:v>
                </c:pt>
                <c:pt idx="1884">
                  <c:v>-0.34866666666666674</c:v>
                </c:pt>
                <c:pt idx="1885">
                  <c:v>-0.32866666666666672</c:v>
                </c:pt>
                <c:pt idx="1886">
                  <c:v>-0.30100000000000005</c:v>
                </c:pt>
                <c:pt idx="1887">
                  <c:v>-0.27266666666666667</c:v>
                </c:pt>
                <c:pt idx="1888">
                  <c:v>-0.246</c:v>
                </c:pt>
                <c:pt idx="1889">
                  <c:v>-0.22699999999999998</c:v>
                </c:pt>
                <c:pt idx="1890">
                  <c:v>-0.20666666666666664</c:v>
                </c:pt>
                <c:pt idx="1891">
                  <c:v>-0.18733333333333332</c:v>
                </c:pt>
                <c:pt idx="1892">
                  <c:v>-0.17166666666666666</c:v>
                </c:pt>
                <c:pt idx="1893">
                  <c:v>-0.16066666666666665</c:v>
                </c:pt>
                <c:pt idx="1894">
                  <c:v>-0.15133333333333326</c:v>
                </c:pt>
                <c:pt idx="1895">
                  <c:v>-0.14199999999999996</c:v>
                </c:pt>
                <c:pt idx="1896">
                  <c:v>-0.13733333333333334</c:v>
                </c:pt>
                <c:pt idx="1897">
                  <c:v>-0.13866666666666669</c:v>
                </c:pt>
                <c:pt idx="1898">
                  <c:v>-0.13800000000000004</c:v>
                </c:pt>
                <c:pt idx="1899">
                  <c:v>-0.14800000000000005</c:v>
                </c:pt>
                <c:pt idx="1900">
                  <c:v>-0.1566666666666667</c:v>
                </c:pt>
                <c:pt idx="1901">
                  <c:v>-0.15000000000000002</c:v>
                </c:pt>
                <c:pt idx="1902">
                  <c:v>-0.14133333333333334</c:v>
                </c:pt>
                <c:pt idx="1903">
                  <c:v>-0.13633333333333333</c:v>
                </c:pt>
                <c:pt idx="1904">
                  <c:v>-0.12400000000000001</c:v>
                </c:pt>
                <c:pt idx="1905">
                  <c:v>-0.11133333333333333</c:v>
                </c:pt>
                <c:pt idx="1906">
                  <c:v>-0.10066666666666668</c:v>
                </c:pt>
                <c:pt idx="1907">
                  <c:v>-9.0000000000000011E-2</c:v>
                </c:pt>
                <c:pt idx="1908">
                  <c:v>-7.8666666666666676E-2</c:v>
                </c:pt>
                <c:pt idx="1909">
                  <c:v>-7.0000000000000007E-2</c:v>
                </c:pt>
                <c:pt idx="1910">
                  <c:v>-6.7333333333333342E-2</c:v>
                </c:pt>
                <c:pt idx="1911">
                  <c:v>-6.8333333333333329E-2</c:v>
                </c:pt>
                <c:pt idx="1912">
                  <c:v>-6.8333333333333329E-2</c:v>
                </c:pt>
                <c:pt idx="1913">
                  <c:v>-6.8999999999999992E-2</c:v>
                </c:pt>
                <c:pt idx="1914">
                  <c:v>-6.7666666666666667E-2</c:v>
                </c:pt>
                <c:pt idx="1915">
                  <c:v>-6.8999999999999992E-2</c:v>
                </c:pt>
                <c:pt idx="1916">
                  <c:v>-7.1333333333333318E-2</c:v>
                </c:pt>
                <c:pt idx="1917">
                  <c:v>-7.6999999999999999E-2</c:v>
                </c:pt>
                <c:pt idx="1918">
                  <c:v>-7.8666666666666649E-2</c:v>
                </c:pt>
                <c:pt idx="1919">
                  <c:v>-8.3333333333333315E-2</c:v>
                </c:pt>
                <c:pt idx="1920">
                  <c:v>-8.4666666666666668E-2</c:v>
                </c:pt>
                <c:pt idx="1921">
                  <c:v>-7.8333333333333324E-2</c:v>
                </c:pt>
                <c:pt idx="1922">
                  <c:v>-7.7999999999999986E-2</c:v>
                </c:pt>
                <c:pt idx="1923">
                  <c:v>-7.5999999999999998E-2</c:v>
                </c:pt>
                <c:pt idx="1924">
                  <c:v>-7.9000000000000001E-2</c:v>
                </c:pt>
                <c:pt idx="1925">
                  <c:v>-7.5999999999999998E-2</c:v>
                </c:pt>
                <c:pt idx="1926">
                  <c:v>-7.5333333333333335E-2</c:v>
                </c:pt>
                <c:pt idx="1927">
                  <c:v>-7.4333333333333335E-2</c:v>
                </c:pt>
                <c:pt idx="1928">
                  <c:v>-6.6000000000000003E-2</c:v>
                </c:pt>
                <c:pt idx="1929">
                  <c:v>-6.1000000000000013E-2</c:v>
                </c:pt>
                <c:pt idx="1930">
                  <c:v>-5.0666666666666665E-2</c:v>
                </c:pt>
                <c:pt idx="1931">
                  <c:v>-4.8000000000000001E-2</c:v>
                </c:pt>
                <c:pt idx="1932">
                  <c:v>-4.8333333333333339E-2</c:v>
                </c:pt>
                <c:pt idx="1933">
                  <c:v>-4.8333333333333332E-2</c:v>
                </c:pt>
                <c:pt idx="1934">
                  <c:v>-5.000000000000001E-2</c:v>
                </c:pt>
                <c:pt idx="1935">
                  <c:v>-5.6000000000000008E-2</c:v>
                </c:pt>
                <c:pt idx="1936">
                  <c:v>-6.6333333333333327E-2</c:v>
                </c:pt>
                <c:pt idx="1937">
                  <c:v>-6.8000000000000005E-2</c:v>
                </c:pt>
                <c:pt idx="1938">
                  <c:v>-7.1666666666666684E-2</c:v>
                </c:pt>
                <c:pt idx="1939">
                  <c:v>-7.5333333333333335E-2</c:v>
                </c:pt>
                <c:pt idx="1940">
                  <c:v>-6.6666666666666666E-2</c:v>
                </c:pt>
                <c:pt idx="1941">
                  <c:v>-6.5666666666666679E-2</c:v>
                </c:pt>
                <c:pt idx="1942">
                  <c:v>-5.9000000000000011E-2</c:v>
                </c:pt>
                <c:pt idx="1943">
                  <c:v>-6.0666666666666674E-2</c:v>
                </c:pt>
                <c:pt idx="1944">
                  <c:v>-6.8333333333333343E-2</c:v>
                </c:pt>
                <c:pt idx="1945">
                  <c:v>-7.6333333333333336E-2</c:v>
                </c:pt>
                <c:pt idx="1946">
                  <c:v>-7.2000000000000008E-2</c:v>
                </c:pt>
                <c:pt idx="1947">
                  <c:v>-7.0333333333333331E-2</c:v>
                </c:pt>
                <c:pt idx="1948">
                  <c:v>-7.5333333333333322E-2</c:v>
                </c:pt>
                <c:pt idx="1949">
                  <c:v>-7.0333333333333345E-2</c:v>
                </c:pt>
                <c:pt idx="1950">
                  <c:v>-6.8333333333333329E-2</c:v>
                </c:pt>
                <c:pt idx="1951">
                  <c:v>-6.9999999999999993E-2</c:v>
                </c:pt>
                <c:pt idx="1952">
                  <c:v>-7.6333333333333336E-2</c:v>
                </c:pt>
                <c:pt idx="1953">
                  <c:v>-0.08</c:v>
                </c:pt>
                <c:pt idx="1954">
                  <c:v>-7.966666666666665E-2</c:v>
                </c:pt>
                <c:pt idx="1955">
                  <c:v>-8.0000000000000029E-2</c:v>
                </c:pt>
                <c:pt idx="1956">
                  <c:v>-7.8E-2</c:v>
                </c:pt>
                <c:pt idx="1957">
                  <c:v>-7.5333333333333335E-2</c:v>
                </c:pt>
                <c:pt idx="1958">
                  <c:v>-6.5666666666666679E-2</c:v>
                </c:pt>
                <c:pt idx="1959">
                  <c:v>-5.7000000000000016E-2</c:v>
                </c:pt>
                <c:pt idx="1960">
                  <c:v>-4.4000000000000011E-2</c:v>
                </c:pt>
                <c:pt idx="1961">
                  <c:v>-3.9333333333333338E-2</c:v>
                </c:pt>
                <c:pt idx="1962">
                  <c:v>-2.8333333333333335E-2</c:v>
                </c:pt>
                <c:pt idx="1963">
                  <c:v>-1.9666666666666673E-2</c:v>
                </c:pt>
                <c:pt idx="1964">
                  <c:v>-3.1666666666666669E-2</c:v>
                </c:pt>
                <c:pt idx="1965">
                  <c:v>-4.4666666666666674E-2</c:v>
                </c:pt>
                <c:pt idx="1966">
                  <c:v>-5.4333333333333338E-2</c:v>
                </c:pt>
                <c:pt idx="1967">
                  <c:v>-6.0999999999999992E-2</c:v>
                </c:pt>
                <c:pt idx="1968">
                  <c:v>-8.2666666666666666E-2</c:v>
                </c:pt>
                <c:pt idx="1969">
                  <c:v>-7.8333333333333338E-2</c:v>
                </c:pt>
                <c:pt idx="1970">
                  <c:v>-8.0000000000000016E-2</c:v>
                </c:pt>
                <c:pt idx="1971">
                  <c:v>-7.5000000000000011E-2</c:v>
                </c:pt>
                <c:pt idx="1972">
                  <c:v>-7.2999999999999995E-2</c:v>
                </c:pt>
                <c:pt idx="1973">
                  <c:v>-7.3666666666666672E-2</c:v>
                </c:pt>
                <c:pt idx="1974">
                  <c:v>-6.8333333333333329E-2</c:v>
                </c:pt>
                <c:pt idx="1975">
                  <c:v>-5.4999999999999979E-2</c:v>
                </c:pt>
                <c:pt idx="1976">
                  <c:v>-5.966666666666666E-2</c:v>
                </c:pt>
                <c:pt idx="1977">
                  <c:v>-5.9999999999999984E-2</c:v>
                </c:pt>
                <c:pt idx="1978">
                  <c:v>-5.3333333333333323E-2</c:v>
                </c:pt>
                <c:pt idx="1979">
                  <c:v>-4.3999999999999977E-2</c:v>
                </c:pt>
                <c:pt idx="1980">
                  <c:v>-5.9666666666666653E-2</c:v>
                </c:pt>
                <c:pt idx="1981">
                  <c:v>-6.6666666666666652E-2</c:v>
                </c:pt>
                <c:pt idx="1982">
                  <c:v>-6.2333333333333331E-2</c:v>
                </c:pt>
                <c:pt idx="1983">
                  <c:v>-5.6666666666666657E-2</c:v>
                </c:pt>
                <c:pt idx="1984">
                  <c:v>-5.3999999999999999E-2</c:v>
                </c:pt>
                <c:pt idx="1985">
                  <c:v>-5.1333333333333321E-2</c:v>
                </c:pt>
                <c:pt idx="1986">
                  <c:v>-5.2000000000000005E-2</c:v>
                </c:pt>
                <c:pt idx="1987">
                  <c:v>-5.2000000000000005E-2</c:v>
                </c:pt>
                <c:pt idx="1988">
                  <c:v>-5.5333333333333325E-2</c:v>
                </c:pt>
                <c:pt idx="1989">
                  <c:v>-6.5000000000000002E-2</c:v>
                </c:pt>
                <c:pt idx="1990">
                  <c:v>-8.299999999999999E-2</c:v>
                </c:pt>
                <c:pt idx="1991">
                  <c:v>-9.1333333333333308E-2</c:v>
                </c:pt>
                <c:pt idx="1992">
                  <c:v>-0.10599999999999997</c:v>
                </c:pt>
                <c:pt idx="1993">
                  <c:v>-0.11699999999999998</c:v>
                </c:pt>
                <c:pt idx="1994">
                  <c:v>-9.4999999999999987E-2</c:v>
                </c:pt>
                <c:pt idx="1995">
                  <c:v>-5.7666666666666679E-2</c:v>
                </c:pt>
                <c:pt idx="1996">
                  <c:v>-3.8000000000000006E-2</c:v>
                </c:pt>
                <c:pt idx="1997">
                  <c:v>-2.1000000000000008E-2</c:v>
                </c:pt>
                <c:pt idx="1998">
                  <c:v>1.2333333333333337E-2</c:v>
                </c:pt>
                <c:pt idx="1999">
                  <c:v>1.8333333333333337E-2</c:v>
                </c:pt>
                <c:pt idx="2000">
                  <c:v>1.8666666666666668E-2</c:v>
                </c:pt>
                <c:pt idx="2001">
                  <c:v>3.6666666666666662E-3</c:v>
                </c:pt>
                <c:pt idx="2002">
                  <c:v>-5.0000000000000027E-3</c:v>
                </c:pt>
                <c:pt idx="2003">
                  <c:v>-1.3666666666666664E-2</c:v>
                </c:pt>
                <c:pt idx="2004">
                  <c:v>-2.2999999999999996E-2</c:v>
                </c:pt>
                <c:pt idx="2005">
                  <c:v>-3.0999999999999996E-2</c:v>
                </c:pt>
                <c:pt idx="2006">
                  <c:v>-2.5999999999999999E-2</c:v>
                </c:pt>
                <c:pt idx="2007">
                  <c:v>-1.9666666666666662E-2</c:v>
                </c:pt>
                <c:pt idx="2008">
                  <c:v>-2.8000000000000001E-2</c:v>
                </c:pt>
                <c:pt idx="2009">
                  <c:v>-3.4666666666666672E-2</c:v>
                </c:pt>
                <c:pt idx="2010">
                  <c:v>-1.6666666666666663E-2</c:v>
                </c:pt>
                <c:pt idx="2011">
                  <c:v>-1.2E-2</c:v>
                </c:pt>
                <c:pt idx="2012">
                  <c:v>-1.9999999999999997E-2</c:v>
                </c:pt>
                <c:pt idx="2013">
                  <c:v>-2.7333333333333328E-2</c:v>
                </c:pt>
                <c:pt idx="2014">
                  <c:v>-3.5333333333333328E-2</c:v>
                </c:pt>
                <c:pt idx="2015">
                  <c:v>-5.3999999999999986E-2</c:v>
                </c:pt>
                <c:pt idx="2016">
                  <c:v>-5.7333333333333319E-2</c:v>
                </c:pt>
                <c:pt idx="2017">
                  <c:v>-7.0333333333333345E-2</c:v>
                </c:pt>
                <c:pt idx="2018">
                  <c:v>-8.1666666666666637E-2</c:v>
                </c:pt>
                <c:pt idx="2019">
                  <c:v>-7.966666666666665E-2</c:v>
                </c:pt>
                <c:pt idx="2020">
                  <c:v>-7.4333333333333321E-2</c:v>
                </c:pt>
                <c:pt idx="2021">
                  <c:v>-6.8666666666666668E-2</c:v>
                </c:pt>
                <c:pt idx="2022">
                  <c:v>-6.1333333333333337E-2</c:v>
                </c:pt>
                <c:pt idx="2023">
                  <c:v>-4.5666666666666661E-2</c:v>
                </c:pt>
                <c:pt idx="2024">
                  <c:v>-5.2666666666666653E-2</c:v>
                </c:pt>
                <c:pt idx="2025">
                  <c:v>-6.6333333333333314E-2</c:v>
                </c:pt>
                <c:pt idx="2026">
                  <c:v>-6.5999999999999989E-2</c:v>
                </c:pt>
                <c:pt idx="2027">
                  <c:v>-7.2333333333333319E-2</c:v>
                </c:pt>
                <c:pt idx="2028">
                  <c:v>-8.4333333333333343E-2</c:v>
                </c:pt>
                <c:pt idx="2029">
                  <c:v>-9.9333333333333329E-2</c:v>
                </c:pt>
                <c:pt idx="2030">
                  <c:v>-0.109</c:v>
                </c:pt>
                <c:pt idx="2031">
                  <c:v>-0.105</c:v>
                </c:pt>
                <c:pt idx="2032">
                  <c:v>-8.9666666666666686E-2</c:v>
                </c:pt>
                <c:pt idx="2033">
                  <c:v>-6.8999999999999978E-2</c:v>
                </c:pt>
                <c:pt idx="2034">
                  <c:v>-5.1666666666666673E-2</c:v>
                </c:pt>
                <c:pt idx="2035">
                  <c:v>-4.5000000000000005E-2</c:v>
                </c:pt>
                <c:pt idx="2036">
                  <c:v>-4.7999999999999994E-2</c:v>
                </c:pt>
                <c:pt idx="2037">
                  <c:v>-5.6666666666666678E-2</c:v>
                </c:pt>
                <c:pt idx="2038">
                  <c:v>-5.7000000000000002E-2</c:v>
                </c:pt>
                <c:pt idx="2039">
                  <c:v>-7.1999999999999995E-2</c:v>
                </c:pt>
                <c:pt idx="2040">
                  <c:v>-8.1333333333333313E-2</c:v>
                </c:pt>
                <c:pt idx="2041">
                  <c:v>-9.4666666666666649E-2</c:v>
                </c:pt>
                <c:pt idx="2042">
                  <c:v>-8.9999999999999983E-2</c:v>
                </c:pt>
                <c:pt idx="2043">
                  <c:v>-8.5666666666666655E-2</c:v>
                </c:pt>
                <c:pt idx="2044">
                  <c:v>-7.7666666666666648E-2</c:v>
                </c:pt>
                <c:pt idx="2045">
                  <c:v>-5.3999999999999986E-2</c:v>
                </c:pt>
                <c:pt idx="2046">
                  <c:v>-3.3000000000000002E-2</c:v>
                </c:pt>
                <c:pt idx="2047">
                  <c:v>-8.3333333333333332E-3</c:v>
                </c:pt>
                <c:pt idx="2048">
                  <c:v>4.6666666666666671E-3</c:v>
                </c:pt>
                <c:pt idx="2049">
                  <c:v>2.1666666666666671E-2</c:v>
                </c:pt>
                <c:pt idx="2050">
                  <c:v>2.8999999999999991E-2</c:v>
                </c:pt>
                <c:pt idx="2051">
                  <c:v>3.2333333333333332E-2</c:v>
                </c:pt>
                <c:pt idx="2052">
                  <c:v>2.1333333333333336E-2</c:v>
                </c:pt>
                <c:pt idx="2053">
                  <c:v>5.6666666666666662E-3</c:v>
                </c:pt>
                <c:pt idx="2054">
                  <c:v>-5.9999999999999958E-3</c:v>
                </c:pt>
                <c:pt idx="2055">
                  <c:v>-2.3333333333333334E-2</c:v>
                </c:pt>
                <c:pt idx="2056">
                  <c:v>-2.3333333333333327E-2</c:v>
                </c:pt>
                <c:pt idx="2057">
                  <c:v>-2.466666666666667E-2</c:v>
                </c:pt>
                <c:pt idx="2058">
                  <c:v>-2.4333333333333328E-2</c:v>
                </c:pt>
                <c:pt idx="2059">
                  <c:v>-2.6666666666666668E-2</c:v>
                </c:pt>
                <c:pt idx="2060">
                  <c:v>-1.0333333333333335E-2</c:v>
                </c:pt>
                <c:pt idx="2061">
                  <c:v>-3.3333333333333316E-4</c:v>
                </c:pt>
                <c:pt idx="2062">
                  <c:v>-1.9000000000000003E-2</c:v>
                </c:pt>
                <c:pt idx="2063">
                  <c:v>-2.8333333333333332E-2</c:v>
                </c:pt>
                <c:pt idx="2064">
                  <c:v>-3.3666666666666664E-2</c:v>
                </c:pt>
                <c:pt idx="2065">
                  <c:v>-4.0333333333333346E-2</c:v>
                </c:pt>
                <c:pt idx="2066">
                  <c:v>-5.2333333333333343E-2</c:v>
                </c:pt>
                <c:pt idx="2067">
                  <c:v>-5.233333333333335E-2</c:v>
                </c:pt>
                <c:pt idx="2068">
                  <c:v>-5.2333333333333329E-2</c:v>
                </c:pt>
                <c:pt idx="2069">
                  <c:v>-4.4666666666666674E-2</c:v>
                </c:pt>
                <c:pt idx="2070">
                  <c:v>-2.9666666666666664E-2</c:v>
                </c:pt>
                <c:pt idx="2071">
                  <c:v>-5.3333333333333384E-3</c:v>
                </c:pt>
                <c:pt idx="2072">
                  <c:v>8.3333333333333367E-3</c:v>
                </c:pt>
                <c:pt idx="2073">
                  <c:v>7.0000000000000053E-3</c:v>
                </c:pt>
                <c:pt idx="2074">
                  <c:v>4.9999999999999966E-3</c:v>
                </c:pt>
                <c:pt idx="2075">
                  <c:v>9.9999999999999699E-4</c:v>
                </c:pt>
                <c:pt idx="2076">
                  <c:v>-1.8333333333333326E-2</c:v>
                </c:pt>
                <c:pt idx="2077">
                  <c:v>-2.1333333333333333E-2</c:v>
                </c:pt>
                <c:pt idx="2078">
                  <c:v>-2.1666666666666678E-2</c:v>
                </c:pt>
                <c:pt idx="2079">
                  <c:v>-2.9333333333333326E-2</c:v>
                </c:pt>
                <c:pt idx="2080">
                  <c:v>-2.9000000000000005E-2</c:v>
                </c:pt>
                <c:pt idx="2081">
                  <c:v>-2.6333333333333341E-2</c:v>
                </c:pt>
                <c:pt idx="2082">
                  <c:v>-3.0000000000000006E-2</c:v>
                </c:pt>
                <c:pt idx="2083">
                  <c:v>-5.1333333333333349E-2</c:v>
                </c:pt>
                <c:pt idx="2084">
                  <c:v>-4.766666666666667E-2</c:v>
                </c:pt>
                <c:pt idx="2085">
                  <c:v>-2.7666666666666669E-2</c:v>
                </c:pt>
                <c:pt idx="2086">
                  <c:v>-3.8333333333333337E-2</c:v>
                </c:pt>
                <c:pt idx="2087">
                  <c:v>-3.7999999999999999E-2</c:v>
                </c:pt>
                <c:pt idx="2088">
                  <c:v>-1.8999999999999996E-2</c:v>
                </c:pt>
                <c:pt idx="2089">
                  <c:v>-8.9999999999999959E-3</c:v>
                </c:pt>
                <c:pt idx="2090">
                  <c:v>-3.0666666666666658E-2</c:v>
                </c:pt>
                <c:pt idx="2091">
                  <c:v>-3.599999999999999E-2</c:v>
                </c:pt>
                <c:pt idx="2092">
                  <c:v>-2.4999999999999998E-2</c:v>
                </c:pt>
                <c:pt idx="2093">
                  <c:v>-2.5999999999999992E-2</c:v>
                </c:pt>
                <c:pt idx="2094">
                  <c:v>-4.2999999999999997E-2</c:v>
                </c:pt>
                <c:pt idx="2095">
                  <c:v>-4.9000000000000002E-2</c:v>
                </c:pt>
                <c:pt idx="2096">
                  <c:v>-5.333333333333333E-2</c:v>
                </c:pt>
                <c:pt idx="2097">
                  <c:v>-6.7666666666666667E-2</c:v>
                </c:pt>
                <c:pt idx="2098">
                  <c:v>-5.966666666666666E-2</c:v>
                </c:pt>
                <c:pt idx="2099">
                  <c:v>-4.3666666666666666E-2</c:v>
                </c:pt>
                <c:pt idx="2100">
                  <c:v>-4.3999999999999997E-2</c:v>
                </c:pt>
                <c:pt idx="2101">
                  <c:v>-5.8666666666666659E-2</c:v>
                </c:pt>
                <c:pt idx="2102">
                  <c:v>-6.5666666666666665E-2</c:v>
                </c:pt>
                <c:pt idx="2103">
                  <c:v>-5.6000000000000001E-2</c:v>
                </c:pt>
                <c:pt idx="2104">
                  <c:v>-6.7333333333333328E-2</c:v>
                </c:pt>
                <c:pt idx="2105">
                  <c:v>-8.1000000000000003E-2</c:v>
                </c:pt>
                <c:pt idx="2106">
                  <c:v>-7.3333333333333334E-2</c:v>
                </c:pt>
                <c:pt idx="2107">
                  <c:v>-0.08</c:v>
                </c:pt>
                <c:pt idx="2108">
                  <c:v>-9.4666666666666663E-2</c:v>
                </c:pt>
                <c:pt idx="2109">
                  <c:v>-0.1</c:v>
                </c:pt>
                <c:pt idx="2110">
                  <c:v>-0.10266666666666667</c:v>
                </c:pt>
                <c:pt idx="2111">
                  <c:v>-0.12433333333333335</c:v>
                </c:pt>
                <c:pt idx="2112">
                  <c:v>-0.12433333333333334</c:v>
                </c:pt>
                <c:pt idx="2113">
                  <c:v>-0.10400000000000002</c:v>
                </c:pt>
                <c:pt idx="2114">
                  <c:v>-0.10800000000000003</c:v>
                </c:pt>
                <c:pt idx="2115">
                  <c:v>-0.12733333333333335</c:v>
                </c:pt>
                <c:pt idx="2116">
                  <c:v>-0.12433333333333335</c:v>
                </c:pt>
                <c:pt idx="2117">
                  <c:v>-0.12566666666666668</c:v>
                </c:pt>
                <c:pt idx="2118">
                  <c:v>-0.14633333333333334</c:v>
                </c:pt>
                <c:pt idx="2119">
                  <c:v>-0.14600000000000002</c:v>
                </c:pt>
                <c:pt idx="2120">
                  <c:v>-0.12700000000000006</c:v>
                </c:pt>
                <c:pt idx="2121">
                  <c:v>-0.11800000000000004</c:v>
                </c:pt>
                <c:pt idx="2122">
                  <c:v>-0.1056666666666667</c:v>
                </c:pt>
                <c:pt idx="2123">
                  <c:v>-9.2666666666666675E-2</c:v>
                </c:pt>
                <c:pt idx="2124">
                  <c:v>-6.4999999999999988E-2</c:v>
                </c:pt>
                <c:pt idx="2125">
                  <c:v>-5.5999999999999973E-2</c:v>
                </c:pt>
                <c:pt idx="2126">
                  <c:v>-4.3999999999999997E-2</c:v>
                </c:pt>
                <c:pt idx="2127">
                  <c:v>-2.7999999999999987E-2</c:v>
                </c:pt>
                <c:pt idx="2128">
                  <c:v>-3.8666666666666662E-2</c:v>
                </c:pt>
                <c:pt idx="2129">
                  <c:v>-5.9999999999999991E-2</c:v>
                </c:pt>
                <c:pt idx="2130">
                  <c:v>-7.5999999999999984E-2</c:v>
                </c:pt>
                <c:pt idx="2131">
                  <c:v>-6.9999999999999993E-2</c:v>
                </c:pt>
                <c:pt idx="2132">
                  <c:v>-7.166666666666667E-2</c:v>
                </c:pt>
                <c:pt idx="2133">
                  <c:v>-7.6999999999999985E-2</c:v>
                </c:pt>
                <c:pt idx="2134">
                  <c:v>-6.5333333333333327E-2</c:v>
                </c:pt>
                <c:pt idx="2135">
                  <c:v>-5.5E-2</c:v>
                </c:pt>
                <c:pt idx="2136">
                  <c:v>-5.5333333333333332E-2</c:v>
                </c:pt>
                <c:pt idx="2137">
                  <c:v>-5.8666666666666666E-2</c:v>
                </c:pt>
                <c:pt idx="2138">
                  <c:v>-5.1666666666666673E-2</c:v>
                </c:pt>
                <c:pt idx="2139">
                  <c:v>-4.8000000000000008E-2</c:v>
                </c:pt>
                <c:pt idx="2140">
                  <c:v>-4.5000000000000005E-2</c:v>
                </c:pt>
                <c:pt idx="2141">
                  <c:v>-3.3666666666666664E-2</c:v>
                </c:pt>
                <c:pt idx="2142">
                  <c:v>-3.0666666666666672E-2</c:v>
                </c:pt>
                <c:pt idx="2143">
                  <c:v>-3.3666666666666657E-2</c:v>
                </c:pt>
                <c:pt idx="2144">
                  <c:v>-3.6999999999999998E-2</c:v>
                </c:pt>
                <c:pt idx="2145">
                  <c:v>-3.833333333333333E-2</c:v>
                </c:pt>
                <c:pt idx="2146">
                  <c:v>-4.5666666666666675E-2</c:v>
                </c:pt>
                <c:pt idx="2147">
                  <c:v>-5.4333333333333331E-2</c:v>
                </c:pt>
                <c:pt idx="2148">
                  <c:v>-5.3666666666666668E-2</c:v>
                </c:pt>
                <c:pt idx="2149">
                  <c:v>-5.8333333333333334E-2</c:v>
                </c:pt>
                <c:pt idx="2150">
                  <c:v>-6.5000000000000002E-2</c:v>
                </c:pt>
                <c:pt idx="2151">
                  <c:v>-6.5999999999999989E-2</c:v>
                </c:pt>
                <c:pt idx="2152">
                  <c:v>-7.966666666666665E-2</c:v>
                </c:pt>
                <c:pt idx="2153">
                  <c:v>-8.7333333333333332E-2</c:v>
                </c:pt>
                <c:pt idx="2154">
                  <c:v>-9.8333333333333328E-2</c:v>
                </c:pt>
                <c:pt idx="2155">
                  <c:v>-9.966666666666664E-2</c:v>
                </c:pt>
                <c:pt idx="2156">
                  <c:v>-0.10400000000000001</c:v>
                </c:pt>
                <c:pt idx="2157">
                  <c:v>-0.10499999999999998</c:v>
                </c:pt>
                <c:pt idx="2158">
                  <c:v>-0.10266666666666666</c:v>
                </c:pt>
                <c:pt idx="2159">
                  <c:v>-9.6333333333333326E-2</c:v>
                </c:pt>
                <c:pt idx="2160">
                  <c:v>-8.8666666666666658E-2</c:v>
                </c:pt>
                <c:pt idx="2161">
                  <c:v>-9.1333333333333322E-2</c:v>
                </c:pt>
                <c:pt idx="2162">
                  <c:v>-8.9666666666666658E-2</c:v>
                </c:pt>
                <c:pt idx="2163">
                  <c:v>-9.2999999999999985E-2</c:v>
                </c:pt>
                <c:pt idx="2164">
                  <c:v>-9.0999999999999998E-2</c:v>
                </c:pt>
                <c:pt idx="2165">
                  <c:v>-9.1999999999999998E-2</c:v>
                </c:pt>
                <c:pt idx="2166">
                  <c:v>-9.8999999999999991E-2</c:v>
                </c:pt>
                <c:pt idx="2167">
                  <c:v>-9.5333333333333325E-2</c:v>
                </c:pt>
                <c:pt idx="2168">
                  <c:v>-0.10100000000000001</c:v>
                </c:pt>
                <c:pt idx="2169">
                  <c:v>-0.1036666666666667</c:v>
                </c:pt>
                <c:pt idx="2170">
                  <c:v>-0.11066666666666668</c:v>
                </c:pt>
                <c:pt idx="2171">
                  <c:v>-0.10733333333333336</c:v>
                </c:pt>
                <c:pt idx="2172">
                  <c:v>-9.6666666666666679E-2</c:v>
                </c:pt>
                <c:pt idx="2173">
                  <c:v>-8.1000000000000016E-2</c:v>
                </c:pt>
                <c:pt idx="2174">
                  <c:v>-6.7666666666666694E-2</c:v>
                </c:pt>
                <c:pt idx="2175">
                  <c:v>-5.9000000000000025E-2</c:v>
                </c:pt>
                <c:pt idx="2176">
                  <c:v>-5.0333333333333348E-2</c:v>
                </c:pt>
                <c:pt idx="2177">
                  <c:v>-4.9000000000000009E-2</c:v>
                </c:pt>
                <c:pt idx="2178">
                  <c:v>-4.9000000000000016E-2</c:v>
                </c:pt>
                <c:pt idx="2179">
                  <c:v>-5.4000000000000006E-2</c:v>
                </c:pt>
                <c:pt idx="2180">
                  <c:v>-5.6666666666666671E-2</c:v>
                </c:pt>
                <c:pt idx="2181">
                  <c:v>-6.5000000000000016E-2</c:v>
                </c:pt>
                <c:pt idx="2182">
                  <c:v>-6.9333333333333344E-2</c:v>
                </c:pt>
                <c:pt idx="2183">
                  <c:v>-7.1000000000000021E-2</c:v>
                </c:pt>
                <c:pt idx="2184">
                  <c:v>-7.5666666666666701E-2</c:v>
                </c:pt>
                <c:pt idx="2185">
                  <c:v>-7.5666666666666688E-2</c:v>
                </c:pt>
                <c:pt idx="2186">
                  <c:v>-6.933333333333333E-2</c:v>
                </c:pt>
                <c:pt idx="2187">
                  <c:v>-6.9000000000000006E-2</c:v>
                </c:pt>
                <c:pt idx="2188">
                  <c:v>-6.433333333333334E-2</c:v>
                </c:pt>
                <c:pt idx="2189">
                  <c:v>-6.1333333333333337E-2</c:v>
                </c:pt>
                <c:pt idx="2190">
                  <c:v>-6.433333333333334E-2</c:v>
                </c:pt>
                <c:pt idx="2191">
                  <c:v>-6.5666666666666679E-2</c:v>
                </c:pt>
                <c:pt idx="2192">
                  <c:v>-6.5333333333333327E-2</c:v>
                </c:pt>
                <c:pt idx="2193">
                  <c:v>-6.3E-2</c:v>
                </c:pt>
                <c:pt idx="2194">
                  <c:v>-6.5000000000000002E-2</c:v>
                </c:pt>
                <c:pt idx="2195">
                  <c:v>-5.9333333333333342E-2</c:v>
                </c:pt>
                <c:pt idx="2196">
                  <c:v>-6.0666666666666667E-2</c:v>
                </c:pt>
                <c:pt idx="2197">
                  <c:v>-6.0333333333333336E-2</c:v>
                </c:pt>
                <c:pt idx="2198">
                  <c:v>-5.4666666666666676E-2</c:v>
                </c:pt>
                <c:pt idx="2199">
                  <c:v>-5.6333333333333339E-2</c:v>
                </c:pt>
                <c:pt idx="2200">
                  <c:v>-5.6666666666666671E-2</c:v>
                </c:pt>
                <c:pt idx="2201">
                  <c:v>-6.7000000000000018E-2</c:v>
                </c:pt>
                <c:pt idx="2202">
                  <c:v>-7.1000000000000008E-2</c:v>
                </c:pt>
                <c:pt idx="2203">
                  <c:v>-8.1000000000000003E-2</c:v>
                </c:pt>
                <c:pt idx="2204">
                  <c:v>-8.2000000000000017E-2</c:v>
                </c:pt>
                <c:pt idx="2205">
                  <c:v>-7.9666666666666677E-2</c:v>
                </c:pt>
                <c:pt idx="2206">
                  <c:v>-7.8333333333333352E-2</c:v>
                </c:pt>
                <c:pt idx="2207">
                  <c:v>-7.4999999999999997E-2</c:v>
                </c:pt>
                <c:pt idx="2208">
                  <c:v>-7.8000000000000014E-2</c:v>
                </c:pt>
                <c:pt idx="2209">
                  <c:v>-7.4333333333333335E-2</c:v>
                </c:pt>
                <c:pt idx="2210">
                  <c:v>-7.4999999999999997E-2</c:v>
                </c:pt>
                <c:pt idx="2211">
                  <c:v>-7.2000000000000008E-2</c:v>
                </c:pt>
                <c:pt idx="2212">
                  <c:v>-7.0666666666666669E-2</c:v>
                </c:pt>
                <c:pt idx="2213">
                  <c:v>-7.0333333333333345E-2</c:v>
                </c:pt>
                <c:pt idx="2214">
                  <c:v>-6.9000000000000006E-2</c:v>
                </c:pt>
                <c:pt idx="2215">
                  <c:v>-7.3333333333333348E-2</c:v>
                </c:pt>
                <c:pt idx="2216">
                  <c:v>-7.1666666666666698E-2</c:v>
                </c:pt>
                <c:pt idx="2217">
                  <c:v>-7.8333333333333352E-2</c:v>
                </c:pt>
                <c:pt idx="2218">
                  <c:v>-8.266666666666668E-2</c:v>
                </c:pt>
                <c:pt idx="2219">
                  <c:v>-8.500000000000002E-2</c:v>
                </c:pt>
                <c:pt idx="2220">
                  <c:v>-8.900000000000001E-2</c:v>
                </c:pt>
                <c:pt idx="2221">
                  <c:v>-8.8000000000000009E-2</c:v>
                </c:pt>
                <c:pt idx="2222">
                  <c:v>-8.900000000000001E-2</c:v>
                </c:pt>
                <c:pt idx="2223">
                  <c:v>-8.7333333333333346E-2</c:v>
                </c:pt>
                <c:pt idx="2224">
                  <c:v>-8.6666666666666684E-2</c:v>
                </c:pt>
                <c:pt idx="2225">
                  <c:v>-8.5000000000000034E-2</c:v>
                </c:pt>
                <c:pt idx="2226">
                  <c:v>-8.1666666666666679E-2</c:v>
                </c:pt>
                <c:pt idx="2227">
                  <c:v>-8.4333333333333357E-2</c:v>
                </c:pt>
                <c:pt idx="2228">
                  <c:v>-7.9000000000000029E-2</c:v>
                </c:pt>
                <c:pt idx="2229">
                  <c:v>-7.866666666666669E-2</c:v>
                </c:pt>
                <c:pt idx="2230">
                  <c:v>-7.6333333333333336E-2</c:v>
                </c:pt>
                <c:pt idx="2231">
                  <c:v>-7.7666666666666648E-2</c:v>
                </c:pt>
                <c:pt idx="2232">
                  <c:v>-8.1333333333333327E-2</c:v>
                </c:pt>
                <c:pt idx="2233">
                  <c:v>-9.2333333333333337E-2</c:v>
                </c:pt>
                <c:pt idx="2234">
                  <c:v>-0.11366666666666667</c:v>
                </c:pt>
                <c:pt idx="2235">
                  <c:v>-0.13466666666666666</c:v>
                </c:pt>
                <c:pt idx="2236">
                  <c:v>-0.155</c:v>
                </c:pt>
                <c:pt idx="2237">
                  <c:v>-0.16966666666666666</c:v>
                </c:pt>
                <c:pt idx="2238">
                  <c:v>-0.18466666666666667</c:v>
                </c:pt>
                <c:pt idx="2239">
                  <c:v>-0.19766666666666666</c:v>
                </c:pt>
                <c:pt idx="2240">
                  <c:v>-0.20699999999999999</c:v>
                </c:pt>
                <c:pt idx="2241">
                  <c:v>-0.21700000000000003</c:v>
                </c:pt>
                <c:pt idx="2242">
                  <c:v>-0.22433333333333336</c:v>
                </c:pt>
                <c:pt idx="2243">
                  <c:v>-0.23866666666666664</c:v>
                </c:pt>
                <c:pt idx="2244">
                  <c:v>-0.25</c:v>
                </c:pt>
                <c:pt idx="2245">
                  <c:v>-0.26366666666666666</c:v>
                </c:pt>
                <c:pt idx="2246">
                  <c:v>-0.29000000000000004</c:v>
                </c:pt>
                <c:pt idx="2247">
                  <c:v>-0.312</c:v>
                </c:pt>
                <c:pt idx="2248">
                  <c:v>-0.33666666666666667</c:v>
                </c:pt>
                <c:pt idx="2249">
                  <c:v>-0.36233333333333329</c:v>
                </c:pt>
                <c:pt idx="2250">
                  <c:v>-0.38833333333333331</c:v>
                </c:pt>
                <c:pt idx="2251">
                  <c:v>-0.41766666666666663</c:v>
                </c:pt>
                <c:pt idx="2252">
                  <c:v>-0.44399999999999995</c:v>
                </c:pt>
                <c:pt idx="2253">
                  <c:v>-0.47766666666666663</c:v>
                </c:pt>
                <c:pt idx="2254">
                  <c:v>-0.5079999999999999</c:v>
                </c:pt>
                <c:pt idx="2255">
                  <c:v>-0.53799999999999992</c:v>
                </c:pt>
                <c:pt idx="2256">
                  <c:v>-0.56299999999999994</c:v>
                </c:pt>
                <c:pt idx="2257">
                  <c:v>-0.58799999999999986</c:v>
                </c:pt>
                <c:pt idx="2258">
                  <c:v>-0.61299999999999988</c:v>
                </c:pt>
                <c:pt idx="2259">
                  <c:v>-0.63733333333333309</c:v>
                </c:pt>
                <c:pt idx="2260">
                  <c:v>-0.66733333333333322</c:v>
                </c:pt>
                <c:pt idx="2261">
                  <c:v>-0.68099999999999983</c:v>
                </c:pt>
                <c:pt idx="2262">
                  <c:v>-0.69999999999999984</c:v>
                </c:pt>
                <c:pt idx="2263">
                  <c:v>-0.70699999999999996</c:v>
                </c:pt>
                <c:pt idx="2264">
                  <c:v>-0.71033333333333326</c:v>
                </c:pt>
                <c:pt idx="2265">
                  <c:v>-0.71233333333333326</c:v>
                </c:pt>
                <c:pt idx="2266">
                  <c:v>-0.71099999999999997</c:v>
                </c:pt>
                <c:pt idx="2267">
                  <c:v>-0.71899999999999997</c:v>
                </c:pt>
                <c:pt idx="2268">
                  <c:v>-0.72199999999999998</c:v>
                </c:pt>
                <c:pt idx="2269">
                  <c:v>-0.73099999999999998</c:v>
                </c:pt>
                <c:pt idx="2270">
                  <c:v>-0.7513333333333333</c:v>
                </c:pt>
                <c:pt idx="2271">
                  <c:v>-0.76933333333333331</c:v>
                </c:pt>
                <c:pt idx="2272">
                  <c:v>-0.79533333333333334</c:v>
                </c:pt>
                <c:pt idx="2273">
                  <c:v>-0.80999999999999994</c:v>
                </c:pt>
                <c:pt idx="2274">
                  <c:v>-0.82599999999999996</c:v>
                </c:pt>
                <c:pt idx="2275">
                  <c:v>-0.83099999999999996</c:v>
                </c:pt>
                <c:pt idx="2276">
                  <c:v>-0.83066666666666678</c:v>
                </c:pt>
                <c:pt idx="2277">
                  <c:v>-0.82400000000000007</c:v>
                </c:pt>
                <c:pt idx="2278">
                  <c:v>-0.81799999999999995</c:v>
                </c:pt>
                <c:pt idx="2279">
                  <c:v>-0.81599999999999995</c:v>
                </c:pt>
                <c:pt idx="2280">
                  <c:v>-0.80966666666666653</c:v>
                </c:pt>
                <c:pt idx="2281">
                  <c:v>-0.80399999999999994</c:v>
                </c:pt>
                <c:pt idx="2282">
                  <c:v>-0.80400000000000005</c:v>
                </c:pt>
                <c:pt idx="2283">
                  <c:v>-0.79933333333333345</c:v>
                </c:pt>
                <c:pt idx="2284">
                  <c:v>-0.79299999999999993</c:v>
                </c:pt>
                <c:pt idx="2285">
                  <c:v>-0.79333333333333322</c:v>
                </c:pt>
                <c:pt idx="2286">
                  <c:v>-0.80033333333333323</c:v>
                </c:pt>
                <c:pt idx="2287">
                  <c:v>-0.79666666666666663</c:v>
                </c:pt>
                <c:pt idx="2288">
                  <c:v>-0.79966666666666664</c:v>
                </c:pt>
                <c:pt idx="2289">
                  <c:v>-0.79433333333333311</c:v>
                </c:pt>
                <c:pt idx="2290">
                  <c:v>-0.78833333333333333</c:v>
                </c:pt>
                <c:pt idx="2291">
                  <c:v>-0.78700000000000003</c:v>
                </c:pt>
                <c:pt idx="2292">
                  <c:v>-0.7826666666666664</c:v>
                </c:pt>
                <c:pt idx="2293">
                  <c:v>-0.79233333333333322</c:v>
                </c:pt>
                <c:pt idx="2294">
                  <c:v>-0.79399999999999993</c:v>
                </c:pt>
                <c:pt idx="2295">
                  <c:v>-0.79966666666666664</c:v>
                </c:pt>
                <c:pt idx="2296">
                  <c:v>-0.80633333333333324</c:v>
                </c:pt>
                <c:pt idx="2297">
                  <c:v>-0.80833333333333335</c:v>
                </c:pt>
                <c:pt idx="2298">
                  <c:v>-0.81300000000000006</c:v>
                </c:pt>
                <c:pt idx="2299">
                  <c:v>-0.81600000000000006</c:v>
                </c:pt>
                <c:pt idx="2300">
                  <c:v>-0.81066666666666665</c:v>
                </c:pt>
                <c:pt idx="2301">
                  <c:v>-0.80333333333333323</c:v>
                </c:pt>
                <c:pt idx="2302">
                  <c:v>-0.79466666666666663</c:v>
                </c:pt>
                <c:pt idx="2303">
                  <c:v>-0.78766666666666663</c:v>
                </c:pt>
                <c:pt idx="2304">
                  <c:v>-0.78400000000000003</c:v>
                </c:pt>
                <c:pt idx="2305">
                  <c:v>-0.78833333333333333</c:v>
                </c:pt>
                <c:pt idx="2306">
                  <c:v>-0.79033333333333333</c:v>
                </c:pt>
                <c:pt idx="2307">
                  <c:v>-0.79433333333333311</c:v>
                </c:pt>
                <c:pt idx="2308">
                  <c:v>-0.79699999999999993</c:v>
                </c:pt>
                <c:pt idx="2309">
                  <c:v>-0.79233333333333322</c:v>
                </c:pt>
                <c:pt idx="2310">
                  <c:v>-0.78833333333333333</c:v>
                </c:pt>
                <c:pt idx="2311">
                  <c:v>-0.78099999999999992</c:v>
                </c:pt>
                <c:pt idx="2312">
                  <c:v>-0.77233333333333332</c:v>
                </c:pt>
                <c:pt idx="2313">
                  <c:v>-0.7576666666666666</c:v>
                </c:pt>
                <c:pt idx="2314">
                  <c:v>-0.74799999999999978</c:v>
                </c:pt>
                <c:pt idx="2315">
                  <c:v>-0.73733333333333329</c:v>
                </c:pt>
                <c:pt idx="2316">
                  <c:v>-0.71766666666666656</c:v>
                </c:pt>
                <c:pt idx="2317">
                  <c:v>-0.71033333333333326</c:v>
                </c:pt>
                <c:pt idx="2318">
                  <c:v>-0.70166666666666655</c:v>
                </c:pt>
                <c:pt idx="2319">
                  <c:v>-0.69899999999999995</c:v>
                </c:pt>
                <c:pt idx="2320">
                  <c:v>-0.68899999999999995</c:v>
                </c:pt>
                <c:pt idx="2321">
                  <c:v>-0.67966666666666664</c:v>
                </c:pt>
                <c:pt idx="2322">
                  <c:v>-0.66900000000000004</c:v>
                </c:pt>
                <c:pt idx="2323">
                  <c:v>-0.65133333333333343</c:v>
                </c:pt>
                <c:pt idx="2324">
                  <c:v>-0.63566666666666682</c:v>
                </c:pt>
                <c:pt idx="2325">
                  <c:v>-0.61466666666666658</c:v>
                </c:pt>
                <c:pt idx="2326">
                  <c:v>-0.59966666666666657</c:v>
                </c:pt>
                <c:pt idx="2327">
                  <c:v>-0.58133333333333337</c:v>
                </c:pt>
                <c:pt idx="2328">
                  <c:v>-0.56300000000000006</c:v>
                </c:pt>
                <c:pt idx="2329">
                  <c:v>-0.54466666666666663</c:v>
                </c:pt>
                <c:pt idx="2330">
                  <c:v>-0.53300000000000003</c:v>
                </c:pt>
                <c:pt idx="2331">
                  <c:v>-0.51733333333333331</c:v>
                </c:pt>
                <c:pt idx="2332">
                  <c:v>-0.497</c:v>
                </c:pt>
                <c:pt idx="2333">
                  <c:v>-0.48333333333333334</c:v>
                </c:pt>
                <c:pt idx="2334">
                  <c:v>-0.45999999999999996</c:v>
                </c:pt>
                <c:pt idx="2335">
                  <c:v>-0.434</c:v>
                </c:pt>
                <c:pt idx="2336">
                  <c:v>-0.41033333333333322</c:v>
                </c:pt>
                <c:pt idx="2337">
                  <c:v>-0.38599999999999995</c:v>
                </c:pt>
                <c:pt idx="2338">
                  <c:v>-0.36566666666666664</c:v>
                </c:pt>
                <c:pt idx="2339">
                  <c:v>-0.34633333333333333</c:v>
                </c:pt>
                <c:pt idx="2340">
                  <c:v>-0.32933333333333331</c:v>
                </c:pt>
                <c:pt idx="2341">
                  <c:v>-0.31400000000000006</c:v>
                </c:pt>
                <c:pt idx="2342">
                  <c:v>-0.29766666666666663</c:v>
                </c:pt>
                <c:pt idx="2343">
                  <c:v>-0.28799999999999998</c:v>
                </c:pt>
                <c:pt idx="2344">
                  <c:v>-0.27299999999999996</c:v>
                </c:pt>
                <c:pt idx="2345">
                  <c:v>-0.26066666666666671</c:v>
                </c:pt>
                <c:pt idx="2346">
                  <c:v>-0.24600000000000008</c:v>
                </c:pt>
                <c:pt idx="2347">
                  <c:v>-0.23133333333333334</c:v>
                </c:pt>
                <c:pt idx="2348">
                  <c:v>-0.21200000000000005</c:v>
                </c:pt>
                <c:pt idx="2349">
                  <c:v>-0.19333333333333338</c:v>
                </c:pt>
                <c:pt idx="2350">
                  <c:v>-0.1773333333333334</c:v>
                </c:pt>
                <c:pt idx="2351">
                  <c:v>-0.16300000000000009</c:v>
                </c:pt>
                <c:pt idx="2352">
                  <c:v>-0.15200000000000005</c:v>
                </c:pt>
                <c:pt idx="2353">
                  <c:v>-0.13766666666666669</c:v>
                </c:pt>
                <c:pt idx="2354">
                  <c:v>-0.13099999999999998</c:v>
                </c:pt>
                <c:pt idx="2355">
                  <c:v>-0.11866666666666664</c:v>
                </c:pt>
                <c:pt idx="2356">
                  <c:v>-0.10999999999999997</c:v>
                </c:pt>
                <c:pt idx="2357">
                  <c:v>-0.10600000000000001</c:v>
                </c:pt>
                <c:pt idx="2358">
                  <c:v>-9.4999999999999987E-2</c:v>
                </c:pt>
                <c:pt idx="2359">
                  <c:v>-8.0666666666666678E-2</c:v>
                </c:pt>
                <c:pt idx="2360">
                  <c:v>-6.7333333333333328E-2</c:v>
                </c:pt>
                <c:pt idx="2361">
                  <c:v>-6.2000000000000013E-2</c:v>
                </c:pt>
                <c:pt idx="2362">
                  <c:v>-5.2666666666666674E-2</c:v>
                </c:pt>
                <c:pt idx="2363">
                  <c:v>-4.9333333333333333E-2</c:v>
                </c:pt>
                <c:pt idx="2364">
                  <c:v>-5.2666666666666653E-2</c:v>
                </c:pt>
                <c:pt idx="2365">
                  <c:v>-5.5999999999999987E-2</c:v>
                </c:pt>
                <c:pt idx="2366">
                  <c:v>-5.7333333333333326E-2</c:v>
                </c:pt>
                <c:pt idx="2367">
                  <c:v>-5.9333333333333328E-2</c:v>
                </c:pt>
                <c:pt idx="2368">
                  <c:v>-6.1666666666666654E-2</c:v>
                </c:pt>
                <c:pt idx="2369">
                  <c:v>-6.5333333333333327E-2</c:v>
                </c:pt>
                <c:pt idx="2370">
                  <c:v>-6.3666666666666663E-2</c:v>
                </c:pt>
                <c:pt idx="2371">
                  <c:v>-6.0999999999999992E-2</c:v>
                </c:pt>
                <c:pt idx="2372">
                  <c:v>-5.7000000000000002E-2</c:v>
                </c:pt>
                <c:pt idx="2373">
                  <c:v>-5.0666666666666658E-2</c:v>
                </c:pt>
                <c:pt idx="2374">
                  <c:v>-4.4999999999999998E-2</c:v>
                </c:pt>
                <c:pt idx="2375">
                  <c:v>-4.1000000000000002E-2</c:v>
                </c:pt>
                <c:pt idx="2376">
                  <c:v>-3.9999999999999994E-2</c:v>
                </c:pt>
                <c:pt idx="2377">
                  <c:v>-3.9333333333333331E-2</c:v>
                </c:pt>
                <c:pt idx="2378">
                  <c:v>-4.3666666666666666E-2</c:v>
                </c:pt>
                <c:pt idx="2379">
                  <c:v>-4.5666666666666668E-2</c:v>
                </c:pt>
                <c:pt idx="2380">
                  <c:v>-5.0666666666666665E-2</c:v>
                </c:pt>
                <c:pt idx="2381">
                  <c:v>-5.3333333333333337E-2</c:v>
                </c:pt>
                <c:pt idx="2382">
                  <c:v>-6.1333333333333337E-2</c:v>
                </c:pt>
                <c:pt idx="2383">
                  <c:v>-6.2333333333333338E-2</c:v>
                </c:pt>
                <c:pt idx="2384">
                  <c:v>-5.9333333333333335E-2</c:v>
                </c:pt>
                <c:pt idx="2385">
                  <c:v>-6.6666666666666666E-2</c:v>
                </c:pt>
                <c:pt idx="2386">
                  <c:v>-6.3E-2</c:v>
                </c:pt>
                <c:pt idx="2387">
                  <c:v>-6.0666666666666667E-2</c:v>
                </c:pt>
                <c:pt idx="2388">
                  <c:v>-6.2000000000000006E-2</c:v>
                </c:pt>
                <c:pt idx="2389">
                  <c:v>-6.9666666666666668E-2</c:v>
                </c:pt>
                <c:pt idx="2390">
                  <c:v>-6.8999999999999992E-2</c:v>
                </c:pt>
                <c:pt idx="2391">
                  <c:v>-6.9333333333333316E-2</c:v>
                </c:pt>
                <c:pt idx="2392">
                  <c:v>-7.2333333333333319E-2</c:v>
                </c:pt>
                <c:pt idx="2393">
                  <c:v>-6.8333333333333329E-2</c:v>
                </c:pt>
                <c:pt idx="2394">
                  <c:v>-6.5666666666666679E-2</c:v>
                </c:pt>
                <c:pt idx="2395">
                  <c:v>-5.8666666666666673E-2</c:v>
                </c:pt>
                <c:pt idx="2396">
                  <c:v>-5.7000000000000016E-2</c:v>
                </c:pt>
                <c:pt idx="2397">
                  <c:v>-5.3000000000000019E-2</c:v>
                </c:pt>
                <c:pt idx="2398">
                  <c:v>-5.0999999999999997E-2</c:v>
                </c:pt>
                <c:pt idx="2399">
                  <c:v>-4.466666666666666E-2</c:v>
                </c:pt>
                <c:pt idx="2400">
                  <c:v>-4.7000000000000007E-2</c:v>
                </c:pt>
                <c:pt idx="2401">
                  <c:v>-5.3333333333333337E-2</c:v>
                </c:pt>
                <c:pt idx="2402">
                  <c:v>-5.8333333333333334E-2</c:v>
                </c:pt>
                <c:pt idx="2403">
                  <c:v>-6.3E-2</c:v>
                </c:pt>
                <c:pt idx="2404">
                  <c:v>-6.8000000000000005E-2</c:v>
                </c:pt>
                <c:pt idx="2405">
                  <c:v>-6.7333333333333342E-2</c:v>
                </c:pt>
                <c:pt idx="2406">
                  <c:v>-6.5666666666666679E-2</c:v>
                </c:pt>
                <c:pt idx="2407">
                  <c:v>-6.1999999999999993E-2</c:v>
                </c:pt>
                <c:pt idx="2408">
                  <c:v>-5.9333333333333328E-2</c:v>
                </c:pt>
                <c:pt idx="2409">
                  <c:v>-5.8333333333333327E-2</c:v>
                </c:pt>
                <c:pt idx="2410">
                  <c:v>-5.7999999999999989E-2</c:v>
                </c:pt>
                <c:pt idx="2411">
                  <c:v>-5.9999999999999991E-2</c:v>
                </c:pt>
                <c:pt idx="2412">
                  <c:v>-5.0333333333333334E-2</c:v>
                </c:pt>
                <c:pt idx="2413">
                  <c:v>-4.9666666666666671E-2</c:v>
                </c:pt>
                <c:pt idx="2414">
                  <c:v>-4.8666666666666664E-2</c:v>
                </c:pt>
                <c:pt idx="2415">
                  <c:v>-4.6333333333333337E-2</c:v>
                </c:pt>
                <c:pt idx="2416">
                  <c:v>-5.0000000000000017E-2</c:v>
                </c:pt>
                <c:pt idx="2417">
                  <c:v>-5.1666666666666673E-2</c:v>
                </c:pt>
                <c:pt idx="2418">
                  <c:v>-5.5333333333333345E-2</c:v>
                </c:pt>
                <c:pt idx="2419">
                  <c:v>-5.6000000000000008E-2</c:v>
                </c:pt>
                <c:pt idx="2420">
                  <c:v>-5.800000000000001E-2</c:v>
                </c:pt>
                <c:pt idx="2421">
                  <c:v>-5.7000000000000002E-2</c:v>
                </c:pt>
                <c:pt idx="2422">
                  <c:v>-5.7666666666666679E-2</c:v>
                </c:pt>
                <c:pt idx="2423">
                  <c:v>-5.5000000000000014E-2</c:v>
                </c:pt>
                <c:pt idx="2424">
                  <c:v>-5.1333333333333335E-2</c:v>
                </c:pt>
                <c:pt idx="2425">
                  <c:v>-4.8666666666666664E-2</c:v>
                </c:pt>
                <c:pt idx="2426">
                  <c:v>-4.6333333333333337E-2</c:v>
                </c:pt>
                <c:pt idx="2427">
                  <c:v>-4.5333333333333344E-2</c:v>
                </c:pt>
                <c:pt idx="2428">
                  <c:v>-4.2333333333333341E-2</c:v>
                </c:pt>
                <c:pt idx="2429">
                  <c:v>-4.6666666666666676E-2</c:v>
                </c:pt>
                <c:pt idx="2430">
                  <c:v>-4.3333333333333335E-2</c:v>
                </c:pt>
                <c:pt idx="2431">
                  <c:v>-4.1000000000000002E-2</c:v>
                </c:pt>
                <c:pt idx="2432">
                  <c:v>-3.9666666666666663E-2</c:v>
                </c:pt>
                <c:pt idx="2433">
                  <c:v>-4.3666666666666659E-2</c:v>
                </c:pt>
                <c:pt idx="2434">
                  <c:v>-4.7666666666666663E-2</c:v>
                </c:pt>
                <c:pt idx="2435">
                  <c:v>-5.3666666666666668E-2</c:v>
                </c:pt>
                <c:pt idx="2436">
                  <c:v>-5.8666666666666666E-2</c:v>
                </c:pt>
                <c:pt idx="2437">
                  <c:v>-5.9000000000000004E-2</c:v>
                </c:pt>
                <c:pt idx="2438">
                  <c:v>-5.9666666666666666E-2</c:v>
                </c:pt>
                <c:pt idx="2439">
                  <c:v>-5.6000000000000008E-2</c:v>
                </c:pt>
                <c:pt idx="2440">
                  <c:v>-5.2000000000000005E-2</c:v>
                </c:pt>
                <c:pt idx="2441">
                  <c:v>-5.1000000000000004E-2</c:v>
                </c:pt>
                <c:pt idx="2442">
                  <c:v>-5.3666666666666675E-2</c:v>
                </c:pt>
                <c:pt idx="2443">
                  <c:v>-5.8333333333333341E-2</c:v>
                </c:pt>
                <c:pt idx="2444">
                  <c:v>-5.7666666666666672E-2</c:v>
                </c:pt>
                <c:pt idx="2445">
                  <c:v>-5.9666666666666666E-2</c:v>
                </c:pt>
                <c:pt idx="2446">
                  <c:v>-5.7666666666666672E-2</c:v>
                </c:pt>
                <c:pt idx="2447">
                  <c:v>-5.5000000000000014E-2</c:v>
                </c:pt>
                <c:pt idx="2448">
                  <c:v>-5.4333333333333345E-2</c:v>
                </c:pt>
                <c:pt idx="2449">
                  <c:v>-5.1000000000000011E-2</c:v>
                </c:pt>
                <c:pt idx="2450">
                  <c:v>-5.000000000000001E-2</c:v>
                </c:pt>
                <c:pt idx="2451">
                  <c:v>-4.7000000000000007E-2</c:v>
                </c:pt>
                <c:pt idx="2452">
                  <c:v>-4.6333333333333337E-2</c:v>
                </c:pt>
                <c:pt idx="2453">
                  <c:v>-4.8666666666666671E-2</c:v>
                </c:pt>
                <c:pt idx="2454">
                  <c:v>-5.1000000000000011E-2</c:v>
                </c:pt>
                <c:pt idx="2455">
                  <c:v>-5.800000000000001E-2</c:v>
                </c:pt>
                <c:pt idx="2456">
                  <c:v>-6.3E-2</c:v>
                </c:pt>
                <c:pt idx="2457">
                  <c:v>-6.7666666666666681E-2</c:v>
                </c:pt>
                <c:pt idx="2458">
                  <c:v>-6.433333333333334E-2</c:v>
                </c:pt>
                <c:pt idx="2459">
                  <c:v>-6.0333333333333343E-2</c:v>
                </c:pt>
                <c:pt idx="2460">
                  <c:v>-5.5333333333333339E-2</c:v>
                </c:pt>
                <c:pt idx="2461">
                  <c:v>-4.7666666666666663E-2</c:v>
                </c:pt>
                <c:pt idx="2462">
                  <c:v>-4.5666666666666661E-2</c:v>
                </c:pt>
                <c:pt idx="2463">
                  <c:v>-3.8333333333333337E-2</c:v>
                </c:pt>
                <c:pt idx="2464">
                  <c:v>-3.7666666666666668E-2</c:v>
                </c:pt>
                <c:pt idx="2465">
                  <c:v>-3.4333333333333334E-2</c:v>
                </c:pt>
                <c:pt idx="2466">
                  <c:v>-3.4666666666666672E-2</c:v>
                </c:pt>
                <c:pt idx="2467">
                  <c:v>-4.0333333333333332E-2</c:v>
                </c:pt>
                <c:pt idx="2468">
                  <c:v>-4.7E-2</c:v>
                </c:pt>
                <c:pt idx="2469">
                  <c:v>-5.3999999999999999E-2</c:v>
                </c:pt>
                <c:pt idx="2470">
                  <c:v>-5.7666666666666665E-2</c:v>
                </c:pt>
                <c:pt idx="2471">
                  <c:v>-5.6333333333333332E-2</c:v>
                </c:pt>
                <c:pt idx="2472">
                  <c:v>-5.6000000000000008E-2</c:v>
                </c:pt>
                <c:pt idx="2473">
                  <c:v>-5.1666666666666666E-2</c:v>
                </c:pt>
                <c:pt idx="2474">
                  <c:v>-5.3000000000000005E-2</c:v>
                </c:pt>
                <c:pt idx="2475">
                  <c:v>-5.1333333333333342E-2</c:v>
                </c:pt>
                <c:pt idx="2476">
                  <c:v>-5.5000000000000007E-2</c:v>
                </c:pt>
                <c:pt idx="2477">
                  <c:v>-5.1333333333333335E-2</c:v>
                </c:pt>
                <c:pt idx="2478">
                  <c:v>-5.2666666666666674E-2</c:v>
                </c:pt>
                <c:pt idx="2479">
                  <c:v>-5.3666666666666675E-2</c:v>
                </c:pt>
                <c:pt idx="2480">
                  <c:v>-5.733333333333334E-2</c:v>
                </c:pt>
                <c:pt idx="2481">
                  <c:v>-6.3666666666666677E-2</c:v>
                </c:pt>
                <c:pt idx="2482">
                  <c:v>-6.6000000000000017E-2</c:v>
                </c:pt>
                <c:pt idx="2483">
                  <c:v>-6.8000000000000019E-2</c:v>
                </c:pt>
                <c:pt idx="2484">
                  <c:v>-6.3333333333333353E-2</c:v>
                </c:pt>
                <c:pt idx="2485">
                  <c:v>-5.9000000000000011E-2</c:v>
                </c:pt>
                <c:pt idx="2486">
                  <c:v>-5.2333333333333343E-2</c:v>
                </c:pt>
                <c:pt idx="2487">
                  <c:v>-4.8333333333333339E-2</c:v>
                </c:pt>
                <c:pt idx="2488">
                  <c:v>-5.0666666666666686E-2</c:v>
                </c:pt>
                <c:pt idx="2489">
                  <c:v>-5.0666666666666686E-2</c:v>
                </c:pt>
                <c:pt idx="2490">
                  <c:v>-5.9666666666666673E-2</c:v>
                </c:pt>
                <c:pt idx="2491">
                  <c:v>-6.433333333333334E-2</c:v>
                </c:pt>
                <c:pt idx="2492">
                  <c:v>-7.1000000000000008E-2</c:v>
                </c:pt>
                <c:pt idx="2493">
                  <c:v>-7.5000000000000011E-2</c:v>
                </c:pt>
                <c:pt idx="2494">
                  <c:v>-7.400000000000001E-2</c:v>
                </c:pt>
                <c:pt idx="2495">
                  <c:v>-7.2666666666666671E-2</c:v>
                </c:pt>
                <c:pt idx="2496">
                  <c:v>-6.6666666666666666E-2</c:v>
                </c:pt>
                <c:pt idx="2497">
                  <c:v>-6.4000000000000015E-2</c:v>
                </c:pt>
                <c:pt idx="2498">
                  <c:v>-5.5333333333333339E-2</c:v>
                </c:pt>
                <c:pt idx="2499">
                  <c:v>-4.9999999999999996E-2</c:v>
                </c:pt>
                <c:pt idx="2500">
                  <c:v>-0.05</c:v>
                </c:pt>
                <c:pt idx="2501">
                  <c:v>-4.8000000000000001E-2</c:v>
                </c:pt>
                <c:pt idx="2502">
                  <c:v>-5.1000000000000011E-2</c:v>
                </c:pt>
                <c:pt idx="2503">
                  <c:v>-4.9000000000000009E-2</c:v>
                </c:pt>
                <c:pt idx="2504">
                  <c:v>-5.4000000000000013E-2</c:v>
                </c:pt>
                <c:pt idx="2505">
                  <c:v>-5.5333333333333345E-2</c:v>
                </c:pt>
                <c:pt idx="2506">
                  <c:v>-5.4666666666666683E-2</c:v>
                </c:pt>
                <c:pt idx="2507">
                  <c:v>-5.3666666666666668E-2</c:v>
                </c:pt>
                <c:pt idx="2508">
                  <c:v>-5.2333333333333329E-2</c:v>
                </c:pt>
                <c:pt idx="2509">
                  <c:v>-5.1333333333333342E-2</c:v>
                </c:pt>
                <c:pt idx="2510">
                  <c:v>-4.6666666666666669E-2</c:v>
                </c:pt>
                <c:pt idx="2511">
                  <c:v>-4.4666666666666667E-2</c:v>
                </c:pt>
                <c:pt idx="2512">
                  <c:v>-4.5000000000000012E-2</c:v>
                </c:pt>
                <c:pt idx="2513">
                  <c:v>-4.7333333333333331E-2</c:v>
                </c:pt>
                <c:pt idx="2514">
                  <c:v>-5.2000000000000011E-2</c:v>
                </c:pt>
                <c:pt idx="2515">
                  <c:v>-5.6666666666666671E-2</c:v>
                </c:pt>
                <c:pt idx="2516">
                  <c:v>-6.1666666666666668E-2</c:v>
                </c:pt>
                <c:pt idx="2517">
                  <c:v>-6.1666666666666668E-2</c:v>
                </c:pt>
                <c:pt idx="2518">
                  <c:v>-6.2333333333333345E-2</c:v>
                </c:pt>
                <c:pt idx="2519">
                  <c:v>-6.3000000000000014E-2</c:v>
                </c:pt>
                <c:pt idx="2520">
                  <c:v>-6.0666666666666681E-2</c:v>
                </c:pt>
                <c:pt idx="2521">
                  <c:v>-6.1000000000000026E-2</c:v>
                </c:pt>
                <c:pt idx="2522">
                  <c:v>-5.6666666666666685E-2</c:v>
                </c:pt>
                <c:pt idx="2523">
                  <c:v>-5.5666666666666684E-2</c:v>
                </c:pt>
                <c:pt idx="2524">
                  <c:v>-5.3666666666666689E-2</c:v>
                </c:pt>
                <c:pt idx="2525">
                  <c:v>-5.6333333333333353E-2</c:v>
                </c:pt>
                <c:pt idx="2526">
                  <c:v>-6.1333333333333365E-2</c:v>
                </c:pt>
                <c:pt idx="2527">
                  <c:v>-6.1666666666666682E-2</c:v>
                </c:pt>
                <c:pt idx="2528">
                  <c:v>-6.3666666666666705E-2</c:v>
                </c:pt>
                <c:pt idx="2529">
                  <c:v>-6.266666666666669E-2</c:v>
                </c:pt>
                <c:pt idx="2530">
                  <c:v>-6.2333333333333352E-2</c:v>
                </c:pt>
                <c:pt idx="2531">
                  <c:v>-6.0000000000000026E-2</c:v>
                </c:pt>
                <c:pt idx="2532">
                  <c:v>-6.1666666666666675E-2</c:v>
                </c:pt>
                <c:pt idx="2533">
                  <c:v>-6.6333333333333341E-2</c:v>
                </c:pt>
                <c:pt idx="2534">
                  <c:v>-6.4666666666666678E-2</c:v>
                </c:pt>
                <c:pt idx="2535">
                  <c:v>-6.1333333333333351E-2</c:v>
                </c:pt>
                <c:pt idx="2536">
                  <c:v>-5.6000000000000008E-2</c:v>
                </c:pt>
                <c:pt idx="2537">
                  <c:v>-5.9333333333333349E-2</c:v>
                </c:pt>
                <c:pt idx="2538">
                  <c:v>-5.8666666666666673E-2</c:v>
                </c:pt>
                <c:pt idx="2539">
                  <c:v>-6.1000000000000019E-2</c:v>
                </c:pt>
                <c:pt idx="2540">
                  <c:v>-6.5000000000000016E-2</c:v>
                </c:pt>
                <c:pt idx="2541">
                  <c:v>-6.5000000000000016E-2</c:v>
                </c:pt>
                <c:pt idx="2542">
                  <c:v>-6.2333333333333352E-2</c:v>
                </c:pt>
                <c:pt idx="2543">
                  <c:v>-5.5333333333333345E-2</c:v>
                </c:pt>
                <c:pt idx="2544">
                  <c:v>-5.233333333333335E-2</c:v>
                </c:pt>
                <c:pt idx="2545">
                  <c:v>-5.1000000000000018E-2</c:v>
                </c:pt>
                <c:pt idx="2546">
                  <c:v>-5.0333333333333348E-2</c:v>
                </c:pt>
                <c:pt idx="2547">
                  <c:v>-4.8666666666666678E-2</c:v>
                </c:pt>
                <c:pt idx="2548">
                  <c:v>-5.0666666666666679E-2</c:v>
                </c:pt>
                <c:pt idx="2549">
                  <c:v>-4.8333333333333346E-2</c:v>
                </c:pt>
                <c:pt idx="2550">
                  <c:v>-4.4666666666666674E-2</c:v>
                </c:pt>
                <c:pt idx="2551">
                  <c:v>-4.7666666666666656E-2</c:v>
                </c:pt>
                <c:pt idx="2552">
                  <c:v>-0.05</c:v>
                </c:pt>
                <c:pt idx="2553">
                  <c:v>-5.0666666666666672E-2</c:v>
                </c:pt>
                <c:pt idx="2554">
                  <c:v>-5.0333333333333334E-2</c:v>
                </c:pt>
                <c:pt idx="2555">
                  <c:v>-4.6999999999999993E-2</c:v>
                </c:pt>
                <c:pt idx="2556">
                  <c:v>-4.3666666666666666E-2</c:v>
                </c:pt>
                <c:pt idx="2557">
                  <c:v>-4.0333333333333339E-2</c:v>
                </c:pt>
                <c:pt idx="2558">
                  <c:v>-4.7000000000000007E-2</c:v>
                </c:pt>
                <c:pt idx="2559">
                  <c:v>-4.9000000000000009E-2</c:v>
                </c:pt>
                <c:pt idx="2560">
                  <c:v>-5.2666666666666667E-2</c:v>
                </c:pt>
                <c:pt idx="2561">
                  <c:v>-5.800000000000001E-2</c:v>
                </c:pt>
                <c:pt idx="2562">
                  <c:v>-5.1666666666666659E-2</c:v>
                </c:pt>
                <c:pt idx="2563">
                  <c:v>-4.7333333333333331E-2</c:v>
                </c:pt>
                <c:pt idx="2564">
                  <c:v>-4.2999999999999997E-2</c:v>
                </c:pt>
                <c:pt idx="2565">
                  <c:v>-4.8666666666666657E-2</c:v>
                </c:pt>
                <c:pt idx="2566">
                  <c:v>-4.9666666666666665E-2</c:v>
                </c:pt>
                <c:pt idx="2567">
                  <c:v>-5.3999999999999986E-2</c:v>
                </c:pt>
                <c:pt idx="2568">
                  <c:v>-5.5333333333333325E-2</c:v>
                </c:pt>
                <c:pt idx="2569">
                  <c:v>-5.333333333333333E-2</c:v>
                </c:pt>
                <c:pt idx="2570">
                  <c:v>-4.9333333333333333E-2</c:v>
                </c:pt>
                <c:pt idx="2571">
                  <c:v>-4.8666666666666664E-2</c:v>
                </c:pt>
                <c:pt idx="2572">
                  <c:v>-5.3666666666666654E-2</c:v>
                </c:pt>
                <c:pt idx="2573">
                  <c:v>-5.7000000000000002E-2</c:v>
                </c:pt>
                <c:pt idx="2574">
                  <c:v>-6.3333333333333325E-2</c:v>
                </c:pt>
                <c:pt idx="2575">
                  <c:v>-5.9999999999999991E-2</c:v>
                </c:pt>
                <c:pt idx="2576">
                  <c:v>-5.5333333333333332E-2</c:v>
                </c:pt>
                <c:pt idx="2577">
                  <c:v>-5.6333333333333332E-2</c:v>
                </c:pt>
                <c:pt idx="2578">
                  <c:v>-5.2333333333333336E-2</c:v>
                </c:pt>
                <c:pt idx="2579">
                  <c:v>-5.6666666666666664E-2</c:v>
                </c:pt>
                <c:pt idx="2580">
                  <c:v>-5.8666666666666666E-2</c:v>
                </c:pt>
                <c:pt idx="2581">
                  <c:v>-5.9666666666666666E-2</c:v>
                </c:pt>
                <c:pt idx="2582">
                  <c:v>-5.9000000000000004E-2</c:v>
                </c:pt>
                <c:pt idx="2583">
                  <c:v>-6.0000000000000005E-2</c:v>
                </c:pt>
                <c:pt idx="2584">
                  <c:v>-6.5000000000000002E-2</c:v>
                </c:pt>
                <c:pt idx="2585">
                  <c:v>-6.8666666666666668E-2</c:v>
                </c:pt>
                <c:pt idx="2586">
                  <c:v>-7.2999999999999995E-2</c:v>
                </c:pt>
                <c:pt idx="2587">
                  <c:v>-7.2666666666666671E-2</c:v>
                </c:pt>
                <c:pt idx="2588">
                  <c:v>-6.5000000000000002E-2</c:v>
                </c:pt>
                <c:pt idx="2589">
                  <c:v>-6.0000000000000019E-2</c:v>
                </c:pt>
                <c:pt idx="2590">
                  <c:v>-5.4333333333333338E-2</c:v>
                </c:pt>
                <c:pt idx="2591">
                  <c:v>-5.4666666666666683E-2</c:v>
                </c:pt>
                <c:pt idx="2592">
                  <c:v>-5.8000000000000017E-2</c:v>
                </c:pt>
                <c:pt idx="2593">
                  <c:v>-6.3333333333333366E-2</c:v>
                </c:pt>
                <c:pt idx="2594">
                  <c:v>-6.6333333333333355E-2</c:v>
                </c:pt>
                <c:pt idx="2595">
                  <c:v>-6.033333333333335E-2</c:v>
                </c:pt>
                <c:pt idx="2596">
                  <c:v>-5.8333333333333348E-2</c:v>
                </c:pt>
                <c:pt idx="2597">
                  <c:v>-5.5000000000000014E-2</c:v>
                </c:pt>
                <c:pt idx="2598">
                  <c:v>-5.2666666666666681E-2</c:v>
                </c:pt>
                <c:pt idx="2599">
                  <c:v>-5.5000000000000021E-2</c:v>
                </c:pt>
                <c:pt idx="2600">
                  <c:v>-6.0000000000000026E-2</c:v>
                </c:pt>
                <c:pt idx="2601">
                  <c:v>-5.6666666666666685E-2</c:v>
                </c:pt>
                <c:pt idx="2602">
                  <c:v>-5.3666666666666675E-2</c:v>
                </c:pt>
                <c:pt idx="2603">
                  <c:v>-5.0666666666666679E-2</c:v>
                </c:pt>
                <c:pt idx="2604">
                  <c:v>-4.3666666666666666E-2</c:v>
                </c:pt>
                <c:pt idx="2605">
                  <c:v>-4.8333333333333339E-2</c:v>
                </c:pt>
                <c:pt idx="2606">
                  <c:v>-5.2333333333333343E-2</c:v>
                </c:pt>
                <c:pt idx="2607">
                  <c:v>-5.4333333333333345E-2</c:v>
                </c:pt>
                <c:pt idx="2608">
                  <c:v>-5.4333333333333352E-2</c:v>
                </c:pt>
                <c:pt idx="2609">
                  <c:v>-5.233333333333335E-2</c:v>
                </c:pt>
                <c:pt idx="2610">
                  <c:v>-5.1333333333333342E-2</c:v>
                </c:pt>
                <c:pt idx="2611">
                  <c:v>-5.0333333333333341E-2</c:v>
                </c:pt>
                <c:pt idx="2612">
                  <c:v>-5.2333333333333343E-2</c:v>
                </c:pt>
                <c:pt idx="2613">
                  <c:v>-5.4333333333333358E-2</c:v>
                </c:pt>
                <c:pt idx="2614">
                  <c:v>-5.6666666666666678E-2</c:v>
                </c:pt>
                <c:pt idx="2615">
                  <c:v>-5.4333333333333345E-2</c:v>
                </c:pt>
                <c:pt idx="2616">
                  <c:v>-5.0333333333333334E-2</c:v>
                </c:pt>
                <c:pt idx="2617">
                  <c:v>-5.0666666666666665E-2</c:v>
                </c:pt>
                <c:pt idx="2618">
                  <c:v>-5.4333333333333345E-2</c:v>
                </c:pt>
                <c:pt idx="2619">
                  <c:v>-5.6000000000000008E-2</c:v>
                </c:pt>
                <c:pt idx="2620">
                  <c:v>-4.9666666666666671E-2</c:v>
                </c:pt>
                <c:pt idx="2621">
                  <c:v>-4.4666666666666674E-2</c:v>
                </c:pt>
                <c:pt idx="2622">
                  <c:v>-0.04</c:v>
                </c:pt>
                <c:pt idx="2623">
                  <c:v>-3.8333333333333337E-2</c:v>
                </c:pt>
                <c:pt idx="2624">
                  <c:v>-3.7666666666666675E-2</c:v>
                </c:pt>
                <c:pt idx="2625">
                  <c:v>-4.6333333333333344E-2</c:v>
                </c:pt>
                <c:pt idx="2626">
                  <c:v>-5.4333333333333338E-2</c:v>
                </c:pt>
                <c:pt idx="2627">
                  <c:v>-5.6000000000000015E-2</c:v>
                </c:pt>
                <c:pt idx="2628">
                  <c:v>-5.8000000000000017E-2</c:v>
                </c:pt>
                <c:pt idx="2629">
                  <c:v>-5.2000000000000005E-2</c:v>
                </c:pt>
                <c:pt idx="2630">
                  <c:v>-4.9000000000000009E-2</c:v>
                </c:pt>
                <c:pt idx="2631">
                  <c:v>-5.0333333333333334E-2</c:v>
                </c:pt>
                <c:pt idx="2632">
                  <c:v>-4.766666666666667E-2</c:v>
                </c:pt>
                <c:pt idx="2633">
                  <c:v>-4.7333333333333338E-2</c:v>
                </c:pt>
                <c:pt idx="2634">
                  <c:v>-4.8666666666666671E-2</c:v>
                </c:pt>
                <c:pt idx="2635">
                  <c:v>-4.4333333333333329E-2</c:v>
                </c:pt>
                <c:pt idx="2636">
                  <c:v>-4.0999999999999995E-2</c:v>
                </c:pt>
                <c:pt idx="2637">
                  <c:v>-4.200000000000001E-2</c:v>
                </c:pt>
                <c:pt idx="2638">
                  <c:v>-3.6999999999999998E-2</c:v>
                </c:pt>
                <c:pt idx="2639">
                  <c:v>-2.7333333333333328E-2</c:v>
                </c:pt>
                <c:pt idx="2640">
                  <c:v>-1.3333333333333329E-2</c:v>
                </c:pt>
                <c:pt idx="2641">
                  <c:v>4.6666666666666783E-3</c:v>
                </c:pt>
                <c:pt idx="2642">
                  <c:v>2.4E-2</c:v>
                </c:pt>
                <c:pt idx="2643">
                  <c:v>4.0000000000000008E-2</c:v>
                </c:pt>
                <c:pt idx="2644">
                  <c:v>5.4333333333333331E-2</c:v>
                </c:pt>
                <c:pt idx="2645">
                  <c:v>6.3666666666666677E-2</c:v>
                </c:pt>
                <c:pt idx="2646">
                  <c:v>7.2333333333333333E-2</c:v>
                </c:pt>
                <c:pt idx="2647">
                  <c:v>8.2666666666666666E-2</c:v>
                </c:pt>
                <c:pt idx="2648">
                  <c:v>9.4999999999999987E-2</c:v>
                </c:pt>
                <c:pt idx="2649">
                  <c:v>0.10499999999999998</c:v>
                </c:pt>
                <c:pt idx="2650">
                  <c:v>0.112</c:v>
                </c:pt>
                <c:pt idx="2651">
                  <c:v>0.12033333333333332</c:v>
                </c:pt>
                <c:pt idx="2652">
                  <c:v>0.12966666666666665</c:v>
                </c:pt>
                <c:pt idx="2653">
                  <c:v>0.14566666666666667</c:v>
                </c:pt>
                <c:pt idx="2654">
                  <c:v>0.16400000000000001</c:v>
                </c:pt>
                <c:pt idx="2655">
                  <c:v>0.187</c:v>
                </c:pt>
                <c:pt idx="2656">
                  <c:v>0.21133333333333332</c:v>
                </c:pt>
                <c:pt idx="2657">
                  <c:v>0.23166666666666663</c:v>
                </c:pt>
                <c:pt idx="2658">
                  <c:v>0.2533333333333333</c:v>
                </c:pt>
                <c:pt idx="2659">
                  <c:v>0.27066666666666667</c:v>
                </c:pt>
                <c:pt idx="2660">
                  <c:v>0.29100000000000004</c:v>
                </c:pt>
                <c:pt idx="2661">
                  <c:v>0.31266666666666665</c:v>
                </c:pt>
                <c:pt idx="2662">
                  <c:v>0.32999999999999996</c:v>
                </c:pt>
                <c:pt idx="2663">
                  <c:v>0.35566666666666669</c:v>
                </c:pt>
                <c:pt idx="2664">
                  <c:v>0.37866666666666665</c:v>
                </c:pt>
                <c:pt idx="2665">
                  <c:v>0.39966666666666667</c:v>
                </c:pt>
                <c:pt idx="2666">
                  <c:v>0.42133333333333328</c:v>
                </c:pt>
                <c:pt idx="2667">
                  <c:v>0.4463333333333333</c:v>
                </c:pt>
                <c:pt idx="2668">
                  <c:v>0.45833333333333326</c:v>
                </c:pt>
                <c:pt idx="2669">
                  <c:v>0.46599999999999997</c:v>
                </c:pt>
                <c:pt idx="2670">
                  <c:v>0.47200000000000003</c:v>
                </c:pt>
                <c:pt idx="2671">
                  <c:v>0.48166666666666663</c:v>
                </c:pt>
                <c:pt idx="2672">
                  <c:v>0.48666666666666664</c:v>
                </c:pt>
                <c:pt idx="2673">
                  <c:v>0.4993333333333333</c:v>
                </c:pt>
                <c:pt idx="2674">
                  <c:v>0.5066666666666666</c:v>
                </c:pt>
                <c:pt idx="2675">
                  <c:v>0.52066666666666661</c:v>
                </c:pt>
                <c:pt idx="2676">
                  <c:v>0.51866666666666661</c:v>
                </c:pt>
                <c:pt idx="2677">
                  <c:v>0.52766666666666662</c:v>
                </c:pt>
                <c:pt idx="2678">
                  <c:v>0.53566666666666651</c:v>
                </c:pt>
                <c:pt idx="2679">
                  <c:v>0.54699999999999993</c:v>
                </c:pt>
                <c:pt idx="2680">
                  <c:v>0.55799999999999994</c:v>
                </c:pt>
                <c:pt idx="2681">
                  <c:v>0.56933333333333325</c:v>
                </c:pt>
                <c:pt idx="2682">
                  <c:v>0.57899999999999996</c:v>
                </c:pt>
                <c:pt idx="2683">
                  <c:v>0.57999999999999996</c:v>
                </c:pt>
                <c:pt idx="2684">
                  <c:v>0.57966666666666666</c:v>
                </c:pt>
                <c:pt idx="2685">
                  <c:v>0.58233333333333337</c:v>
                </c:pt>
                <c:pt idx="2686">
                  <c:v>0.58300000000000007</c:v>
                </c:pt>
                <c:pt idx="2687">
                  <c:v>0.58766666666666678</c:v>
                </c:pt>
                <c:pt idx="2688">
                  <c:v>0.59299999999999997</c:v>
                </c:pt>
                <c:pt idx="2689">
                  <c:v>0.59100000000000008</c:v>
                </c:pt>
                <c:pt idx="2690">
                  <c:v>0.58799999999999997</c:v>
                </c:pt>
                <c:pt idx="2691">
                  <c:v>0.58633333333333348</c:v>
                </c:pt>
                <c:pt idx="2692">
                  <c:v>0.58200000000000018</c:v>
                </c:pt>
                <c:pt idx="2693">
                  <c:v>0.57533333333333347</c:v>
                </c:pt>
                <c:pt idx="2694">
                  <c:v>0.57233333333333336</c:v>
                </c:pt>
                <c:pt idx="2695">
                  <c:v>0.57533333333333347</c:v>
                </c:pt>
                <c:pt idx="2696">
                  <c:v>0.57533333333333347</c:v>
                </c:pt>
                <c:pt idx="2697">
                  <c:v>0.57433333333333347</c:v>
                </c:pt>
                <c:pt idx="2698">
                  <c:v>0.57733333333333359</c:v>
                </c:pt>
                <c:pt idx="2699">
                  <c:v>0.58200000000000018</c:v>
                </c:pt>
                <c:pt idx="2700">
                  <c:v>0.58300000000000007</c:v>
                </c:pt>
                <c:pt idx="2701">
                  <c:v>0.57666666666666666</c:v>
                </c:pt>
                <c:pt idx="2702">
                  <c:v>0.57800000000000007</c:v>
                </c:pt>
                <c:pt idx="2703">
                  <c:v>0.56966666666666677</c:v>
                </c:pt>
                <c:pt idx="2704">
                  <c:v>0.57233333333333347</c:v>
                </c:pt>
                <c:pt idx="2705">
                  <c:v>0.56600000000000017</c:v>
                </c:pt>
                <c:pt idx="2706">
                  <c:v>0.57800000000000007</c:v>
                </c:pt>
                <c:pt idx="2707">
                  <c:v>0.58666666666666667</c:v>
                </c:pt>
                <c:pt idx="2708">
                  <c:v>0.59166666666666667</c:v>
                </c:pt>
                <c:pt idx="2709">
                  <c:v>0.58566666666666667</c:v>
                </c:pt>
                <c:pt idx="2710">
                  <c:v>0.58133333333333326</c:v>
                </c:pt>
                <c:pt idx="2711">
                  <c:v>0.57799999999999996</c:v>
                </c:pt>
                <c:pt idx="2712">
                  <c:v>0.57800000000000007</c:v>
                </c:pt>
                <c:pt idx="2713">
                  <c:v>0.58866666666666678</c:v>
                </c:pt>
                <c:pt idx="2714">
                  <c:v>0.5980000000000002</c:v>
                </c:pt>
                <c:pt idx="2715">
                  <c:v>0.5973333333333336</c:v>
                </c:pt>
                <c:pt idx="2716">
                  <c:v>0.59900000000000031</c:v>
                </c:pt>
                <c:pt idx="2717">
                  <c:v>0.5953333333333336</c:v>
                </c:pt>
                <c:pt idx="2718">
                  <c:v>0.58433333333333337</c:v>
                </c:pt>
                <c:pt idx="2719">
                  <c:v>0.57766666666666677</c:v>
                </c:pt>
                <c:pt idx="2720">
                  <c:v>0.58466666666666678</c:v>
                </c:pt>
                <c:pt idx="2721">
                  <c:v>0.57900000000000007</c:v>
                </c:pt>
                <c:pt idx="2722">
                  <c:v>0.57966666666666666</c:v>
                </c:pt>
                <c:pt idx="2723">
                  <c:v>0.58433333333333326</c:v>
                </c:pt>
                <c:pt idx="2724">
                  <c:v>0.58866666666666667</c:v>
                </c:pt>
                <c:pt idx="2725">
                  <c:v>0.59200000000000008</c:v>
                </c:pt>
                <c:pt idx="2726">
                  <c:v>0.59366666666666668</c:v>
                </c:pt>
                <c:pt idx="2727">
                  <c:v>0.60099999999999987</c:v>
                </c:pt>
                <c:pt idx="2728">
                  <c:v>0.59733333333333327</c:v>
                </c:pt>
                <c:pt idx="2729">
                  <c:v>0.59133333333333338</c:v>
                </c:pt>
                <c:pt idx="2730">
                  <c:v>0.58299999999999996</c:v>
                </c:pt>
                <c:pt idx="2731">
                  <c:v>0.57733333333333337</c:v>
                </c:pt>
                <c:pt idx="2732">
                  <c:v>0.57000000000000006</c:v>
                </c:pt>
                <c:pt idx="2733">
                  <c:v>0.56100000000000005</c:v>
                </c:pt>
                <c:pt idx="2734">
                  <c:v>0.55533333333333335</c:v>
                </c:pt>
                <c:pt idx="2735">
                  <c:v>0.55033333333333334</c:v>
                </c:pt>
                <c:pt idx="2736">
                  <c:v>0.54366666666666674</c:v>
                </c:pt>
                <c:pt idx="2737">
                  <c:v>0.52733333333333332</c:v>
                </c:pt>
                <c:pt idx="2738">
                  <c:v>0.51900000000000002</c:v>
                </c:pt>
                <c:pt idx="2739">
                  <c:v>0.51666666666666672</c:v>
                </c:pt>
                <c:pt idx="2740">
                  <c:v>0.50066666666666682</c:v>
                </c:pt>
                <c:pt idx="2741">
                  <c:v>0.48900000000000005</c:v>
                </c:pt>
                <c:pt idx="2742">
                  <c:v>0.47533333333333339</c:v>
                </c:pt>
                <c:pt idx="2743">
                  <c:v>0.45399999999999996</c:v>
                </c:pt>
                <c:pt idx="2744">
                  <c:v>0.42566666666666664</c:v>
                </c:pt>
                <c:pt idx="2745">
                  <c:v>0.41066666666666668</c:v>
                </c:pt>
                <c:pt idx="2746">
                  <c:v>0.3913333333333332</c:v>
                </c:pt>
                <c:pt idx="2747">
                  <c:v>0.36999999999999994</c:v>
                </c:pt>
                <c:pt idx="2748">
                  <c:v>0.36599999999999994</c:v>
                </c:pt>
                <c:pt idx="2749">
                  <c:v>0.36766666666666664</c:v>
                </c:pt>
                <c:pt idx="2750">
                  <c:v>0.35500000000000009</c:v>
                </c:pt>
                <c:pt idx="2751">
                  <c:v>0.33999999999999997</c:v>
                </c:pt>
                <c:pt idx="2752">
                  <c:v>0.33266666666666661</c:v>
                </c:pt>
                <c:pt idx="2753">
                  <c:v>0.31333333333333335</c:v>
                </c:pt>
                <c:pt idx="2754">
                  <c:v>0.28966666666666668</c:v>
                </c:pt>
                <c:pt idx="2755">
                  <c:v>0.26266666666666671</c:v>
                </c:pt>
                <c:pt idx="2756">
                  <c:v>0.24200000000000002</c:v>
                </c:pt>
                <c:pt idx="2757">
                  <c:v>0.2176666666666667</c:v>
                </c:pt>
                <c:pt idx="2758">
                  <c:v>0.19300000000000003</c:v>
                </c:pt>
                <c:pt idx="2759">
                  <c:v>0.16933333333333336</c:v>
                </c:pt>
                <c:pt idx="2760">
                  <c:v>0.14500000000000005</c:v>
                </c:pt>
                <c:pt idx="2761">
                  <c:v>0.12700000000000006</c:v>
                </c:pt>
                <c:pt idx="2762">
                  <c:v>0.1026666666666667</c:v>
                </c:pt>
                <c:pt idx="2763">
                  <c:v>8.1666666666666693E-2</c:v>
                </c:pt>
                <c:pt idx="2764">
                  <c:v>6.5000000000000002E-2</c:v>
                </c:pt>
                <c:pt idx="2765">
                  <c:v>5.9333333333333349E-2</c:v>
                </c:pt>
                <c:pt idx="2766">
                  <c:v>4.5999999999999999E-2</c:v>
                </c:pt>
                <c:pt idx="2767">
                  <c:v>3.5333333333333349E-2</c:v>
                </c:pt>
                <c:pt idx="2768">
                  <c:v>2.8000000000000011E-2</c:v>
                </c:pt>
                <c:pt idx="2769">
                  <c:v>2.1000000000000005E-2</c:v>
                </c:pt>
                <c:pt idx="2770">
                  <c:v>1.4333333333333335E-2</c:v>
                </c:pt>
                <c:pt idx="2771">
                  <c:v>6.3333333333333323E-3</c:v>
                </c:pt>
                <c:pt idx="2772">
                  <c:v>-1.3333333333333333E-3</c:v>
                </c:pt>
                <c:pt idx="2773">
                  <c:v>-2.9999999999999927E-3</c:v>
                </c:pt>
                <c:pt idx="2774">
                  <c:v>6.3333333333333323E-3</c:v>
                </c:pt>
                <c:pt idx="2775">
                  <c:v>5.6666666666666714E-3</c:v>
                </c:pt>
                <c:pt idx="2776">
                  <c:v>1.1000000000000008E-2</c:v>
                </c:pt>
                <c:pt idx="2777">
                  <c:v>1.6E-2</c:v>
                </c:pt>
                <c:pt idx="2778">
                  <c:v>1.6333333333333332E-2</c:v>
                </c:pt>
                <c:pt idx="2779">
                  <c:v>0</c:v>
                </c:pt>
                <c:pt idx="2780">
                  <c:v>-1.8666666666666668E-2</c:v>
                </c:pt>
                <c:pt idx="2781">
                  <c:v>-3.5333333333333335E-2</c:v>
                </c:pt>
                <c:pt idx="2782">
                  <c:v>-4.5333333333333337E-2</c:v>
                </c:pt>
                <c:pt idx="2783">
                  <c:v>-6.2333333333333338E-2</c:v>
                </c:pt>
                <c:pt idx="2784">
                  <c:v>-7.6000000000000012E-2</c:v>
                </c:pt>
                <c:pt idx="2785">
                  <c:v>-7.2000000000000008E-2</c:v>
                </c:pt>
                <c:pt idx="2786">
                  <c:v>-6.8666666666666668E-2</c:v>
                </c:pt>
                <c:pt idx="2787">
                  <c:v>-6.3666666666666677E-2</c:v>
                </c:pt>
                <c:pt idx="2788">
                  <c:v>-5.2000000000000005E-2</c:v>
                </c:pt>
                <c:pt idx="2789">
                  <c:v>-4.3666666666666666E-2</c:v>
                </c:pt>
                <c:pt idx="2790">
                  <c:v>-3.7666666666666668E-2</c:v>
                </c:pt>
                <c:pt idx="2791">
                  <c:v>-3.6999999999999998E-2</c:v>
                </c:pt>
                <c:pt idx="2792">
                  <c:v>-3.2000000000000001E-2</c:v>
                </c:pt>
                <c:pt idx="2793">
                  <c:v>-2.8666666666666663E-2</c:v>
                </c:pt>
                <c:pt idx="2794">
                  <c:v>-3.4666666666666658E-2</c:v>
                </c:pt>
                <c:pt idx="2795">
                  <c:v>-4.3333333333333335E-2</c:v>
                </c:pt>
                <c:pt idx="2796">
                  <c:v>-3.8666666666666662E-2</c:v>
                </c:pt>
                <c:pt idx="2797">
                  <c:v>-3.6333333333333329E-2</c:v>
                </c:pt>
                <c:pt idx="2798">
                  <c:v>-4.7333333333333331E-2</c:v>
                </c:pt>
                <c:pt idx="2799">
                  <c:v>-4.5333333333333337E-2</c:v>
                </c:pt>
                <c:pt idx="2800">
                  <c:v>-4.533333333333333E-2</c:v>
                </c:pt>
                <c:pt idx="2801">
                  <c:v>-4.8666666666666664E-2</c:v>
                </c:pt>
                <c:pt idx="2802">
                  <c:v>-5.7000000000000002E-2</c:v>
                </c:pt>
                <c:pt idx="2803">
                  <c:v>-6.2666666666666676E-2</c:v>
                </c:pt>
                <c:pt idx="2804">
                  <c:v>-6.9999999999999993E-2</c:v>
                </c:pt>
                <c:pt idx="2805">
                  <c:v>-7.6333333333333322E-2</c:v>
                </c:pt>
                <c:pt idx="2806">
                  <c:v>-7.9666666666666636E-2</c:v>
                </c:pt>
                <c:pt idx="2807">
                  <c:v>-8.066666666666665E-2</c:v>
                </c:pt>
                <c:pt idx="2808">
                  <c:v>-8.9666666666666686E-2</c:v>
                </c:pt>
                <c:pt idx="2809">
                  <c:v>-8.2666666666666666E-2</c:v>
                </c:pt>
                <c:pt idx="2810">
                  <c:v>-6.6999999999999976E-2</c:v>
                </c:pt>
                <c:pt idx="2811">
                  <c:v>-4.4000000000000004E-2</c:v>
                </c:pt>
                <c:pt idx="2812">
                  <c:v>-3.8000000000000006E-2</c:v>
                </c:pt>
                <c:pt idx="2813">
                  <c:v>-1.9666666666666669E-2</c:v>
                </c:pt>
                <c:pt idx="2814">
                  <c:v>-6.666666666666668E-3</c:v>
                </c:pt>
                <c:pt idx="2815">
                  <c:v>-8.3333333333333367E-3</c:v>
                </c:pt>
                <c:pt idx="2816">
                  <c:v>-1.5666666666666672E-2</c:v>
                </c:pt>
                <c:pt idx="2817">
                  <c:v>-2.6333333333333337E-2</c:v>
                </c:pt>
                <c:pt idx="2818">
                  <c:v>-2.9000000000000001E-2</c:v>
                </c:pt>
                <c:pt idx="2819">
                  <c:v>-3.0999999999999996E-2</c:v>
                </c:pt>
                <c:pt idx="2820">
                  <c:v>-2.5666666666666667E-2</c:v>
                </c:pt>
                <c:pt idx="2821">
                  <c:v>-2.1666666666666664E-2</c:v>
                </c:pt>
                <c:pt idx="2822">
                  <c:v>-1.5999999999999997E-2</c:v>
                </c:pt>
                <c:pt idx="2823">
                  <c:v>-8.3333333333333367E-3</c:v>
                </c:pt>
                <c:pt idx="2824">
                  <c:v>-9.6666666666666672E-3</c:v>
                </c:pt>
                <c:pt idx="2825">
                  <c:v>-1.2333333333333333E-2</c:v>
                </c:pt>
                <c:pt idx="2826">
                  <c:v>-2.3666666666666669E-2</c:v>
                </c:pt>
                <c:pt idx="2827">
                  <c:v>-2.6000000000000002E-2</c:v>
                </c:pt>
                <c:pt idx="2828">
                  <c:v>-2.3666666666666666E-2</c:v>
                </c:pt>
                <c:pt idx="2829">
                  <c:v>-2.9666666666666668E-2</c:v>
                </c:pt>
                <c:pt idx="2830">
                  <c:v>-2.0333333333333335E-2</c:v>
                </c:pt>
                <c:pt idx="2831">
                  <c:v>-1.8000000000000002E-2</c:v>
                </c:pt>
                <c:pt idx="2832">
                  <c:v>-7.666666666666668E-3</c:v>
                </c:pt>
                <c:pt idx="2833">
                  <c:v>-3.3333333333333039E-4</c:v>
                </c:pt>
                <c:pt idx="2834">
                  <c:v>5.0000000000000027E-3</c:v>
                </c:pt>
                <c:pt idx="2835">
                  <c:v>8.333333333333335E-3</c:v>
                </c:pt>
                <c:pt idx="2836">
                  <c:v>4.3333333333333323E-3</c:v>
                </c:pt>
                <c:pt idx="2837">
                  <c:v>5.3333333333333314E-3</c:v>
                </c:pt>
                <c:pt idx="2838">
                  <c:v>2.3333333333333288E-3</c:v>
                </c:pt>
                <c:pt idx="2839">
                  <c:v>-9.9999999999999915E-4</c:v>
                </c:pt>
                <c:pt idx="2840">
                  <c:v>-9.9999999999999985E-3</c:v>
                </c:pt>
                <c:pt idx="2841">
                  <c:v>-1.1666666666666662E-2</c:v>
                </c:pt>
                <c:pt idx="2842">
                  <c:v>-1.2666666666666665E-2</c:v>
                </c:pt>
                <c:pt idx="2843">
                  <c:v>-2.7666666666666666E-2</c:v>
                </c:pt>
                <c:pt idx="2844">
                  <c:v>-2.9666666666666664E-2</c:v>
                </c:pt>
                <c:pt idx="2845">
                  <c:v>-4.466666666666666E-2</c:v>
                </c:pt>
                <c:pt idx="2846">
                  <c:v>-5.1666666666666659E-2</c:v>
                </c:pt>
                <c:pt idx="2847">
                  <c:v>-5.3999999999999999E-2</c:v>
                </c:pt>
                <c:pt idx="2848">
                  <c:v>-6.6666666666666666E-2</c:v>
                </c:pt>
                <c:pt idx="2849">
                  <c:v>-8.2666666666666666E-2</c:v>
                </c:pt>
                <c:pt idx="2850">
                  <c:v>-8.666666666666667E-2</c:v>
                </c:pt>
                <c:pt idx="2851">
                  <c:v>-8.299999999999999E-2</c:v>
                </c:pt>
                <c:pt idx="2852">
                  <c:v>-9.8000000000000004E-2</c:v>
                </c:pt>
                <c:pt idx="2853">
                  <c:v>-0.10333333333333335</c:v>
                </c:pt>
                <c:pt idx="2854">
                  <c:v>-8.7333333333333332E-2</c:v>
                </c:pt>
                <c:pt idx="2855">
                  <c:v>-6.8666666666666654E-2</c:v>
                </c:pt>
                <c:pt idx="2856">
                  <c:v>-6.0333333333333336E-2</c:v>
                </c:pt>
                <c:pt idx="2857">
                  <c:v>-6.0999999999999985E-2</c:v>
                </c:pt>
                <c:pt idx="2858">
                  <c:v>-4.8000000000000008E-2</c:v>
                </c:pt>
                <c:pt idx="2859">
                  <c:v>-4.9666666666666671E-2</c:v>
                </c:pt>
                <c:pt idx="2860">
                  <c:v>-5.1333333333333314E-2</c:v>
                </c:pt>
                <c:pt idx="2861">
                  <c:v>-4.9333333333333333E-2</c:v>
                </c:pt>
                <c:pt idx="2862">
                  <c:v>-5.4333333333333324E-2</c:v>
                </c:pt>
                <c:pt idx="2863">
                  <c:v>-5.5666666666666663E-2</c:v>
                </c:pt>
                <c:pt idx="2864">
                  <c:v>-4.9666666666666658E-2</c:v>
                </c:pt>
                <c:pt idx="2865">
                  <c:v>-4.1000000000000002E-2</c:v>
                </c:pt>
                <c:pt idx="2866">
                  <c:v>-2.8999999999999981E-2</c:v>
                </c:pt>
                <c:pt idx="2867">
                  <c:v>-2.2333333333333347E-2</c:v>
                </c:pt>
                <c:pt idx="2868">
                  <c:v>-2.0000000000000004E-2</c:v>
                </c:pt>
                <c:pt idx="2869">
                  <c:v>-2.6666666666666655E-2</c:v>
                </c:pt>
                <c:pt idx="2870">
                  <c:v>-4.4999999999999991E-2</c:v>
                </c:pt>
                <c:pt idx="2871">
                  <c:v>-7.2333333333333333E-2</c:v>
                </c:pt>
                <c:pt idx="2872">
                  <c:v>-9.7333333333333327E-2</c:v>
                </c:pt>
                <c:pt idx="2873">
                  <c:v>-0.10533333333333333</c:v>
                </c:pt>
                <c:pt idx="2874">
                  <c:v>-0.11333333333333331</c:v>
                </c:pt>
                <c:pt idx="2875">
                  <c:v>-0.10666666666666666</c:v>
                </c:pt>
                <c:pt idx="2876">
                  <c:v>-9.4666666666666677E-2</c:v>
                </c:pt>
                <c:pt idx="2877">
                  <c:v>-9.633333333333334E-2</c:v>
                </c:pt>
                <c:pt idx="2878">
                  <c:v>-7.8666666666666663E-2</c:v>
                </c:pt>
                <c:pt idx="2879">
                  <c:v>-4.8000000000000001E-2</c:v>
                </c:pt>
                <c:pt idx="2880">
                  <c:v>-4.9666666666666665E-2</c:v>
                </c:pt>
                <c:pt idx="2881">
                  <c:v>-5.266666666666666E-2</c:v>
                </c:pt>
                <c:pt idx="2882">
                  <c:v>-2.8666666666666663E-2</c:v>
                </c:pt>
                <c:pt idx="2883">
                  <c:v>-1.4333333333333319E-2</c:v>
                </c:pt>
                <c:pt idx="2884">
                  <c:v>-2.466666666666666E-2</c:v>
                </c:pt>
                <c:pt idx="2885">
                  <c:v>-3.1999999999999994E-2</c:v>
                </c:pt>
                <c:pt idx="2886">
                  <c:v>-3.3333333333333333E-2</c:v>
                </c:pt>
                <c:pt idx="2887">
                  <c:v>-3.4999999999999996E-2</c:v>
                </c:pt>
                <c:pt idx="2888">
                  <c:v>-4.7E-2</c:v>
                </c:pt>
                <c:pt idx="2889">
                  <c:v>-5.2333333333333343E-2</c:v>
                </c:pt>
                <c:pt idx="2890">
                  <c:v>-5.9666666666666673E-2</c:v>
                </c:pt>
                <c:pt idx="2891">
                  <c:v>-6.7000000000000018E-2</c:v>
                </c:pt>
                <c:pt idx="2892">
                  <c:v>-6.9000000000000006E-2</c:v>
                </c:pt>
                <c:pt idx="2893">
                  <c:v>-7.633333333333335E-2</c:v>
                </c:pt>
                <c:pt idx="2894">
                  <c:v>-8.8333333333333333E-2</c:v>
                </c:pt>
                <c:pt idx="2895">
                  <c:v>-0.10133333333333332</c:v>
                </c:pt>
                <c:pt idx="2896">
                  <c:v>-0.11666666666666667</c:v>
                </c:pt>
                <c:pt idx="2897">
                  <c:v>-0.12099999999999998</c:v>
                </c:pt>
                <c:pt idx="2898">
                  <c:v>-0.12299999999999998</c:v>
                </c:pt>
                <c:pt idx="2899">
                  <c:v>-0.11600000000000001</c:v>
                </c:pt>
                <c:pt idx="2900">
                  <c:v>-0.10033333333333336</c:v>
                </c:pt>
                <c:pt idx="2901">
                  <c:v>-7.8333333333333352E-2</c:v>
                </c:pt>
                <c:pt idx="2902">
                  <c:v>-5.3666666666666654E-2</c:v>
                </c:pt>
                <c:pt idx="2903">
                  <c:v>-4.3333333333333328E-2</c:v>
                </c:pt>
                <c:pt idx="2904">
                  <c:v>-3.4333333333333334E-2</c:v>
                </c:pt>
                <c:pt idx="2905">
                  <c:v>-3.5666666666666666E-2</c:v>
                </c:pt>
                <c:pt idx="2906">
                  <c:v>-0.04</c:v>
                </c:pt>
                <c:pt idx="2907">
                  <c:v>-4.1000000000000002E-2</c:v>
                </c:pt>
                <c:pt idx="2908">
                  <c:v>-5.7666666666666665E-2</c:v>
                </c:pt>
                <c:pt idx="2909">
                  <c:v>-7.2333333333333333E-2</c:v>
                </c:pt>
                <c:pt idx="2910">
                  <c:v>-7.2000000000000008E-2</c:v>
                </c:pt>
                <c:pt idx="2911">
                  <c:v>-7.2000000000000008E-2</c:v>
                </c:pt>
                <c:pt idx="2912">
                  <c:v>-7.9666666666666677E-2</c:v>
                </c:pt>
                <c:pt idx="2913">
                  <c:v>-8.4333333333333343E-2</c:v>
                </c:pt>
                <c:pt idx="2914">
                  <c:v>-7.8666666666666676E-2</c:v>
                </c:pt>
                <c:pt idx="2915">
                  <c:v>-8.9333333333333334E-2</c:v>
                </c:pt>
                <c:pt idx="2916">
                  <c:v>-9.0999999999999998E-2</c:v>
                </c:pt>
                <c:pt idx="2917">
                  <c:v>-9.633333333333334E-2</c:v>
                </c:pt>
                <c:pt idx="2918">
                  <c:v>-8.7333333333333332E-2</c:v>
                </c:pt>
                <c:pt idx="2919">
                  <c:v>-8.3000000000000004E-2</c:v>
                </c:pt>
                <c:pt idx="2920">
                  <c:v>-8.1333333333333341E-2</c:v>
                </c:pt>
                <c:pt idx="2921">
                  <c:v>-7.2333333333333333E-2</c:v>
                </c:pt>
                <c:pt idx="2922">
                  <c:v>-7.2333333333333333E-2</c:v>
                </c:pt>
                <c:pt idx="2923">
                  <c:v>-7.4666666666666673E-2</c:v>
                </c:pt>
                <c:pt idx="2924">
                  <c:v>-6.9666666666666668E-2</c:v>
                </c:pt>
                <c:pt idx="2925">
                  <c:v>-5.7999999999999989E-2</c:v>
                </c:pt>
                <c:pt idx="2926">
                  <c:v>-5.5333333333333332E-2</c:v>
                </c:pt>
                <c:pt idx="2927">
                  <c:v>-5.8666666666666659E-2</c:v>
                </c:pt>
                <c:pt idx="2928">
                  <c:v>-5.6666666666666664E-2</c:v>
                </c:pt>
                <c:pt idx="2929">
                  <c:v>-6.1000000000000006E-2</c:v>
                </c:pt>
                <c:pt idx="2930">
                  <c:v>-5.8666666666666666E-2</c:v>
                </c:pt>
                <c:pt idx="2931">
                  <c:v>-5.3000000000000005E-2</c:v>
                </c:pt>
                <c:pt idx="2932">
                  <c:v>-5.4333333333333338E-2</c:v>
                </c:pt>
                <c:pt idx="2933">
                  <c:v>-4.8000000000000008E-2</c:v>
                </c:pt>
                <c:pt idx="2934">
                  <c:v>-4.3666666666666666E-2</c:v>
                </c:pt>
                <c:pt idx="2935">
                  <c:v>-3.6000000000000011E-2</c:v>
                </c:pt>
                <c:pt idx="2936">
                  <c:v>-4.1000000000000009E-2</c:v>
                </c:pt>
                <c:pt idx="2937">
                  <c:v>-4.7000000000000007E-2</c:v>
                </c:pt>
                <c:pt idx="2938">
                  <c:v>-5.0333333333333334E-2</c:v>
                </c:pt>
                <c:pt idx="2939">
                  <c:v>-5.3333333333333323E-2</c:v>
                </c:pt>
                <c:pt idx="2940">
                  <c:v>-6.066666666666666E-2</c:v>
                </c:pt>
                <c:pt idx="2941">
                  <c:v>-6.133333333333333E-2</c:v>
                </c:pt>
                <c:pt idx="2942">
                  <c:v>-7.0000000000000007E-2</c:v>
                </c:pt>
                <c:pt idx="2943">
                  <c:v>-7.5666666666666674E-2</c:v>
                </c:pt>
                <c:pt idx="2944">
                  <c:v>-9.3666666666666662E-2</c:v>
                </c:pt>
                <c:pt idx="2945">
                  <c:v>-0.10099999999999999</c:v>
                </c:pt>
                <c:pt idx="2946">
                  <c:v>-9.3666666666666662E-2</c:v>
                </c:pt>
                <c:pt idx="2947">
                  <c:v>-8.6000000000000007E-2</c:v>
                </c:pt>
                <c:pt idx="2948">
                  <c:v>-8.8333333333333319E-2</c:v>
                </c:pt>
                <c:pt idx="2949">
                  <c:v>-6.8333333333333315E-2</c:v>
                </c:pt>
                <c:pt idx="2950">
                  <c:v>-6.1999999999999979E-2</c:v>
                </c:pt>
                <c:pt idx="2951">
                  <c:v>-5.2999999999999999E-2</c:v>
                </c:pt>
                <c:pt idx="2952">
                  <c:v>-4.799999999999998E-2</c:v>
                </c:pt>
                <c:pt idx="2953">
                  <c:v>-3.7666666666666654E-2</c:v>
                </c:pt>
                <c:pt idx="2954">
                  <c:v>-4.4999999999999991E-2</c:v>
                </c:pt>
                <c:pt idx="2955">
                  <c:v>-5.666666666666665E-2</c:v>
                </c:pt>
                <c:pt idx="2956">
                  <c:v>-8.199999999999999E-2</c:v>
                </c:pt>
                <c:pt idx="2957">
                  <c:v>-0.1033333333333333</c:v>
                </c:pt>
                <c:pt idx="2958">
                  <c:v>-0.1173333333333333</c:v>
                </c:pt>
                <c:pt idx="2959">
                  <c:v>-0.13833333333333331</c:v>
                </c:pt>
                <c:pt idx="2960">
                  <c:v>-0.13366666666666666</c:v>
                </c:pt>
                <c:pt idx="2961">
                  <c:v>-0.13566666666666666</c:v>
                </c:pt>
                <c:pt idx="2962">
                  <c:v>-0.13333333333333328</c:v>
                </c:pt>
                <c:pt idx="2963">
                  <c:v>-0.12899999999999998</c:v>
                </c:pt>
                <c:pt idx="2964">
                  <c:v>-0.1153333333333333</c:v>
                </c:pt>
                <c:pt idx="2965">
                  <c:v>-0.10166666666666663</c:v>
                </c:pt>
                <c:pt idx="2966">
                  <c:v>-8.6666666666666656E-2</c:v>
                </c:pt>
                <c:pt idx="2967">
                  <c:v>-6.1666666666666654E-2</c:v>
                </c:pt>
                <c:pt idx="2968">
                  <c:v>-3.2333333333333332E-2</c:v>
                </c:pt>
                <c:pt idx="2969">
                  <c:v>-1.2333333333333319E-2</c:v>
                </c:pt>
                <c:pt idx="2970">
                  <c:v>3.9999999999999975E-3</c:v>
                </c:pt>
                <c:pt idx="2971">
                  <c:v>8.6666666666666645E-3</c:v>
                </c:pt>
                <c:pt idx="2972">
                  <c:v>1.1000000000000006E-2</c:v>
                </c:pt>
                <c:pt idx="2973">
                  <c:v>1.0666666666666673E-2</c:v>
                </c:pt>
                <c:pt idx="2974">
                  <c:v>1.6333333333333349E-2</c:v>
                </c:pt>
                <c:pt idx="2975">
                  <c:v>1.3666666666666695E-2</c:v>
                </c:pt>
                <c:pt idx="2976">
                  <c:v>-6.666666666666506E-4</c:v>
                </c:pt>
                <c:pt idx="2977">
                  <c:v>-9.9999999999999846E-3</c:v>
                </c:pt>
                <c:pt idx="2978">
                  <c:v>-1.5333333333333312E-2</c:v>
                </c:pt>
                <c:pt idx="2979">
                  <c:v>-4.2000000000000003E-2</c:v>
                </c:pt>
                <c:pt idx="2980">
                  <c:v>-5.8666666666666659E-2</c:v>
                </c:pt>
                <c:pt idx="2981">
                  <c:v>-6.8999999999999992E-2</c:v>
                </c:pt>
                <c:pt idx="2982">
                  <c:v>-7.3666666666666672E-2</c:v>
                </c:pt>
                <c:pt idx="2983">
                  <c:v>-8.5666666666666655E-2</c:v>
                </c:pt>
                <c:pt idx="2984">
                  <c:v>-8.6333333333333331E-2</c:v>
                </c:pt>
                <c:pt idx="2985">
                  <c:v>-7.9666666666666677E-2</c:v>
                </c:pt>
                <c:pt idx="2986">
                  <c:v>-4.5666666666666661E-2</c:v>
                </c:pt>
                <c:pt idx="2987">
                  <c:v>-2.3666666666666662E-2</c:v>
                </c:pt>
                <c:pt idx="2988">
                  <c:v>-7.666666666666668E-3</c:v>
                </c:pt>
                <c:pt idx="2989">
                  <c:v>1.8000000000000016E-2</c:v>
                </c:pt>
                <c:pt idx="2990">
                  <c:v>1.733333333333335E-2</c:v>
                </c:pt>
                <c:pt idx="2991">
                  <c:v>1.0333333333333351E-2</c:v>
                </c:pt>
                <c:pt idx="2992">
                  <c:v>-1.3333333333333179E-3</c:v>
                </c:pt>
                <c:pt idx="2993">
                  <c:v>-1.1666666666666655E-2</c:v>
                </c:pt>
                <c:pt idx="2994">
                  <c:v>-3.5333333333333335E-2</c:v>
                </c:pt>
                <c:pt idx="2995">
                  <c:v>-5.7999999999999982E-2</c:v>
                </c:pt>
                <c:pt idx="2996">
                  <c:v>-8.066666666666665E-2</c:v>
                </c:pt>
                <c:pt idx="2997">
                  <c:v>-0.10066666666666667</c:v>
                </c:pt>
                <c:pt idx="2998">
                  <c:v>-0.12266666666666666</c:v>
                </c:pt>
                <c:pt idx="2999">
                  <c:v>-0.13833333333333331</c:v>
                </c:pt>
                <c:pt idx="3000">
                  <c:v>-0.13533333333333328</c:v>
                </c:pt>
                <c:pt idx="3001">
                  <c:v>-0.13899999999999996</c:v>
                </c:pt>
                <c:pt idx="3002">
                  <c:v>-0.13299999999999998</c:v>
                </c:pt>
                <c:pt idx="3003">
                  <c:v>-0.12866666666666665</c:v>
                </c:pt>
                <c:pt idx="3004">
                  <c:v>-0.11933333333333333</c:v>
                </c:pt>
                <c:pt idx="3005">
                  <c:v>-0.10800000000000001</c:v>
                </c:pt>
                <c:pt idx="3006">
                  <c:v>-9.7666666666666693E-2</c:v>
                </c:pt>
                <c:pt idx="3007">
                  <c:v>-8.7666666666666684E-2</c:v>
                </c:pt>
                <c:pt idx="3008">
                  <c:v>-8.8000000000000009E-2</c:v>
                </c:pt>
                <c:pt idx="3009">
                  <c:v>-8.1333333333333341E-2</c:v>
                </c:pt>
                <c:pt idx="3010">
                  <c:v>-7.1666666666666684E-2</c:v>
                </c:pt>
                <c:pt idx="3011">
                  <c:v>-7.3333333333333334E-2</c:v>
                </c:pt>
                <c:pt idx="3012">
                  <c:v>-6.8666666666666668E-2</c:v>
                </c:pt>
                <c:pt idx="3013">
                  <c:v>-5.6333333333333339E-2</c:v>
                </c:pt>
                <c:pt idx="3014">
                  <c:v>-0.05</c:v>
                </c:pt>
                <c:pt idx="3015">
                  <c:v>-5.6666666666666664E-2</c:v>
                </c:pt>
                <c:pt idx="3016">
                  <c:v>-6.6666666666666666E-2</c:v>
                </c:pt>
                <c:pt idx="3017">
                  <c:v>-7.0666666666666655E-2</c:v>
                </c:pt>
                <c:pt idx="3018">
                  <c:v>-7.6999999999999999E-2</c:v>
                </c:pt>
                <c:pt idx="3019">
                  <c:v>-7.7333333333333323E-2</c:v>
                </c:pt>
                <c:pt idx="3020">
                  <c:v>-6.6000000000000003E-2</c:v>
                </c:pt>
                <c:pt idx="3021">
                  <c:v>-5.0666666666666679E-2</c:v>
                </c:pt>
                <c:pt idx="3022">
                  <c:v>-3.3000000000000002E-2</c:v>
                </c:pt>
                <c:pt idx="3023">
                  <c:v>-1.8000000000000002E-2</c:v>
                </c:pt>
                <c:pt idx="3024">
                  <c:v>-1.0666666666666673E-2</c:v>
                </c:pt>
                <c:pt idx="3025">
                  <c:v>-2.6666666666666683E-3</c:v>
                </c:pt>
                <c:pt idx="3026">
                  <c:v>5.6666666666666714E-3</c:v>
                </c:pt>
                <c:pt idx="3027">
                  <c:v>5.6666666666666645E-3</c:v>
                </c:pt>
                <c:pt idx="3028">
                  <c:v>-3.3333333333333365E-4</c:v>
                </c:pt>
                <c:pt idx="3029">
                  <c:v>-9.6666666666666654E-3</c:v>
                </c:pt>
                <c:pt idx="3030">
                  <c:v>-2.9000000000000005E-2</c:v>
                </c:pt>
                <c:pt idx="3031">
                  <c:v>-4.1000000000000002E-2</c:v>
                </c:pt>
                <c:pt idx="3032">
                  <c:v>-5.3000000000000012E-2</c:v>
                </c:pt>
                <c:pt idx="3033">
                  <c:v>-6.2666666666666676E-2</c:v>
                </c:pt>
                <c:pt idx="3034">
                  <c:v>-7.9000000000000001E-2</c:v>
                </c:pt>
                <c:pt idx="3035">
                  <c:v>-8.3666666666666695E-2</c:v>
                </c:pt>
                <c:pt idx="3036">
                  <c:v>-9.4333333333333338E-2</c:v>
                </c:pt>
                <c:pt idx="3037">
                  <c:v>-9.5666666666666664E-2</c:v>
                </c:pt>
                <c:pt idx="3038">
                  <c:v>-9.0333333333333349E-2</c:v>
                </c:pt>
                <c:pt idx="3039">
                  <c:v>-8.3333333333333343E-2</c:v>
                </c:pt>
                <c:pt idx="3040">
                  <c:v>-7.1333333333333346E-2</c:v>
                </c:pt>
                <c:pt idx="3041">
                  <c:v>-5.633333333333336E-2</c:v>
                </c:pt>
                <c:pt idx="3042">
                  <c:v>-4.3000000000000031E-2</c:v>
                </c:pt>
                <c:pt idx="3043">
                  <c:v>-5.233333333333335E-2</c:v>
                </c:pt>
                <c:pt idx="3044">
                  <c:v>-5.0333333333333341E-2</c:v>
                </c:pt>
                <c:pt idx="3045">
                  <c:v>-4.2666666666666679E-2</c:v>
                </c:pt>
                <c:pt idx="3046">
                  <c:v>-4.1666666666666664E-2</c:v>
                </c:pt>
                <c:pt idx="3047">
                  <c:v>-4.8666666666666671E-2</c:v>
                </c:pt>
                <c:pt idx="3048">
                  <c:v>-5.8666666666666673E-2</c:v>
                </c:pt>
                <c:pt idx="3049">
                  <c:v>-6.2333333333333352E-2</c:v>
                </c:pt>
                <c:pt idx="3050">
                  <c:v>-7.7666666666666689E-2</c:v>
                </c:pt>
                <c:pt idx="3051">
                  <c:v>-9.600000000000003E-2</c:v>
                </c:pt>
                <c:pt idx="3052">
                  <c:v>-0.11400000000000005</c:v>
                </c:pt>
                <c:pt idx="3053">
                  <c:v>-0.12966666666666671</c:v>
                </c:pt>
                <c:pt idx="3054">
                  <c:v>-0.12100000000000002</c:v>
                </c:pt>
                <c:pt idx="3055">
                  <c:v>-0.12500000000000006</c:v>
                </c:pt>
                <c:pt idx="3056">
                  <c:v>-0.11366666666666668</c:v>
                </c:pt>
                <c:pt idx="3057">
                  <c:v>-0.10200000000000004</c:v>
                </c:pt>
                <c:pt idx="3058">
                  <c:v>-8.266666666666668E-2</c:v>
                </c:pt>
                <c:pt idx="3059">
                  <c:v>-7.0999999999999994E-2</c:v>
                </c:pt>
                <c:pt idx="3060">
                  <c:v>-5.4999999999999973E-2</c:v>
                </c:pt>
                <c:pt idx="3061">
                  <c:v>-3.7666666666666661E-2</c:v>
                </c:pt>
                <c:pt idx="3062">
                  <c:v>-2.5333333333333333E-2</c:v>
                </c:pt>
                <c:pt idx="3063">
                  <c:v>-1.4999999999999986E-2</c:v>
                </c:pt>
                <c:pt idx="3064">
                  <c:v>-5.000000000000001E-3</c:v>
                </c:pt>
                <c:pt idx="3065">
                  <c:v>-6.6666666666666671E-3</c:v>
                </c:pt>
                <c:pt idx="3066">
                  <c:v>-8.333333333333328E-3</c:v>
                </c:pt>
                <c:pt idx="3067">
                  <c:v>-1.5666666666666662E-2</c:v>
                </c:pt>
                <c:pt idx="3068">
                  <c:v>-3.1333333333333331E-2</c:v>
                </c:pt>
                <c:pt idx="3069">
                  <c:v>-4.1333333333333333E-2</c:v>
                </c:pt>
                <c:pt idx="3070">
                  <c:v>-4.8666666666666664E-2</c:v>
                </c:pt>
                <c:pt idx="3071">
                  <c:v>-5.6000000000000015E-2</c:v>
                </c:pt>
                <c:pt idx="3072">
                  <c:v>-6.0999999999999985E-2</c:v>
                </c:pt>
                <c:pt idx="3073">
                  <c:v>-5.2333333333333322E-2</c:v>
                </c:pt>
                <c:pt idx="3074">
                  <c:v>-4.9333333333333312E-2</c:v>
                </c:pt>
                <c:pt idx="3075">
                  <c:v>-5.7666666666666651E-2</c:v>
                </c:pt>
                <c:pt idx="3076">
                  <c:v>-6.2999999999999973E-2</c:v>
                </c:pt>
                <c:pt idx="3077">
                  <c:v>-6.8333333333333343E-2</c:v>
                </c:pt>
                <c:pt idx="3078">
                  <c:v>-6.8000000000000005E-2</c:v>
                </c:pt>
                <c:pt idx="3079">
                  <c:v>-7.4999999999999997E-2</c:v>
                </c:pt>
                <c:pt idx="3080">
                  <c:v>-7.8333333333333338E-2</c:v>
                </c:pt>
                <c:pt idx="3081">
                  <c:v>-6.8333333333333343E-2</c:v>
                </c:pt>
                <c:pt idx="3082">
                  <c:v>-5.7000000000000002E-2</c:v>
                </c:pt>
                <c:pt idx="3083">
                  <c:v>-4.6333333333333324E-2</c:v>
                </c:pt>
                <c:pt idx="3084">
                  <c:v>-5.0333333333333327E-2</c:v>
                </c:pt>
                <c:pt idx="3085">
                  <c:v>-4.6333333333333324E-2</c:v>
                </c:pt>
                <c:pt idx="3086">
                  <c:v>-5.3333333333333323E-2</c:v>
                </c:pt>
                <c:pt idx="3087">
                  <c:v>-5.7666666666666658E-2</c:v>
                </c:pt>
                <c:pt idx="3088">
                  <c:v>-6.133333333333333E-2</c:v>
                </c:pt>
                <c:pt idx="3089">
                  <c:v>-6.6333333333333341E-2</c:v>
                </c:pt>
                <c:pt idx="3090">
                  <c:v>-7.0666666666666655E-2</c:v>
                </c:pt>
                <c:pt idx="3091">
                  <c:v>-7.9000000000000015E-2</c:v>
                </c:pt>
                <c:pt idx="3092">
                  <c:v>-8.9666666666666686E-2</c:v>
                </c:pt>
                <c:pt idx="3093">
                  <c:v>-9.5000000000000015E-2</c:v>
                </c:pt>
                <c:pt idx="3094">
                  <c:v>-8.500000000000002E-2</c:v>
                </c:pt>
                <c:pt idx="3095">
                  <c:v>-7.4666666666666673E-2</c:v>
                </c:pt>
                <c:pt idx="3096">
                  <c:v>-6.8666666666666668E-2</c:v>
                </c:pt>
                <c:pt idx="3097">
                  <c:v>-6.0333333333333322E-2</c:v>
                </c:pt>
                <c:pt idx="3098">
                  <c:v>-4.9333333333333326E-2</c:v>
                </c:pt>
                <c:pt idx="3099">
                  <c:v>-4.7333333333333324E-2</c:v>
                </c:pt>
                <c:pt idx="3100">
                  <c:v>-5.0333333333333327E-2</c:v>
                </c:pt>
                <c:pt idx="3101">
                  <c:v>-5.7333333333333326E-2</c:v>
                </c:pt>
                <c:pt idx="3102">
                  <c:v>-6.3666666666666663E-2</c:v>
                </c:pt>
                <c:pt idx="3103">
                  <c:v>-6.6666666666666638E-2</c:v>
                </c:pt>
                <c:pt idx="3104">
                  <c:v>-7.333333333333332E-2</c:v>
                </c:pt>
                <c:pt idx="3105">
                  <c:v>-6.8333333333333315E-2</c:v>
                </c:pt>
                <c:pt idx="3106">
                  <c:v>-6.6000000000000003E-2</c:v>
                </c:pt>
                <c:pt idx="3107">
                  <c:v>-5.3333333333333337E-2</c:v>
                </c:pt>
                <c:pt idx="3108">
                  <c:v>-4.4666666666666667E-2</c:v>
                </c:pt>
                <c:pt idx="3109">
                  <c:v>-3.8000000000000006E-2</c:v>
                </c:pt>
                <c:pt idx="3110">
                  <c:v>-3.4333333333333334E-2</c:v>
                </c:pt>
                <c:pt idx="3111">
                  <c:v>-4.066666666666667E-2</c:v>
                </c:pt>
                <c:pt idx="3112">
                  <c:v>-4.6333333333333337E-2</c:v>
                </c:pt>
                <c:pt idx="3113">
                  <c:v>-5.5000000000000014E-2</c:v>
                </c:pt>
                <c:pt idx="3114">
                  <c:v>-6.2333333333333352E-2</c:v>
                </c:pt>
                <c:pt idx="3115">
                  <c:v>-6.4333333333333353E-2</c:v>
                </c:pt>
                <c:pt idx="3116">
                  <c:v>-6.5000000000000016E-2</c:v>
                </c:pt>
                <c:pt idx="3117">
                  <c:v>-6.3666666666666677E-2</c:v>
                </c:pt>
                <c:pt idx="3118">
                  <c:v>-6.8333333333333357E-2</c:v>
                </c:pt>
                <c:pt idx="3119">
                  <c:v>-6.4333333333333353E-2</c:v>
                </c:pt>
                <c:pt idx="3120">
                  <c:v>-6.4000000000000015E-2</c:v>
                </c:pt>
                <c:pt idx="3121">
                  <c:v>-5.7666666666666679E-2</c:v>
                </c:pt>
                <c:pt idx="3122">
                  <c:v>-4.9666666666666671E-2</c:v>
                </c:pt>
                <c:pt idx="3123">
                  <c:v>-4.4000000000000011E-2</c:v>
                </c:pt>
                <c:pt idx="3124">
                  <c:v>-4.3666666666666673E-2</c:v>
                </c:pt>
                <c:pt idx="3125">
                  <c:v>-4.3666666666666673E-2</c:v>
                </c:pt>
                <c:pt idx="3126">
                  <c:v>-4.1666666666666671E-2</c:v>
                </c:pt>
                <c:pt idx="3127">
                  <c:v>-5.0333333333333341E-2</c:v>
                </c:pt>
                <c:pt idx="3128">
                  <c:v>-5.4000000000000013E-2</c:v>
                </c:pt>
                <c:pt idx="3129">
                  <c:v>-5.800000000000001E-2</c:v>
                </c:pt>
                <c:pt idx="3130">
                  <c:v>-6.433333333333334E-2</c:v>
                </c:pt>
                <c:pt idx="3131">
                  <c:v>-6.9666666666666682E-2</c:v>
                </c:pt>
                <c:pt idx="3132">
                  <c:v>-7.9666666666666691E-2</c:v>
                </c:pt>
                <c:pt idx="3133">
                  <c:v>-8.433333333333333E-2</c:v>
                </c:pt>
                <c:pt idx="3134">
                  <c:v>-8.8666666666666658E-2</c:v>
                </c:pt>
                <c:pt idx="3135">
                  <c:v>-8.4999999999999992E-2</c:v>
                </c:pt>
                <c:pt idx="3136">
                  <c:v>-8.1333333333333313E-2</c:v>
                </c:pt>
                <c:pt idx="3137">
                  <c:v>-7.8999999999999973E-2</c:v>
                </c:pt>
                <c:pt idx="3138">
                  <c:v>-7.2333333333333319E-2</c:v>
                </c:pt>
                <c:pt idx="3139">
                  <c:v>-6.9333333333333302E-2</c:v>
                </c:pt>
                <c:pt idx="3140">
                  <c:v>-6.6333333333333314E-2</c:v>
                </c:pt>
                <c:pt idx="3141">
                  <c:v>-6.8666666666666654E-2</c:v>
                </c:pt>
                <c:pt idx="3142">
                  <c:v>-6.8333333333333329E-2</c:v>
                </c:pt>
                <c:pt idx="3143">
                  <c:v>-6.8999999999999992E-2</c:v>
                </c:pt>
                <c:pt idx="3144">
                  <c:v>-6.3333333333333325E-2</c:v>
                </c:pt>
                <c:pt idx="3145">
                  <c:v>-6.0666666666666653E-2</c:v>
                </c:pt>
                <c:pt idx="3146">
                  <c:v>-5.5333333333333325E-2</c:v>
                </c:pt>
                <c:pt idx="3147">
                  <c:v>-5.1333333333333328E-2</c:v>
                </c:pt>
                <c:pt idx="3148">
                  <c:v>-4.4333333333333322E-2</c:v>
                </c:pt>
                <c:pt idx="3149">
                  <c:v>-4.9333333333333319E-2</c:v>
                </c:pt>
                <c:pt idx="3150">
                  <c:v>-5.4666666666666655E-2</c:v>
                </c:pt>
                <c:pt idx="3151">
                  <c:v>-6.1666666666666654E-2</c:v>
                </c:pt>
                <c:pt idx="3152">
                  <c:v>-7.4666666666666659E-2</c:v>
                </c:pt>
                <c:pt idx="3153">
                  <c:v>-8.6333333333333331E-2</c:v>
                </c:pt>
                <c:pt idx="3154">
                  <c:v>-9.2999999999999985E-2</c:v>
                </c:pt>
                <c:pt idx="3155">
                  <c:v>-9.4333333333333325E-2</c:v>
                </c:pt>
                <c:pt idx="3156">
                  <c:v>-8.4666666666666654E-2</c:v>
                </c:pt>
                <c:pt idx="3157">
                  <c:v>-6.8999999999999978E-2</c:v>
                </c:pt>
                <c:pt idx="3158">
                  <c:v>-6.133333333333333E-2</c:v>
                </c:pt>
                <c:pt idx="3159">
                  <c:v>-5.4666666666666662E-2</c:v>
                </c:pt>
                <c:pt idx="3160">
                  <c:v>-4.9999999999999996E-2</c:v>
                </c:pt>
                <c:pt idx="3161">
                  <c:v>-4.7000000000000014E-2</c:v>
                </c:pt>
                <c:pt idx="3162">
                  <c:v>-3.966666666666667E-2</c:v>
                </c:pt>
                <c:pt idx="3163">
                  <c:v>-3.6000000000000004E-2</c:v>
                </c:pt>
                <c:pt idx="3164">
                  <c:v>-3.266666666666667E-2</c:v>
                </c:pt>
                <c:pt idx="3165">
                  <c:v>-3.8333333333333337E-2</c:v>
                </c:pt>
                <c:pt idx="3166">
                  <c:v>-4.133333333333334E-2</c:v>
                </c:pt>
                <c:pt idx="3167">
                  <c:v>-4.7333333333333331E-2</c:v>
                </c:pt>
                <c:pt idx="3168">
                  <c:v>-5.2666666666666667E-2</c:v>
                </c:pt>
                <c:pt idx="3169">
                  <c:v>-4.8666666666666664E-2</c:v>
                </c:pt>
                <c:pt idx="3170">
                  <c:v>-4.6333333333333331E-2</c:v>
                </c:pt>
                <c:pt idx="3171">
                  <c:v>-3.9E-2</c:v>
                </c:pt>
                <c:pt idx="3172">
                  <c:v>-4.1333333333333326E-2</c:v>
                </c:pt>
                <c:pt idx="3173">
                  <c:v>-3.5000000000000003E-2</c:v>
                </c:pt>
                <c:pt idx="3174">
                  <c:v>-4.3333333333333321E-2</c:v>
                </c:pt>
                <c:pt idx="3175">
                  <c:v>-5.1666666666666652E-2</c:v>
                </c:pt>
                <c:pt idx="3176">
                  <c:v>-6.6666666666666666E-2</c:v>
                </c:pt>
                <c:pt idx="3177">
                  <c:v>-7.966666666666665E-2</c:v>
                </c:pt>
                <c:pt idx="3178">
                  <c:v>-8.8666666666666644E-2</c:v>
                </c:pt>
                <c:pt idx="3179">
                  <c:v>-9.4666666666666649E-2</c:v>
                </c:pt>
                <c:pt idx="3180">
                  <c:v>-8.8333333333333333E-2</c:v>
                </c:pt>
                <c:pt idx="3181">
                  <c:v>-8.3333333333333343E-2</c:v>
                </c:pt>
                <c:pt idx="3182">
                  <c:v>-6.7000000000000004E-2</c:v>
                </c:pt>
                <c:pt idx="3183">
                  <c:v>-5.3000000000000005E-2</c:v>
                </c:pt>
                <c:pt idx="3184">
                  <c:v>-4.1999999999999996E-2</c:v>
                </c:pt>
                <c:pt idx="3185">
                  <c:v>-3.2999999999999995E-2</c:v>
                </c:pt>
                <c:pt idx="3186">
                  <c:v>-3.266666666666667E-2</c:v>
                </c:pt>
                <c:pt idx="3187">
                  <c:v>-3.1333333333333331E-2</c:v>
                </c:pt>
                <c:pt idx="3188">
                  <c:v>-3.0333333333333341E-2</c:v>
                </c:pt>
                <c:pt idx="3189">
                  <c:v>-2.5333333333333333E-2</c:v>
                </c:pt>
                <c:pt idx="3190">
                  <c:v>-2.1999999999999999E-2</c:v>
                </c:pt>
                <c:pt idx="3191">
                  <c:v>-1.4666666666666661E-2</c:v>
                </c:pt>
                <c:pt idx="3192">
                  <c:v>-1.1333333333333327E-2</c:v>
                </c:pt>
                <c:pt idx="3193">
                  <c:v>3.6666666666666588E-3</c:v>
                </c:pt>
                <c:pt idx="3194">
                  <c:v>1.8000000000000002E-2</c:v>
                </c:pt>
                <c:pt idx="3195">
                  <c:v>3.3000000000000002E-2</c:v>
                </c:pt>
                <c:pt idx="3196">
                  <c:v>5.2333333333333329E-2</c:v>
                </c:pt>
                <c:pt idx="3197">
                  <c:v>7.0999999999999994E-2</c:v>
                </c:pt>
                <c:pt idx="3198">
                  <c:v>9.2333333333333337E-2</c:v>
                </c:pt>
                <c:pt idx="3199">
                  <c:v>0.108</c:v>
                </c:pt>
                <c:pt idx="3200">
                  <c:v>0.13099999999999998</c:v>
                </c:pt>
                <c:pt idx="3201">
                  <c:v>0.14966666666666667</c:v>
                </c:pt>
                <c:pt idx="3202">
                  <c:v>0.17566666666666667</c:v>
                </c:pt>
                <c:pt idx="3203">
                  <c:v>0.18933333333333333</c:v>
                </c:pt>
                <c:pt idx="3204">
                  <c:v>0.20566666666666666</c:v>
                </c:pt>
                <c:pt idx="3205">
                  <c:v>0.21933333333333332</c:v>
                </c:pt>
                <c:pt idx="3206">
                  <c:v>0.23566666666666664</c:v>
                </c:pt>
                <c:pt idx="3207">
                  <c:v>0.26</c:v>
                </c:pt>
                <c:pt idx="3208">
                  <c:v>0.28699999999999998</c:v>
                </c:pt>
                <c:pt idx="3209">
                  <c:v>0.32033333333333325</c:v>
                </c:pt>
                <c:pt idx="3210">
                  <c:v>0.35266666666666663</c:v>
                </c:pt>
                <c:pt idx="3211">
                  <c:v>0.38733333333333331</c:v>
                </c:pt>
                <c:pt idx="3212">
                  <c:v>0.41799999999999998</c:v>
                </c:pt>
                <c:pt idx="3213">
                  <c:v>0.43933333333333341</c:v>
                </c:pt>
                <c:pt idx="3214">
                  <c:v>0.46466666666666673</c:v>
                </c:pt>
                <c:pt idx="3215">
                  <c:v>0.48266666666666674</c:v>
                </c:pt>
                <c:pt idx="3216">
                  <c:v>0.49933333333333335</c:v>
                </c:pt>
                <c:pt idx="3217">
                  <c:v>0.50600000000000001</c:v>
                </c:pt>
                <c:pt idx="3218">
                  <c:v>0.51366666666666672</c:v>
                </c:pt>
                <c:pt idx="3219">
                  <c:v>0.52466666666666673</c:v>
                </c:pt>
                <c:pt idx="3220">
                  <c:v>0.54100000000000004</c:v>
                </c:pt>
                <c:pt idx="3221">
                  <c:v>0.55533333333333346</c:v>
                </c:pt>
                <c:pt idx="3222">
                  <c:v>0.57633333333333348</c:v>
                </c:pt>
                <c:pt idx="3223">
                  <c:v>0.58866666666666678</c:v>
                </c:pt>
                <c:pt idx="3224">
                  <c:v>0.59766666666666679</c:v>
                </c:pt>
                <c:pt idx="3225">
                  <c:v>0.6066666666666668</c:v>
                </c:pt>
                <c:pt idx="3226">
                  <c:v>0.6193333333333334</c:v>
                </c:pt>
                <c:pt idx="3227">
                  <c:v>0.63433333333333342</c:v>
                </c:pt>
                <c:pt idx="3228">
                  <c:v>0.64266666666666661</c:v>
                </c:pt>
                <c:pt idx="3229">
                  <c:v>0.64533333333333343</c:v>
                </c:pt>
                <c:pt idx="3230">
                  <c:v>0.64233333333333331</c:v>
                </c:pt>
                <c:pt idx="3231">
                  <c:v>0.63833333333333342</c:v>
                </c:pt>
                <c:pt idx="3232">
                  <c:v>0.64000000000000012</c:v>
                </c:pt>
                <c:pt idx="3233">
                  <c:v>0.63800000000000012</c:v>
                </c:pt>
                <c:pt idx="3234">
                  <c:v>0.64700000000000013</c:v>
                </c:pt>
                <c:pt idx="3235">
                  <c:v>0.66233333333333344</c:v>
                </c:pt>
                <c:pt idx="3236">
                  <c:v>0.67700000000000016</c:v>
                </c:pt>
                <c:pt idx="3237">
                  <c:v>0.68299999999999994</c:v>
                </c:pt>
                <c:pt idx="3238">
                  <c:v>0.67766666666666664</c:v>
                </c:pt>
                <c:pt idx="3239">
                  <c:v>0.67833333333333323</c:v>
                </c:pt>
                <c:pt idx="3240">
                  <c:v>0.66900000000000004</c:v>
                </c:pt>
                <c:pt idx="3241">
                  <c:v>0.66099999999999992</c:v>
                </c:pt>
                <c:pt idx="3242">
                  <c:v>0.64899999999999991</c:v>
                </c:pt>
                <c:pt idx="3243">
                  <c:v>0.65</c:v>
                </c:pt>
                <c:pt idx="3244">
                  <c:v>0.64399999999999991</c:v>
                </c:pt>
                <c:pt idx="3245">
                  <c:v>0.64499999999999991</c:v>
                </c:pt>
                <c:pt idx="3246">
                  <c:v>0.65099999999999991</c:v>
                </c:pt>
                <c:pt idx="3247">
                  <c:v>0.65966666666666651</c:v>
                </c:pt>
                <c:pt idx="3248">
                  <c:v>0.67466666666666653</c:v>
                </c:pt>
                <c:pt idx="3249">
                  <c:v>0.68366666666666664</c:v>
                </c:pt>
                <c:pt idx="3250">
                  <c:v>0.68666666666666665</c:v>
                </c:pt>
                <c:pt idx="3251">
                  <c:v>0.68599999999999994</c:v>
                </c:pt>
                <c:pt idx="3252">
                  <c:v>0.67900000000000005</c:v>
                </c:pt>
                <c:pt idx="3253">
                  <c:v>0.66900000000000015</c:v>
                </c:pt>
                <c:pt idx="3254">
                  <c:v>0.66300000000000014</c:v>
                </c:pt>
                <c:pt idx="3255">
                  <c:v>0.66066666666666662</c:v>
                </c:pt>
                <c:pt idx="3256">
                  <c:v>0.65</c:v>
                </c:pt>
                <c:pt idx="3257">
                  <c:v>0.64899999999999991</c:v>
                </c:pt>
                <c:pt idx="3258">
                  <c:v>0.64833333333333332</c:v>
                </c:pt>
                <c:pt idx="3259">
                  <c:v>0.65566666666666673</c:v>
                </c:pt>
                <c:pt idx="3260">
                  <c:v>0.65833333333333333</c:v>
                </c:pt>
                <c:pt idx="3261">
                  <c:v>0.66333333333333344</c:v>
                </c:pt>
                <c:pt idx="3262">
                  <c:v>0.66466666666666674</c:v>
                </c:pt>
                <c:pt idx="3263">
                  <c:v>0.67400000000000004</c:v>
                </c:pt>
                <c:pt idx="3264">
                  <c:v>0.67966666666666664</c:v>
                </c:pt>
                <c:pt idx="3265">
                  <c:v>0.67900000000000005</c:v>
                </c:pt>
                <c:pt idx="3266">
                  <c:v>0.68</c:v>
                </c:pt>
                <c:pt idx="3267">
                  <c:v>0.67466666666666664</c:v>
                </c:pt>
                <c:pt idx="3268">
                  <c:v>0.67333333333333334</c:v>
                </c:pt>
                <c:pt idx="3269">
                  <c:v>0.66099999999999992</c:v>
                </c:pt>
                <c:pt idx="3270">
                  <c:v>0.64733333333333343</c:v>
                </c:pt>
                <c:pt idx="3271">
                  <c:v>0.63033333333333319</c:v>
                </c:pt>
                <c:pt idx="3272">
                  <c:v>0.61899999999999988</c:v>
                </c:pt>
                <c:pt idx="3273">
                  <c:v>0.60600000000000009</c:v>
                </c:pt>
                <c:pt idx="3274">
                  <c:v>0.59566666666666679</c:v>
                </c:pt>
                <c:pt idx="3275">
                  <c:v>0.58866666666666667</c:v>
                </c:pt>
                <c:pt idx="3276">
                  <c:v>0.57400000000000007</c:v>
                </c:pt>
                <c:pt idx="3277">
                  <c:v>0.56400000000000006</c:v>
                </c:pt>
                <c:pt idx="3278">
                  <c:v>0.54966666666666664</c:v>
                </c:pt>
                <c:pt idx="3279">
                  <c:v>0.53399999999999992</c:v>
                </c:pt>
                <c:pt idx="3280">
                  <c:v>0.52199999999999991</c:v>
                </c:pt>
                <c:pt idx="3281">
                  <c:v>0.5083333333333333</c:v>
                </c:pt>
                <c:pt idx="3282">
                  <c:v>0.49766666666666659</c:v>
                </c:pt>
                <c:pt idx="3283">
                  <c:v>0.49099999999999988</c:v>
                </c:pt>
                <c:pt idx="3284">
                  <c:v>0.48499999999999993</c:v>
                </c:pt>
                <c:pt idx="3285">
                  <c:v>0.47533333333333327</c:v>
                </c:pt>
                <c:pt idx="3286">
                  <c:v>0.46733333333333321</c:v>
                </c:pt>
                <c:pt idx="3287">
                  <c:v>0.44966666666666655</c:v>
                </c:pt>
                <c:pt idx="3288">
                  <c:v>0.42599999999999993</c:v>
                </c:pt>
                <c:pt idx="3289">
                  <c:v>0.39633333333333326</c:v>
                </c:pt>
                <c:pt idx="3290">
                  <c:v>0.36899999999999999</c:v>
                </c:pt>
                <c:pt idx="3291">
                  <c:v>0.35366666666666663</c:v>
                </c:pt>
                <c:pt idx="3292">
                  <c:v>0.33433333333333326</c:v>
                </c:pt>
                <c:pt idx="3293">
                  <c:v>0.31900000000000001</c:v>
                </c:pt>
                <c:pt idx="3294">
                  <c:v>0.30266666666666669</c:v>
                </c:pt>
                <c:pt idx="3295">
                  <c:v>0.28600000000000009</c:v>
                </c:pt>
                <c:pt idx="3296">
                  <c:v>0.26633333333333331</c:v>
                </c:pt>
                <c:pt idx="3297">
                  <c:v>0.25499999999999995</c:v>
                </c:pt>
                <c:pt idx="3298">
                  <c:v>0.23899999999999993</c:v>
                </c:pt>
                <c:pt idx="3299">
                  <c:v>0.22599999999999995</c:v>
                </c:pt>
                <c:pt idx="3300">
                  <c:v>0.21466666666666662</c:v>
                </c:pt>
                <c:pt idx="3301">
                  <c:v>0.19733333333333331</c:v>
                </c:pt>
                <c:pt idx="3302">
                  <c:v>0.17966666666666661</c:v>
                </c:pt>
                <c:pt idx="3303">
                  <c:v>0.16599999999999998</c:v>
                </c:pt>
                <c:pt idx="3304">
                  <c:v>0.14599999999999996</c:v>
                </c:pt>
                <c:pt idx="3305">
                  <c:v>0.12966666666666668</c:v>
                </c:pt>
                <c:pt idx="3306">
                  <c:v>0.11300000000000002</c:v>
                </c:pt>
                <c:pt idx="3307">
                  <c:v>9.5333333333333353E-2</c:v>
                </c:pt>
                <c:pt idx="3308">
                  <c:v>8.0666666666666692E-2</c:v>
                </c:pt>
                <c:pt idx="3309">
                  <c:v>6.4666666666666692E-2</c:v>
                </c:pt>
                <c:pt idx="3310">
                  <c:v>4.8666666666666671E-2</c:v>
                </c:pt>
                <c:pt idx="3311">
                  <c:v>4.3333333333333328E-2</c:v>
                </c:pt>
                <c:pt idx="3312">
                  <c:v>4.1666666666666664E-2</c:v>
                </c:pt>
                <c:pt idx="3313">
                  <c:v>3.0666666666666668E-2</c:v>
                </c:pt>
                <c:pt idx="3314">
                  <c:v>2.1000000000000008E-2</c:v>
                </c:pt>
                <c:pt idx="3315">
                  <c:v>1.7333333333333346E-2</c:v>
                </c:pt>
                <c:pt idx="3316">
                  <c:v>8.0000000000000019E-3</c:v>
                </c:pt>
                <c:pt idx="3317">
                  <c:v>2.6666666666666596E-3</c:v>
                </c:pt>
                <c:pt idx="3318">
                  <c:v>1.6666666666666605E-3</c:v>
                </c:pt>
                <c:pt idx="3319">
                  <c:v>-4.3333333333333392E-3</c:v>
                </c:pt>
                <c:pt idx="3320">
                  <c:v>-9.3333333333333324E-3</c:v>
                </c:pt>
                <c:pt idx="3321">
                  <c:v>-2.4333333333333328E-2</c:v>
                </c:pt>
                <c:pt idx="3322">
                  <c:v>-3.3000000000000002E-2</c:v>
                </c:pt>
                <c:pt idx="3323">
                  <c:v>-4.4999999999999998E-2</c:v>
                </c:pt>
                <c:pt idx="3324">
                  <c:v>-5.6000000000000001E-2</c:v>
                </c:pt>
                <c:pt idx="3325">
                  <c:v>-5.9000000000000004E-2</c:v>
                </c:pt>
                <c:pt idx="3326">
                  <c:v>-6.1666666666666654E-2</c:v>
                </c:pt>
                <c:pt idx="3327">
                  <c:v>-7.0000000000000007E-2</c:v>
                </c:pt>
                <c:pt idx="3328">
                  <c:v>-7.2666666666666671E-2</c:v>
                </c:pt>
                <c:pt idx="3329">
                  <c:v>-7.0666666666666669E-2</c:v>
                </c:pt>
                <c:pt idx="3330">
                  <c:v>-6.8999999999999992E-2</c:v>
                </c:pt>
                <c:pt idx="3331">
                  <c:v>-6.1666666666666668E-2</c:v>
                </c:pt>
                <c:pt idx="3332">
                  <c:v>-5.1333333333333335E-2</c:v>
                </c:pt>
                <c:pt idx="3333">
                  <c:v>-5.0666666666666658E-2</c:v>
                </c:pt>
                <c:pt idx="3334">
                  <c:v>-5.0666666666666672E-2</c:v>
                </c:pt>
                <c:pt idx="3335">
                  <c:v>-6.2333333333333331E-2</c:v>
                </c:pt>
                <c:pt idx="3336">
                  <c:v>-6.3333333333333339E-2</c:v>
                </c:pt>
                <c:pt idx="3337">
                  <c:v>-6.3666666666666677E-2</c:v>
                </c:pt>
                <c:pt idx="3338">
                  <c:v>-6.7000000000000004E-2</c:v>
                </c:pt>
                <c:pt idx="3339">
                  <c:v>-6.4000000000000001E-2</c:v>
                </c:pt>
                <c:pt idx="3340">
                  <c:v>-5.9666666666666673E-2</c:v>
                </c:pt>
                <c:pt idx="3341">
                  <c:v>-5.8666666666666673E-2</c:v>
                </c:pt>
                <c:pt idx="3342">
                  <c:v>-7.3333333333333334E-2</c:v>
                </c:pt>
                <c:pt idx="3343">
                  <c:v>-7.7000000000000013E-2</c:v>
                </c:pt>
                <c:pt idx="3344">
                  <c:v>-8.8333333333333347E-2</c:v>
                </c:pt>
                <c:pt idx="3345">
                  <c:v>-0.10233333333333335</c:v>
                </c:pt>
                <c:pt idx="3346">
                  <c:v>-0.11466666666666668</c:v>
                </c:pt>
                <c:pt idx="3347">
                  <c:v>-0.13666666666666666</c:v>
                </c:pt>
                <c:pt idx="3348">
                  <c:v>-0.15166666666666667</c:v>
                </c:pt>
                <c:pt idx="3349">
                  <c:v>-0.16866666666666669</c:v>
                </c:pt>
                <c:pt idx="3350">
                  <c:v>-0.17700000000000002</c:v>
                </c:pt>
                <c:pt idx="3351">
                  <c:v>-0.18200000000000002</c:v>
                </c:pt>
                <c:pt idx="3352">
                  <c:v>-0.19133333333333338</c:v>
                </c:pt>
                <c:pt idx="3353">
                  <c:v>-0.20333333333333334</c:v>
                </c:pt>
                <c:pt idx="3354">
                  <c:v>-0.22000000000000003</c:v>
                </c:pt>
                <c:pt idx="3355">
                  <c:v>-0.23333333333333334</c:v>
                </c:pt>
                <c:pt idx="3356">
                  <c:v>-0.252</c:v>
                </c:pt>
                <c:pt idx="3357">
                  <c:v>-0.2583333333333333</c:v>
                </c:pt>
                <c:pt idx="3358">
                  <c:v>-0.27333333333333332</c:v>
                </c:pt>
                <c:pt idx="3359">
                  <c:v>-0.29033333333333328</c:v>
                </c:pt>
                <c:pt idx="3360">
                  <c:v>-0.30733333333333329</c:v>
                </c:pt>
                <c:pt idx="3361">
                  <c:v>-0.33366666666666661</c:v>
                </c:pt>
                <c:pt idx="3362">
                  <c:v>-0.36099999999999999</c:v>
                </c:pt>
                <c:pt idx="3363">
                  <c:v>-0.38799999999999996</c:v>
                </c:pt>
                <c:pt idx="3364">
                  <c:v>-0.40733333333333321</c:v>
                </c:pt>
                <c:pt idx="3365">
                  <c:v>-0.42299999999999993</c:v>
                </c:pt>
                <c:pt idx="3366">
                  <c:v>-0.44233333333333325</c:v>
                </c:pt>
                <c:pt idx="3367">
                  <c:v>-0.46466666666666667</c:v>
                </c:pt>
                <c:pt idx="3368">
                  <c:v>-0.48766666666666669</c:v>
                </c:pt>
                <c:pt idx="3369">
                  <c:v>-0.5106666666666666</c:v>
                </c:pt>
                <c:pt idx="3370">
                  <c:v>-0.53199999999999992</c:v>
                </c:pt>
                <c:pt idx="3371">
                  <c:v>-0.54933333333333334</c:v>
                </c:pt>
                <c:pt idx="3372">
                  <c:v>-0.56199999999999994</c:v>
                </c:pt>
                <c:pt idx="3373">
                  <c:v>-0.57499999999999996</c:v>
                </c:pt>
                <c:pt idx="3374">
                  <c:v>-0.58566666666666667</c:v>
                </c:pt>
                <c:pt idx="3375">
                  <c:v>-0.60300000000000009</c:v>
                </c:pt>
                <c:pt idx="3376">
                  <c:v>-0.61733333333333329</c:v>
                </c:pt>
                <c:pt idx="3377">
                  <c:v>-0.622</c:v>
                </c:pt>
                <c:pt idx="3378">
                  <c:v>-0.6293333333333333</c:v>
                </c:pt>
                <c:pt idx="3379">
                  <c:v>-0.62833333333333341</c:v>
                </c:pt>
                <c:pt idx="3380">
                  <c:v>-0.63766666666666671</c:v>
                </c:pt>
                <c:pt idx="3381">
                  <c:v>-0.64266666666666672</c:v>
                </c:pt>
                <c:pt idx="3382">
                  <c:v>-0.65533333333333343</c:v>
                </c:pt>
                <c:pt idx="3383">
                  <c:v>-0.65666666666666673</c:v>
                </c:pt>
                <c:pt idx="3384">
                  <c:v>-0.65800000000000003</c:v>
                </c:pt>
                <c:pt idx="3385">
                  <c:v>-0.67</c:v>
                </c:pt>
                <c:pt idx="3386">
                  <c:v>-0.68333333333333346</c:v>
                </c:pt>
                <c:pt idx="3387">
                  <c:v>-0.69966666666666677</c:v>
                </c:pt>
                <c:pt idx="3388">
                  <c:v>-0.71300000000000019</c:v>
                </c:pt>
                <c:pt idx="3389">
                  <c:v>-0.7306666666666668</c:v>
                </c:pt>
                <c:pt idx="3390">
                  <c:v>-0.7326666666666668</c:v>
                </c:pt>
                <c:pt idx="3391">
                  <c:v>-0.72866666666666691</c:v>
                </c:pt>
                <c:pt idx="3392">
                  <c:v>-0.7260000000000002</c:v>
                </c:pt>
                <c:pt idx="3393">
                  <c:v>-0.7186666666666669</c:v>
                </c:pt>
                <c:pt idx="3394">
                  <c:v>-0.72066666666666668</c:v>
                </c:pt>
                <c:pt idx="3395">
                  <c:v>-0.71833333333333338</c:v>
                </c:pt>
                <c:pt idx="3396">
                  <c:v>-0.72066666666666657</c:v>
                </c:pt>
                <c:pt idx="3397">
                  <c:v>-0.71666666666666656</c:v>
                </c:pt>
                <c:pt idx="3398">
                  <c:v>-0.72166666666666657</c:v>
                </c:pt>
                <c:pt idx="3399">
                  <c:v>-0.72799999999999987</c:v>
                </c:pt>
                <c:pt idx="3400">
                  <c:v>-0.72799999999999976</c:v>
                </c:pt>
                <c:pt idx="3401">
                  <c:v>-0.73366666666666647</c:v>
                </c:pt>
                <c:pt idx="3402">
                  <c:v>-0.72733333333333328</c:v>
                </c:pt>
                <c:pt idx="3403">
                  <c:v>-0.72499999999999987</c:v>
                </c:pt>
                <c:pt idx="3404">
                  <c:v>-0.71766666666666656</c:v>
                </c:pt>
                <c:pt idx="3405">
                  <c:v>-0.70966666666666678</c:v>
                </c:pt>
                <c:pt idx="3406">
                  <c:v>-0.70533333333333348</c:v>
                </c:pt>
                <c:pt idx="3407">
                  <c:v>-0.70166666666666677</c:v>
                </c:pt>
                <c:pt idx="3408">
                  <c:v>-0.70500000000000007</c:v>
                </c:pt>
                <c:pt idx="3409">
                  <c:v>-0.70800000000000007</c:v>
                </c:pt>
                <c:pt idx="3410">
                  <c:v>-0.71666666666666667</c:v>
                </c:pt>
                <c:pt idx="3411">
                  <c:v>-0.73066666666666669</c:v>
                </c:pt>
                <c:pt idx="3412">
                  <c:v>-0.73133333333333339</c:v>
                </c:pt>
                <c:pt idx="3413">
                  <c:v>-0.7360000000000001</c:v>
                </c:pt>
                <c:pt idx="3414">
                  <c:v>-0.7363333333333334</c:v>
                </c:pt>
                <c:pt idx="3415">
                  <c:v>-0.73699999999999999</c:v>
                </c:pt>
                <c:pt idx="3416">
                  <c:v>-0.72233333333333327</c:v>
                </c:pt>
                <c:pt idx="3417">
                  <c:v>-0.71466666666666667</c:v>
                </c:pt>
                <c:pt idx="3418">
                  <c:v>-0.70333333333333337</c:v>
                </c:pt>
                <c:pt idx="3419">
                  <c:v>-0.69833333333333347</c:v>
                </c:pt>
                <c:pt idx="3420">
                  <c:v>-0.70833333333333337</c:v>
                </c:pt>
                <c:pt idx="3421">
                  <c:v>-0.71266666666666667</c:v>
                </c:pt>
                <c:pt idx="3422">
                  <c:v>-0.71666666666666667</c:v>
                </c:pt>
                <c:pt idx="3423">
                  <c:v>-0.72</c:v>
                </c:pt>
                <c:pt idx="3424">
                  <c:v>-0.71866666666666645</c:v>
                </c:pt>
                <c:pt idx="3425">
                  <c:v>-0.72099999999999986</c:v>
                </c:pt>
                <c:pt idx="3426">
                  <c:v>-0.71499999999999986</c:v>
                </c:pt>
                <c:pt idx="3427">
                  <c:v>-0.71933333333333327</c:v>
                </c:pt>
                <c:pt idx="3428">
                  <c:v>-0.70966666666666667</c:v>
                </c:pt>
                <c:pt idx="3429">
                  <c:v>-0.70466666666666655</c:v>
                </c:pt>
                <c:pt idx="3430">
                  <c:v>-0.70233333333333325</c:v>
                </c:pt>
                <c:pt idx="3431">
                  <c:v>-0.70466666666666666</c:v>
                </c:pt>
                <c:pt idx="3432">
                  <c:v>-0.71633333333333338</c:v>
                </c:pt>
                <c:pt idx="3433">
                  <c:v>-0.7203333333333336</c:v>
                </c:pt>
                <c:pt idx="3434">
                  <c:v>-0.72700000000000031</c:v>
                </c:pt>
                <c:pt idx="3435">
                  <c:v>-0.72366666666666701</c:v>
                </c:pt>
                <c:pt idx="3436">
                  <c:v>-0.7180000000000003</c:v>
                </c:pt>
                <c:pt idx="3437">
                  <c:v>-0.7133333333333336</c:v>
                </c:pt>
                <c:pt idx="3438">
                  <c:v>-0.70000000000000029</c:v>
                </c:pt>
                <c:pt idx="3439">
                  <c:v>-0.69166666666666687</c:v>
                </c:pt>
                <c:pt idx="3440">
                  <c:v>-0.67266666666666675</c:v>
                </c:pt>
                <c:pt idx="3441">
                  <c:v>-0.65533333333333321</c:v>
                </c:pt>
                <c:pt idx="3442">
                  <c:v>-0.63899999999999979</c:v>
                </c:pt>
                <c:pt idx="3443">
                  <c:v>-0.6306666666666666</c:v>
                </c:pt>
                <c:pt idx="3444">
                  <c:v>-0.62599999999999989</c:v>
                </c:pt>
                <c:pt idx="3445">
                  <c:v>-0.60933333333333328</c:v>
                </c:pt>
                <c:pt idx="3446">
                  <c:v>-0.60299999999999998</c:v>
                </c:pt>
                <c:pt idx="3447">
                  <c:v>-0.59399999999999997</c:v>
                </c:pt>
                <c:pt idx="3448">
                  <c:v>-0.58166666666666655</c:v>
                </c:pt>
                <c:pt idx="3449">
                  <c:v>-0.56099999999999994</c:v>
                </c:pt>
                <c:pt idx="3450">
                  <c:v>-0.53733333333333322</c:v>
                </c:pt>
                <c:pt idx="3451">
                  <c:v>-0.5213333333333332</c:v>
                </c:pt>
                <c:pt idx="3452">
                  <c:v>-0.5053333333333333</c:v>
                </c:pt>
                <c:pt idx="3453">
                  <c:v>-0.48899999999999993</c:v>
                </c:pt>
                <c:pt idx="3454">
                  <c:v>-0.47099999999999997</c:v>
                </c:pt>
                <c:pt idx="3455">
                  <c:v>-0.45666666666666667</c:v>
                </c:pt>
                <c:pt idx="3456">
                  <c:v>-0.4443333333333333</c:v>
                </c:pt>
                <c:pt idx="3457">
                  <c:v>-0.42066666666666669</c:v>
                </c:pt>
                <c:pt idx="3458">
                  <c:v>-0.40300000000000008</c:v>
                </c:pt>
                <c:pt idx="3459">
                  <c:v>-0.37666666666666676</c:v>
                </c:pt>
                <c:pt idx="3460">
                  <c:v>-0.35533333333333333</c:v>
                </c:pt>
                <c:pt idx="3461">
                  <c:v>-0.33033333333333326</c:v>
                </c:pt>
                <c:pt idx="3462">
                  <c:v>-0.30266666666666653</c:v>
                </c:pt>
                <c:pt idx="3463">
                  <c:v>-0.28033333333333327</c:v>
                </c:pt>
                <c:pt idx="3464">
                  <c:v>-0.25933333333333336</c:v>
                </c:pt>
                <c:pt idx="3465">
                  <c:v>-0.24666666666666667</c:v>
                </c:pt>
                <c:pt idx="3466">
                  <c:v>-0.23</c:v>
                </c:pt>
                <c:pt idx="3467">
                  <c:v>-0.22033333333333338</c:v>
                </c:pt>
                <c:pt idx="3468">
                  <c:v>-0.21300000000000005</c:v>
                </c:pt>
                <c:pt idx="3469">
                  <c:v>-0.20066666666666672</c:v>
                </c:pt>
                <c:pt idx="3470">
                  <c:v>-0.18966666666666668</c:v>
                </c:pt>
                <c:pt idx="3471">
                  <c:v>-0.17933333333333329</c:v>
                </c:pt>
                <c:pt idx="3472">
                  <c:v>-0.17066666666666663</c:v>
                </c:pt>
                <c:pt idx="3473">
                  <c:v>-0.157</c:v>
                </c:pt>
                <c:pt idx="3474">
                  <c:v>-0.14633333333333334</c:v>
                </c:pt>
                <c:pt idx="3475">
                  <c:v>-0.14400000000000002</c:v>
                </c:pt>
                <c:pt idx="3476">
                  <c:v>-0.14300000000000004</c:v>
                </c:pt>
                <c:pt idx="3477">
                  <c:v>-0.14066666666666669</c:v>
                </c:pt>
                <c:pt idx="3478">
                  <c:v>-0.14166666666666669</c:v>
                </c:pt>
                <c:pt idx="3479">
                  <c:v>-0.14033333333333334</c:v>
                </c:pt>
                <c:pt idx="3480">
                  <c:v>-0.14233333333333334</c:v>
                </c:pt>
                <c:pt idx="3481">
                  <c:v>-0.13666666666666666</c:v>
                </c:pt>
                <c:pt idx="3482">
                  <c:v>-0.12500000000000003</c:v>
                </c:pt>
                <c:pt idx="3483">
                  <c:v>-0.11166666666666666</c:v>
                </c:pt>
                <c:pt idx="3484">
                  <c:v>-9.8666666666666666E-2</c:v>
                </c:pt>
                <c:pt idx="3485">
                  <c:v>-8.6666666666666684E-2</c:v>
                </c:pt>
                <c:pt idx="3486">
                  <c:v>-7.8666666666666676E-2</c:v>
                </c:pt>
                <c:pt idx="3487">
                  <c:v>-7.5000000000000011E-2</c:v>
                </c:pt>
                <c:pt idx="3488">
                  <c:v>-7.5666666666666688E-2</c:v>
                </c:pt>
                <c:pt idx="3489">
                  <c:v>-7.9000000000000015E-2</c:v>
                </c:pt>
                <c:pt idx="3490">
                  <c:v>-8.4000000000000019E-2</c:v>
                </c:pt>
                <c:pt idx="3491">
                  <c:v>-8.5333333333333344E-2</c:v>
                </c:pt>
                <c:pt idx="3492">
                  <c:v>-9.133333333333335E-2</c:v>
                </c:pt>
                <c:pt idx="3493">
                  <c:v>-9.5333333333333353E-2</c:v>
                </c:pt>
                <c:pt idx="3494">
                  <c:v>-9.9000000000000019E-2</c:v>
                </c:pt>
                <c:pt idx="3495">
                  <c:v>-0.10233333333333336</c:v>
                </c:pt>
                <c:pt idx="3496">
                  <c:v>-0.10500000000000002</c:v>
                </c:pt>
                <c:pt idx="3497">
                  <c:v>-0.10433333333333336</c:v>
                </c:pt>
                <c:pt idx="3498">
                  <c:v>-9.9666666666666695E-2</c:v>
                </c:pt>
                <c:pt idx="3499">
                  <c:v>-9.4666666666666691E-2</c:v>
                </c:pt>
                <c:pt idx="3500">
                  <c:v>-9.5000000000000015E-2</c:v>
                </c:pt>
                <c:pt idx="3501">
                  <c:v>-9.0333333333333349E-2</c:v>
                </c:pt>
                <c:pt idx="3502">
                  <c:v>-9.0666666666666673E-2</c:v>
                </c:pt>
                <c:pt idx="3503">
                  <c:v>-8.9333333333333348E-2</c:v>
                </c:pt>
                <c:pt idx="3504">
                  <c:v>-8.7333333333333346E-2</c:v>
                </c:pt>
                <c:pt idx="3505">
                  <c:v>-8.1000000000000003E-2</c:v>
                </c:pt>
                <c:pt idx="3506">
                  <c:v>-7.3333333333333306E-2</c:v>
                </c:pt>
                <c:pt idx="3507">
                  <c:v>-6.9333333333333344E-2</c:v>
                </c:pt>
                <c:pt idx="3508">
                  <c:v>-6.3666666666666691E-2</c:v>
                </c:pt>
                <c:pt idx="3509">
                  <c:v>-5.7000000000000016E-2</c:v>
                </c:pt>
                <c:pt idx="3510">
                  <c:v>-5.1000000000000011E-2</c:v>
                </c:pt>
                <c:pt idx="3511">
                  <c:v>-4.8333333333333346E-2</c:v>
                </c:pt>
                <c:pt idx="3512">
                  <c:v>-4.9666666666666678E-2</c:v>
                </c:pt>
                <c:pt idx="3513">
                  <c:v>-5.6000000000000022E-2</c:v>
                </c:pt>
                <c:pt idx="3514">
                  <c:v>-6.3333333333333366E-2</c:v>
                </c:pt>
                <c:pt idx="3515">
                  <c:v>-6.7000000000000018E-2</c:v>
                </c:pt>
                <c:pt idx="3516">
                  <c:v>-7.2333333333333347E-2</c:v>
                </c:pt>
                <c:pt idx="3517">
                  <c:v>-7.3333333333333348E-2</c:v>
                </c:pt>
                <c:pt idx="3518">
                  <c:v>-6.7000000000000032E-2</c:v>
                </c:pt>
                <c:pt idx="3519">
                  <c:v>-6.5666666666666693E-2</c:v>
                </c:pt>
                <c:pt idx="3520">
                  <c:v>-5.8000000000000024E-2</c:v>
                </c:pt>
                <c:pt idx="3521">
                  <c:v>-5.7333333333333347E-2</c:v>
                </c:pt>
                <c:pt idx="3522">
                  <c:v>-5.233333333333335E-2</c:v>
                </c:pt>
                <c:pt idx="3523">
                  <c:v>-5.5000000000000014E-2</c:v>
                </c:pt>
                <c:pt idx="3524">
                  <c:v>-5.5666666666666677E-2</c:v>
                </c:pt>
                <c:pt idx="3525">
                  <c:v>-5.6333333333333339E-2</c:v>
                </c:pt>
                <c:pt idx="3526">
                  <c:v>-5.8666666666666666E-2</c:v>
                </c:pt>
                <c:pt idx="3527">
                  <c:v>-5.7666666666666665E-2</c:v>
                </c:pt>
                <c:pt idx="3528">
                  <c:v>-6.4333333333333326E-2</c:v>
                </c:pt>
                <c:pt idx="3529">
                  <c:v>-6.6333333333333327E-2</c:v>
                </c:pt>
                <c:pt idx="3530">
                  <c:v>-6.3666666666666677E-2</c:v>
                </c:pt>
                <c:pt idx="3531">
                  <c:v>-6.3333333333333339E-2</c:v>
                </c:pt>
                <c:pt idx="3532">
                  <c:v>-6.0666666666666667E-2</c:v>
                </c:pt>
                <c:pt idx="3533">
                  <c:v>-6.1666666666666668E-2</c:v>
                </c:pt>
                <c:pt idx="3534">
                  <c:v>-6.0333333333333336E-2</c:v>
                </c:pt>
                <c:pt idx="3535">
                  <c:v>-6.6333333333333327E-2</c:v>
                </c:pt>
                <c:pt idx="3536">
                  <c:v>-6.3666666666666677E-2</c:v>
                </c:pt>
                <c:pt idx="3537">
                  <c:v>-6.4666666666666664E-2</c:v>
                </c:pt>
                <c:pt idx="3538">
                  <c:v>-6.2666666666666662E-2</c:v>
                </c:pt>
                <c:pt idx="3539">
                  <c:v>-6.5333333333333327E-2</c:v>
                </c:pt>
                <c:pt idx="3540">
                  <c:v>-6.3666666666666677E-2</c:v>
                </c:pt>
                <c:pt idx="3541">
                  <c:v>-6.5000000000000016E-2</c:v>
                </c:pt>
                <c:pt idx="3542">
                  <c:v>-7.0000000000000007E-2</c:v>
                </c:pt>
                <c:pt idx="3543">
                  <c:v>-7.2000000000000008E-2</c:v>
                </c:pt>
                <c:pt idx="3544">
                  <c:v>-7.2000000000000008E-2</c:v>
                </c:pt>
                <c:pt idx="3545">
                  <c:v>-6.9666666666666696E-2</c:v>
                </c:pt>
                <c:pt idx="3546">
                  <c:v>-6.5000000000000002E-2</c:v>
                </c:pt>
                <c:pt idx="3547">
                  <c:v>-6.7333333333333342E-2</c:v>
                </c:pt>
                <c:pt idx="3548">
                  <c:v>-6.9000000000000006E-2</c:v>
                </c:pt>
                <c:pt idx="3549">
                  <c:v>-7.0333333333333345E-2</c:v>
                </c:pt>
                <c:pt idx="3550">
                  <c:v>-7.2666666666666671E-2</c:v>
                </c:pt>
                <c:pt idx="3551">
                  <c:v>-7.4333333333333335E-2</c:v>
                </c:pt>
                <c:pt idx="3552">
                  <c:v>-6.9333333333333316E-2</c:v>
                </c:pt>
                <c:pt idx="3553">
                  <c:v>-8.033333333333334E-2</c:v>
                </c:pt>
                <c:pt idx="3554">
                  <c:v>-7.4000000000000024E-2</c:v>
                </c:pt>
                <c:pt idx="3555">
                  <c:v>-7.3000000000000009E-2</c:v>
                </c:pt>
                <c:pt idx="3556">
                  <c:v>-7.6000000000000012E-2</c:v>
                </c:pt>
                <c:pt idx="3557">
                  <c:v>-7.4999999999999997E-2</c:v>
                </c:pt>
                <c:pt idx="3558">
                  <c:v>-6.8999999999999992E-2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A6-4FF4-A2FF-125E0FAC5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0439112"/>
        <c:axId val="470436488"/>
      </c:lineChart>
      <c:catAx>
        <c:axId val="470439112"/>
        <c:scaling>
          <c:orientation val="minMax"/>
        </c:scaling>
        <c:delete val="1"/>
        <c:axPos val="b"/>
        <c:majorTickMark val="out"/>
        <c:minorTickMark val="none"/>
        <c:tickLblPos val="nextTo"/>
        <c:crossAx val="470436488"/>
        <c:crosses val="autoZero"/>
        <c:auto val="1"/>
        <c:lblAlgn val="ctr"/>
        <c:lblOffset val="100"/>
        <c:noMultiLvlLbl val="0"/>
      </c:catAx>
      <c:valAx>
        <c:axId val="470436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/>
        </c:spPr>
        <c:crossAx val="47043911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Montserrat" panose="02000505000000020004" pitchFamily="2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509405074365706E-2"/>
          <c:y val="6.7595460151048614E-2"/>
          <c:w val="0.88897440944881889"/>
          <c:h val="0.79224482356372117"/>
        </c:manualLayout>
      </c:layout>
      <c:lineChart>
        <c:grouping val="standard"/>
        <c:varyColors val="0"/>
        <c:ser>
          <c:idx val="1"/>
          <c:order val="0"/>
          <c:tx>
            <c:strRef>
              <c:f>'Simple Data'!$D$1</c:f>
              <c:strCache>
                <c:ptCount val="1"/>
                <c:pt idx="0">
                  <c:v>Vel_z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'Simple Data'!$D$2:$D$2000</c:f>
              <c:numCache>
                <c:formatCode>General</c:formatCode>
                <c:ptCount val="19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0.22394</c:v>
                </c:pt>
                <c:pt idx="227">
                  <c:v>0.24868000000000001</c:v>
                </c:pt>
                <c:pt idx="228">
                  <c:v>0.27404000000000001</c:v>
                </c:pt>
                <c:pt idx="229">
                  <c:v>0.29930000000000001</c:v>
                </c:pt>
                <c:pt idx="230">
                  <c:v>0.32341999999999999</c:v>
                </c:pt>
                <c:pt idx="231">
                  <c:v>0.35063</c:v>
                </c:pt>
                <c:pt idx="232">
                  <c:v>0.37509999999999999</c:v>
                </c:pt>
                <c:pt idx="233">
                  <c:v>0.40173999999999999</c:v>
                </c:pt>
                <c:pt idx="234">
                  <c:v>0.42592999999999998</c:v>
                </c:pt>
                <c:pt idx="235">
                  <c:v>0.45105000000000001</c:v>
                </c:pt>
                <c:pt idx="236">
                  <c:v>0.47534999999999999</c:v>
                </c:pt>
                <c:pt idx="237">
                  <c:v>0.50094000000000005</c:v>
                </c:pt>
                <c:pt idx="238">
                  <c:v>0.52668999999999999</c:v>
                </c:pt>
                <c:pt idx="239">
                  <c:v>0.55067999999999995</c:v>
                </c:pt>
                <c:pt idx="240">
                  <c:v>0.57530999999999999</c:v>
                </c:pt>
                <c:pt idx="241">
                  <c:v>0.59975000000000001</c:v>
                </c:pt>
                <c:pt idx="242">
                  <c:v>0.62509000000000003</c:v>
                </c:pt>
                <c:pt idx="243">
                  <c:v>0.65042</c:v>
                </c:pt>
                <c:pt idx="244">
                  <c:v>0.67576999999999998</c:v>
                </c:pt>
                <c:pt idx="245">
                  <c:v>0.70167000000000002</c:v>
                </c:pt>
                <c:pt idx="246">
                  <c:v>0.72699000000000003</c:v>
                </c:pt>
                <c:pt idx="247">
                  <c:v>0.75322</c:v>
                </c:pt>
                <c:pt idx="248">
                  <c:v>0.77891999999999995</c:v>
                </c:pt>
                <c:pt idx="249">
                  <c:v>0.80554000000000003</c:v>
                </c:pt>
                <c:pt idx="250">
                  <c:v>0.83045999999999998</c:v>
                </c:pt>
                <c:pt idx="251">
                  <c:v>0.85670999999999997</c:v>
                </c:pt>
                <c:pt idx="252">
                  <c:v>0.88214999999999999</c:v>
                </c:pt>
                <c:pt idx="253">
                  <c:v>0.90810999999999997</c:v>
                </c:pt>
                <c:pt idx="254">
                  <c:v>0.93384</c:v>
                </c:pt>
                <c:pt idx="255">
                  <c:v>0.95696999999999999</c:v>
                </c:pt>
                <c:pt idx="256">
                  <c:v>0.98253999999999997</c:v>
                </c:pt>
                <c:pt idx="257">
                  <c:v>1.0063</c:v>
                </c:pt>
                <c:pt idx="258">
                  <c:v>1.0323500000000001</c:v>
                </c:pt>
                <c:pt idx="259">
                  <c:v>1.0566199999999999</c:v>
                </c:pt>
                <c:pt idx="260">
                  <c:v>1.08253</c:v>
                </c:pt>
                <c:pt idx="261">
                  <c:v>1.10948</c:v>
                </c:pt>
                <c:pt idx="262">
                  <c:v>1.1357900000000001</c:v>
                </c:pt>
                <c:pt idx="263">
                  <c:v>1.1631800000000001</c:v>
                </c:pt>
                <c:pt idx="264">
                  <c:v>1.1896599999999999</c:v>
                </c:pt>
                <c:pt idx="265">
                  <c:v>1.2158</c:v>
                </c:pt>
                <c:pt idx="266">
                  <c:v>1.24183</c:v>
                </c:pt>
                <c:pt idx="267">
                  <c:v>1.2681800000000001</c:v>
                </c:pt>
                <c:pt idx="268">
                  <c:v>1.2931699999999999</c:v>
                </c:pt>
                <c:pt idx="269">
                  <c:v>1.31897</c:v>
                </c:pt>
                <c:pt idx="270">
                  <c:v>1.3444700000000001</c:v>
                </c:pt>
                <c:pt idx="271">
                  <c:v>1.3692200000000001</c:v>
                </c:pt>
                <c:pt idx="272">
                  <c:v>1.3957299999999999</c:v>
                </c:pt>
                <c:pt idx="273">
                  <c:v>1.41953</c:v>
                </c:pt>
                <c:pt idx="274">
                  <c:v>1.44391</c:v>
                </c:pt>
                <c:pt idx="275">
                  <c:v>1.4638800000000001</c:v>
                </c:pt>
                <c:pt idx="276">
                  <c:v>1.4845999999999999</c:v>
                </c:pt>
                <c:pt idx="277">
                  <c:v>1.5037</c:v>
                </c:pt>
                <c:pt idx="278">
                  <c:v>1.5214099999999999</c:v>
                </c:pt>
                <c:pt idx="279">
                  <c:v>1.5384199999999999</c:v>
                </c:pt>
                <c:pt idx="280">
                  <c:v>1.55423</c:v>
                </c:pt>
                <c:pt idx="281">
                  <c:v>1.5707899999999999</c:v>
                </c:pt>
                <c:pt idx="282">
                  <c:v>1.5871299999999999</c:v>
                </c:pt>
                <c:pt idx="283">
                  <c:v>1.6050800000000001</c:v>
                </c:pt>
                <c:pt idx="284">
                  <c:v>1.6203399999999999</c:v>
                </c:pt>
                <c:pt idx="285">
                  <c:v>1.63629</c:v>
                </c:pt>
                <c:pt idx="286">
                  <c:v>1.64994</c:v>
                </c:pt>
                <c:pt idx="287">
                  <c:v>1.6623399999999999</c:v>
                </c:pt>
                <c:pt idx="288">
                  <c:v>1.6738900000000001</c:v>
                </c:pt>
                <c:pt idx="289">
                  <c:v>1.6837299999999999</c:v>
                </c:pt>
                <c:pt idx="290">
                  <c:v>1.6920999999999999</c:v>
                </c:pt>
                <c:pt idx="291">
                  <c:v>1.6992799999999999</c:v>
                </c:pt>
                <c:pt idx="292">
                  <c:v>1.7063699999999999</c:v>
                </c:pt>
                <c:pt idx="293">
                  <c:v>1.71339</c:v>
                </c:pt>
                <c:pt idx="294">
                  <c:v>1.7203900000000001</c:v>
                </c:pt>
                <c:pt idx="295">
                  <c:v>1.7271700000000001</c:v>
                </c:pt>
                <c:pt idx="296">
                  <c:v>1.7271700000000001</c:v>
                </c:pt>
                <c:pt idx="297">
                  <c:v>1.7271700000000001</c:v>
                </c:pt>
                <c:pt idx="298">
                  <c:v>1.7271700000000001</c:v>
                </c:pt>
                <c:pt idx="299">
                  <c:v>1.7271700000000001</c:v>
                </c:pt>
                <c:pt idx="300">
                  <c:v>1.7271700000000001</c:v>
                </c:pt>
                <c:pt idx="301">
                  <c:v>1.7271700000000001</c:v>
                </c:pt>
                <c:pt idx="302">
                  <c:v>1.7271700000000001</c:v>
                </c:pt>
                <c:pt idx="303">
                  <c:v>1.7271700000000001</c:v>
                </c:pt>
                <c:pt idx="304">
                  <c:v>1.7271700000000001</c:v>
                </c:pt>
                <c:pt idx="305">
                  <c:v>1.7271700000000001</c:v>
                </c:pt>
                <c:pt idx="306">
                  <c:v>1.7271700000000001</c:v>
                </c:pt>
                <c:pt idx="307">
                  <c:v>1.7271700000000001</c:v>
                </c:pt>
                <c:pt idx="308">
                  <c:v>1.7271700000000001</c:v>
                </c:pt>
                <c:pt idx="309">
                  <c:v>1.7271700000000001</c:v>
                </c:pt>
                <c:pt idx="310">
                  <c:v>1.7271700000000001</c:v>
                </c:pt>
                <c:pt idx="311">
                  <c:v>1.7271700000000001</c:v>
                </c:pt>
                <c:pt idx="312">
                  <c:v>1.7271700000000001</c:v>
                </c:pt>
                <c:pt idx="313">
                  <c:v>1.7271700000000001</c:v>
                </c:pt>
                <c:pt idx="314">
                  <c:v>1.7271700000000001</c:v>
                </c:pt>
                <c:pt idx="315">
                  <c:v>1.7271700000000001</c:v>
                </c:pt>
                <c:pt idx="316">
                  <c:v>1.7271700000000001</c:v>
                </c:pt>
                <c:pt idx="317">
                  <c:v>1.7271700000000001</c:v>
                </c:pt>
                <c:pt idx="318">
                  <c:v>1.7271700000000001</c:v>
                </c:pt>
                <c:pt idx="319">
                  <c:v>1.7271700000000001</c:v>
                </c:pt>
                <c:pt idx="320">
                  <c:v>1.7271700000000001</c:v>
                </c:pt>
                <c:pt idx="321">
                  <c:v>1.7271700000000001</c:v>
                </c:pt>
                <c:pt idx="322">
                  <c:v>1.7271700000000001</c:v>
                </c:pt>
                <c:pt idx="323">
                  <c:v>1.7271700000000001</c:v>
                </c:pt>
                <c:pt idx="324">
                  <c:v>1.7271700000000001</c:v>
                </c:pt>
                <c:pt idx="325">
                  <c:v>1.7271700000000001</c:v>
                </c:pt>
                <c:pt idx="326">
                  <c:v>1.7271700000000001</c:v>
                </c:pt>
                <c:pt idx="327">
                  <c:v>1.7271700000000001</c:v>
                </c:pt>
                <c:pt idx="328">
                  <c:v>1.7271700000000001</c:v>
                </c:pt>
                <c:pt idx="329">
                  <c:v>1.7271700000000001</c:v>
                </c:pt>
                <c:pt idx="330">
                  <c:v>1.726</c:v>
                </c:pt>
                <c:pt idx="331">
                  <c:v>1.726</c:v>
                </c:pt>
                <c:pt idx="332">
                  <c:v>1.726</c:v>
                </c:pt>
                <c:pt idx="333">
                  <c:v>1.726</c:v>
                </c:pt>
                <c:pt idx="334">
                  <c:v>1.7243599999999999</c:v>
                </c:pt>
                <c:pt idx="335">
                  <c:v>1.7218500000000001</c:v>
                </c:pt>
                <c:pt idx="336">
                  <c:v>1.7197100000000001</c:v>
                </c:pt>
                <c:pt idx="337">
                  <c:v>1.71759</c:v>
                </c:pt>
                <c:pt idx="338">
                  <c:v>1.7160500000000001</c:v>
                </c:pt>
                <c:pt idx="339">
                  <c:v>1.7144299999999999</c:v>
                </c:pt>
                <c:pt idx="340">
                  <c:v>1.71235</c:v>
                </c:pt>
                <c:pt idx="341">
                  <c:v>1.7102299999999999</c:v>
                </c:pt>
                <c:pt idx="342">
                  <c:v>1.70878</c:v>
                </c:pt>
                <c:pt idx="343">
                  <c:v>1.7070799999999999</c:v>
                </c:pt>
                <c:pt idx="344">
                  <c:v>1.7047600000000001</c:v>
                </c:pt>
                <c:pt idx="345">
                  <c:v>1.70234</c:v>
                </c:pt>
                <c:pt idx="346">
                  <c:v>1.6998899999999999</c:v>
                </c:pt>
                <c:pt idx="347">
                  <c:v>1.6977500000000001</c:v>
                </c:pt>
                <c:pt idx="348">
                  <c:v>1.69591</c:v>
                </c:pt>
                <c:pt idx="349">
                  <c:v>1.6947399999999999</c:v>
                </c:pt>
                <c:pt idx="350">
                  <c:v>1.6947399999999999</c:v>
                </c:pt>
                <c:pt idx="351">
                  <c:v>1.69363</c:v>
                </c:pt>
                <c:pt idx="352">
                  <c:v>1.69363</c:v>
                </c:pt>
                <c:pt idx="353">
                  <c:v>1.69363</c:v>
                </c:pt>
                <c:pt idx="354">
                  <c:v>1.69363</c:v>
                </c:pt>
                <c:pt idx="355">
                  <c:v>1.69363</c:v>
                </c:pt>
                <c:pt idx="356">
                  <c:v>1.69363</c:v>
                </c:pt>
                <c:pt idx="357">
                  <c:v>1.69363</c:v>
                </c:pt>
                <c:pt idx="358">
                  <c:v>1.69363</c:v>
                </c:pt>
                <c:pt idx="359">
                  <c:v>1.69363</c:v>
                </c:pt>
                <c:pt idx="360">
                  <c:v>1.69363</c:v>
                </c:pt>
                <c:pt idx="361">
                  <c:v>1.69363</c:v>
                </c:pt>
                <c:pt idx="362">
                  <c:v>1.69363</c:v>
                </c:pt>
                <c:pt idx="363">
                  <c:v>1.70018</c:v>
                </c:pt>
                <c:pt idx="364">
                  <c:v>1.7077500000000001</c:v>
                </c:pt>
                <c:pt idx="365">
                  <c:v>1.7156499999999999</c:v>
                </c:pt>
                <c:pt idx="366">
                  <c:v>1.72411</c:v>
                </c:pt>
                <c:pt idx="367">
                  <c:v>1.7332700000000001</c:v>
                </c:pt>
                <c:pt idx="368">
                  <c:v>1.74309</c:v>
                </c:pt>
                <c:pt idx="369">
                  <c:v>1.75343</c:v>
                </c:pt>
                <c:pt idx="370">
                  <c:v>1.76315</c:v>
                </c:pt>
                <c:pt idx="371">
                  <c:v>1.7733699999999999</c:v>
                </c:pt>
                <c:pt idx="372">
                  <c:v>1.7827999999999999</c:v>
                </c:pt>
                <c:pt idx="373">
                  <c:v>1.7924199999999999</c:v>
                </c:pt>
                <c:pt idx="374">
                  <c:v>1.7999700000000001</c:v>
                </c:pt>
                <c:pt idx="375">
                  <c:v>1.80783</c:v>
                </c:pt>
                <c:pt idx="376">
                  <c:v>1.8143499999999999</c:v>
                </c:pt>
                <c:pt idx="377">
                  <c:v>1.8143499999999999</c:v>
                </c:pt>
                <c:pt idx="378">
                  <c:v>1.8143499999999999</c:v>
                </c:pt>
                <c:pt idx="379">
                  <c:v>1.8143499999999999</c:v>
                </c:pt>
                <c:pt idx="380">
                  <c:v>1.8143499999999999</c:v>
                </c:pt>
                <c:pt idx="381">
                  <c:v>1.8143499999999999</c:v>
                </c:pt>
                <c:pt idx="382">
                  <c:v>1.8143499999999999</c:v>
                </c:pt>
                <c:pt idx="383">
                  <c:v>1.8143499999999999</c:v>
                </c:pt>
                <c:pt idx="384">
                  <c:v>1.8143499999999999</c:v>
                </c:pt>
                <c:pt idx="385">
                  <c:v>1.8143499999999999</c:v>
                </c:pt>
                <c:pt idx="386">
                  <c:v>1.8143499999999999</c:v>
                </c:pt>
                <c:pt idx="387">
                  <c:v>1.8143499999999999</c:v>
                </c:pt>
                <c:pt idx="388">
                  <c:v>1.8143499999999999</c:v>
                </c:pt>
                <c:pt idx="389">
                  <c:v>1.8143499999999999</c:v>
                </c:pt>
                <c:pt idx="390">
                  <c:v>1.8143499999999999</c:v>
                </c:pt>
                <c:pt idx="391">
                  <c:v>1.8143499999999999</c:v>
                </c:pt>
                <c:pt idx="392">
                  <c:v>1.8143499999999999</c:v>
                </c:pt>
                <c:pt idx="393">
                  <c:v>1.8143499999999999</c:v>
                </c:pt>
                <c:pt idx="394">
                  <c:v>1.8143499999999999</c:v>
                </c:pt>
                <c:pt idx="395">
                  <c:v>1.8143499999999999</c:v>
                </c:pt>
                <c:pt idx="396">
                  <c:v>1.8143499999999999</c:v>
                </c:pt>
                <c:pt idx="397">
                  <c:v>1.8143499999999999</c:v>
                </c:pt>
                <c:pt idx="398">
                  <c:v>1.8143499999999999</c:v>
                </c:pt>
                <c:pt idx="399">
                  <c:v>1.82036</c:v>
                </c:pt>
                <c:pt idx="400">
                  <c:v>1.82036</c:v>
                </c:pt>
                <c:pt idx="401">
                  <c:v>1.82595</c:v>
                </c:pt>
                <c:pt idx="402">
                  <c:v>1.82595</c:v>
                </c:pt>
                <c:pt idx="403">
                  <c:v>1.82595</c:v>
                </c:pt>
                <c:pt idx="404">
                  <c:v>1.82595</c:v>
                </c:pt>
                <c:pt idx="405">
                  <c:v>1.82595</c:v>
                </c:pt>
                <c:pt idx="406">
                  <c:v>1.82595</c:v>
                </c:pt>
                <c:pt idx="407">
                  <c:v>1.82595</c:v>
                </c:pt>
                <c:pt idx="408">
                  <c:v>1.82595</c:v>
                </c:pt>
                <c:pt idx="409">
                  <c:v>1.82595</c:v>
                </c:pt>
                <c:pt idx="410">
                  <c:v>1.82595</c:v>
                </c:pt>
                <c:pt idx="411">
                  <c:v>1.82595</c:v>
                </c:pt>
                <c:pt idx="412">
                  <c:v>1.82595</c:v>
                </c:pt>
                <c:pt idx="413">
                  <c:v>1.82595</c:v>
                </c:pt>
                <c:pt idx="414">
                  <c:v>1.82595</c:v>
                </c:pt>
                <c:pt idx="415">
                  <c:v>1.82595</c:v>
                </c:pt>
                <c:pt idx="416">
                  <c:v>1.82595</c:v>
                </c:pt>
                <c:pt idx="417">
                  <c:v>1.8244199999999999</c:v>
                </c:pt>
                <c:pt idx="418">
                  <c:v>1.82254</c:v>
                </c:pt>
                <c:pt idx="419">
                  <c:v>1.81995</c:v>
                </c:pt>
                <c:pt idx="420">
                  <c:v>1.81586</c:v>
                </c:pt>
                <c:pt idx="421">
                  <c:v>1.8111699999999999</c:v>
                </c:pt>
                <c:pt idx="422">
                  <c:v>1.8056099999999999</c:v>
                </c:pt>
                <c:pt idx="423">
                  <c:v>1.7996799999999999</c:v>
                </c:pt>
                <c:pt idx="424">
                  <c:v>1.7941800000000001</c:v>
                </c:pt>
                <c:pt idx="425">
                  <c:v>1.7894300000000001</c:v>
                </c:pt>
                <c:pt idx="426">
                  <c:v>1.7852399999999999</c:v>
                </c:pt>
                <c:pt idx="427">
                  <c:v>1.78237</c:v>
                </c:pt>
                <c:pt idx="428">
                  <c:v>1.7799799999999999</c:v>
                </c:pt>
                <c:pt idx="429">
                  <c:v>1.7776000000000001</c:v>
                </c:pt>
                <c:pt idx="430">
                  <c:v>1.7756400000000001</c:v>
                </c:pt>
                <c:pt idx="431">
                  <c:v>1.77396</c:v>
                </c:pt>
                <c:pt idx="432">
                  <c:v>1.77396</c:v>
                </c:pt>
                <c:pt idx="433">
                  <c:v>1.77396</c:v>
                </c:pt>
                <c:pt idx="434">
                  <c:v>1.77396</c:v>
                </c:pt>
                <c:pt idx="435">
                  <c:v>1.77396</c:v>
                </c:pt>
                <c:pt idx="436">
                  <c:v>1.77396</c:v>
                </c:pt>
                <c:pt idx="437">
                  <c:v>1.77396</c:v>
                </c:pt>
                <c:pt idx="438">
                  <c:v>1.77396</c:v>
                </c:pt>
                <c:pt idx="439">
                  <c:v>1.77396</c:v>
                </c:pt>
                <c:pt idx="440">
                  <c:v>1.77396</c:v>
                </c:pt>
                <c:pt idx="441">
                  <c:v>1.77396</c:v>
                </c:pt>
                <c:pt idx="442">
                  <c:v>1.77396</c:v>
                </c:pt>
                <c:pt idx="443">
                  <c:v>1.77396</c:v>
                </c:pt>
                <c:pt idx="444">
                  <c:v>1.77396</c:v>
                </c:pt>
                <c:pt idx="445">
                  <c:v>1.77396</c:v>
                </c:pt>
                <c:pt idx="446">
                  <c:v>1.77396</c:v>
                </c:pt>
                <c:pt idx="447">
                  <c:v>1.77396</c:v>
                </c:pt>
                <c:pt idx="448">
                  <c:v>1.77396</c:v>
                </c:pt>
                <c:pt idx="449">
                  <c:v>1.77396</c:v>
                </c:pt>
                <c:pt idx="450">
                  <c:v>1.77396</c:v>
                </c:pt>
                <c:pt idx="451">
                  <c:v>1.77396</c:v>
                </c:pt>
                <c:pt idx="452">
                  <c:v>1.77396</c:v>
                </c:pt>
                <c:pt idx="453">
                  <c:v>1.77396</c:v>
                </c:pt>
                <c:pt idx="454">
                  <c:v>1.77396</c:v>
                </c:pt>
                <c:pt idx="455">
                  <c:v>1.77396</c:v>
                </c:pt>
                <c:pt idx="456">
                  <c:v>1.77396</c:v>
                </c:pt>
                <c:pt idx="457">
                  <c:v>1.77396</c:v>
                </c:pt>
                <c:pt idx="458">
                  <c:v>1.77396</c:v>
                </c:pt>
                <c:pt idx="459">
                  <c:v>1.77396</c:v>
                </c:pt>
                <c:pt idx="460">
                  <c:v>1.78081</c:v>
                </c:pt>
                <c:pt idx="461">
                  <c:v>1.7881800000000001</c:v>
                </c:pt>
                <c:pt idx="462">
                  <c:v>1.7957399999999999</c:v>
                </c:pt>
                <c:pt idx="463">
                  <c:v>1.8035399999999999</c:v>
                </c:pt>
                <c:pt idx="464">
                  <c:v>1.8114300000000001</c:v>
                </c:pt>
                <c:pt idx="465">
                  <c:v>1.81938</c:v>
                </c:pt>
                <c:pt idx="466">
                  <c:v>1.8263100000000001</c:v>
                </c:pt>
                <c:pt idx="467">
                  <c:v>1.8335600000000001</c:v>
                </c:pt>
                <c:pt idx="468">
                  <c:v>1.8389500000000001</c:v>
                </c:pt>
                <c:pt idx="469">
                  <c:v>1.8389500000000001</c:v>
                </c:pt>
                <c:pt idx="470">
                  <c:v>1.8389500000000001</c:v>
                </c:pt>
                <c:pt idx="471">
                  <c:v>1.8389500000000001</c:v>
                </c:pt>
                <c:pt idx="472">
                  <c:v>1.84511</c:v>
                </c:pt>
                <c:pt idx="473">
                  <c:v>1.8509800000000001</c:v>
                </c:pt>
                <c:pt idx="474">
                  <c:v>1.8571899999999999</c:v>
                </c:pt>
                <c:pt idx="475">
                  <c:v>1.8571899999999999</c:v>
                </c:pt>
                <c:pt idx="476">
                  <c:v>1.8571899999999999</c:v>
                </c:pt>
                <c:pt idx="477">
                  <c:v>1.8571899999999999</c:v>
                </c:pt>
                <c:pt idx="478">
                  <c:v>1.8571899999999999</c:v>
                </c:pt>
                <c:pt idx="479">
                  <c:v>1.8571899999999999</c:v>
                </c:pt>
                <c:pt idx="480">
                  <c:v>1.8571899999999999</c:v>
                </c:pt>
                <c:pt idx="481">
                  <c:v>1.8571899999999999</c:v>
                </c:pt>
                <c:pt idx="482">
                  <c:v>1.8571899999999999</c:v>
                </c:pt>
                <c:pt idx="483">
                  <c:v>1.8571899999999999</c:v>
                </c:pt>
                <c:pt idx="484">
                  <c:v>1.8571899999999999</c:v>
                </c:pt>
                <c:pt idx="485">
                  <c:v>1.8571899999999999</c:v>
                </c:pt>
                <c:pt idx="486">
                  <c:v>1.8571899999999999</c:v>
                </c:pt>
                <c:pt idx="487">
                  <c:v>1.8571899999999999</c:v>
                </c:pt>
                <c:pt idx="488">
                  <c:v>1.8571899999999999</c:v>
                </c:pt>
                <c:pt idx="489">
                  <c:v>1.8571899999999999</c:v>
                </c:pt>
                <c:pt idx="490">
                  <c:v>1.8571899999999999</c:v>
                </c:pt>
                <c:pt idx="491">
                  <c:v>1.8571899999999999</c:v>
                </c:pt>
                <c:pt idx="492">
                  <c:v>1.8571899999999999</c:v>
                </c:pt>
                <c:pt idx="493">
                  <c:v>1.8571899999999999</c:v>
                </c:pt>
                <c:pt idx="494">
                  <c:v>1.8571899999999999</c:v>
                </c:pt>
                <c:pt idx="495">
                  <c:v>1.8571899999999999</c:v>
                </c:pt>
                <c:pt idx="496">
                  <c:v>1.85551</c:v>
                </c:pt>
                <c:pt idx="497">
                  <c:v>1.8535699999999999</c:v>
                </c:pt>
                <c:pt idx="498">
                  <c:v>1.85175</c:v>
                </c:pt>
                <c:pt idx="499">
                  <c:v>1.8491599999999999</c:v>
                </c:pt>
                <c:pt idx="500">
                  <c:v>1.84704</c:v>
                </c:pt>
                <c:pt idx="501">
                  <c:v>1.8438099999999999</c:v>
                </c:pt>
                <c:pt idx="502">
                  <c:v>1.8406400000000001</c:v>
                </c:pt>
                <c:pt idx="503">
                  <c:v>1.83796</c:v>
                </c:pt>
                <c:pt idx="504">
                  <c:v>1.8355999999999999</c:v>
                </c:pt>
                <c:pt idx="505">
                  <c:v>1.8336399999999999</c:v>
                </c:pt>
                <c:pt idx="506">
                  <c:v>1.8327199999999999</c:v>
                </c:pt>
                <c:pt idx="507">
                  <c:v>1.8327199999999999</c:v>
                </c:pt>
                <c:pt idx="508">
                  <c:v>1.8327199999999999</c:v>
                </c:pt>
                <c:pt idx="509">
                  <c:v>1.8327199999999999</c:v>
                </c:pt>
                <c:pt idx="510">
                  <c:v>1.8327199999999999</c:v>
                </c:pt>
                <c:pt idx="511">
                  <c:v>1.8327199999999999</c:v>
                </c:pt>
                <c:pt idx="512">
                  <c:v>1.8327199999999999</c:v>
                </c:pt>
                <c:pt idx="513">
                  <c:v>1.8327199999999999</c:v>
                </c:pt>
                <c:pt idx="514">
                  <c:v>1.8327199999999999</c:v>
                </c:pt>
                <c:pt idx="515">
                  <c:v>1.8327199999999999</c:v>
                </c:pt>
                <c:pt idx="516">
                  <c:v>1.8327199999999999</c:v>
                </c:pt>
                <c:pt idx="517">
                  <c:v>1.8327199999999999</c:v>
                </c:pt>
                <c:pt idx="518">
                  <c:v>1.8327199999999999</c:v>
                </c:pt>
                <c:pt idx="519">
                  <c:v>1.8327199999999999</c:v>
                </c:pt>
                <c:pt idx="520">
                  <c:v>1.8327199999999999</c:v>
                </c:pt>
                <c:pt idx="521">
                  <c:v>1.8300099999999999</c:v>
                </c:pt>
                <c:pt idx="522">
                  <c:v>1.8267599999999999</c:v>
                </c:pt>
                <c:pt idx="523">
                  <c:v>1.8230599999999999</c:v>
                </c:pt>
                <c:pt idx="524">
                  <c:v>1.8205800000000001</c:v>
                </c:pt>
                <c:pt idx="525">
                  <c:v>1.8194300000000001</c:v>
                </c:pt>
                <c:pt idx="526">
                  <c:v>1.8194300000000001</c:v>
                </c:pt>
                <c:pt idx="527">
                  <c:v>1.8194300000000001</c:v>
                </c:pt>
                <c:pt idx="528">
                  <c:v>1.8194300000000001</c:v>
                </c:pt>
                <c:pt idx="529">
                  <c:v>1.8194300000000001</c:v>
                </c:pt>
                <c:pt idx="530">
                  <c:v>1.8194300000000001</c:v>
                </c:pt>
                <c:pt idx="531">
                  <c:v>1.8194300000000001</c:v>
                </c:pt>
                <c:pt idx="532">
                  <c:v>1.8194300000000001</c:v>
                </c:pt>
                <c:pt idx="533">
                  <c:v>1.8194300000000001</c:v>
                </c:pt>
                <c:pt idx="534">
                  <c:v>1.8194300000000001</c:v>
                </c:pt>
                <c:pt idx="535">
                  <c:v>1.8194300000000001</c:v>
                </c:pt>
                <c:pt idx="536">
                  <c:v>1.8194300000000001</c:v>
                </c:pt>
                <c:pt idx="537">
                  <c:v>1.8194300000000001</c:v>
                </c:pt>
                <c:pt idx="538">
                  <c:v>1.8194300000000001</c:v>
                </c:pt>
                <c:pt idx="539">
                  <c:v>1.8194300000000001</c:v>
                </c:pt>
                <c:pt idx="540">
                  <c:v>1.8194300000000001</c:v>
                </c:pt>
                <c:pt idx="541">
                  <c:v>1.8194300000000001</c:v>
                </c:pt>
                <c:pt idx="542">
                  <c:v>1.8174399999999999</c:v>
                </c:pt>
                <c:pt idx="543">
                  <c:v>1.8133300000000001</c:v>
                </c:pt>
                <c:pt idx="544">
                  <c:v>1.806</c:v>
                </c:pt>
                <c:pt idx="545">
                  <c:v>1.7973399999999999</c:v>
                </c:pt>
                <c:pt idx="546">
                  <c:v>1.7868900000000001</c:v>
                </c:pt>
                <c:pt idx="547">
                  <c:v>1.7752300000000001</c:v>
                </c:pt>
                <c:pt idx="548">
                  <c:v>1.76254</c:v>
                </c:pt>
                <c:pt idx="549">
                  <c:v>1.74996</c:v>
                </c:pt>
                <c:pt idx="550">
                  <c:v>1.7360100000000001</c:v>
                </c:pt>
                <c:pt idx="551">
                  <c:v>1.7218800000000001</c:v>
                </c:pt>
                <c:pt idx="552">
                  <c:v>1.70757</c:v>
                </c:pt>
                <c:pt idx="553">
                  <c:v>1.69136</c:v>
                </c:pt>
                <c:pt idx="554">
                  <c:v>1.6735</c:v>
                </c:pt>
                <c:pt idx="555">
                  <c:v>1.6553100000000001</c:v>
                </c:pt>
                <c:pt idx="556">
                  <c:v>1.6350800000000001</c:v>
                </c:pt>
                <c:pt idx="557">
                  <c:v>1.61528</c:v>
                </c:pt>
                <c:pt idx="558">
                  <c:v>1.5966499999999999</c:v>
                </c:pt>
                <c:pt idx="559">
                  <c:v>1.57866</c:v>
                </c:pt>
                <c:pt idx="560">
                  <c:v>1.5613300000000001</c:v>
                </c:pt>
                <c:pt idx="561">
                  <c:v>1.54498</c:v>
                </c:pt>
                <c:pt idx="562">
                  <c:v>1.52895</c:v>
                </c:pt>
                <c:pt idx="563">
                  <c:v>1.51098</c:v>
                </c:pt>
                <c:pt idx="564">
                  <c:v>1.4921899999999999</c:v>
                </c:pt>
                <c:pt idx="565">
                  <c:v>1.4723999999999999</c:v>
                </c:pt>
                <c:pt idx="566">
                  <c:v>1.4507399999999999</c:v>
                </c:pt>
                <c:pt idx="567">
                  <c:v>1.4289499999999999</c:v>
                </c:pt>
                <c:pt idx="568">
                  <c:v>1.4057500000000001</c:v>
                </c:pt>
                <c:pt idx="569">
                  <c:v>1.38269</c:v>
                </c:pt>
                <c:pt idx="570">
                  <c:v>1.3591800000000001</c:v>
                </c:pt>
                <c:pt idx="571">
                  <c:v>1.3357300000000001</c:v>
                </c:pt>
                <c:pt idx="572">
                  <c:v>1.31134</c:v>
                </c:pt>
                <c:pt idx="573">
                  <c:v>1.28678</c:v>
                </c:pt>
                <c:pt idx="574">
                  <c:v>1.2611600000000001</c:v>
                </c:pt>
                <c:pt idx="575">
                  <c:v>1.2352000000000001</c:v>
                </c:pt>
                <c:pt idx="576">
                  <c:v>1.2084299999999999</c:v>
                </c:pt>
                <c:pt idx="577">
                  <c:v>1.1802600000000001</c:v>
                </c:pt>
                <c:pt idx="578">
                  <c:v>1.1552100000000001</c:v>
                </c:pt>
                <c:pt idx="579">
                  <c:v>1.1281699999999999</c:v>
                </c:pt>
                <c:pt idx="580">
                  <c:v>1.10171</c:v>
                </c:pt>
                <c:pt idx="581">
                  <c:v>1.0733299999999999</c:v>
                </c:pt>
                <c:pt idx="582">
                  <c:v>1.04647</c:v>
                </c:pt>
                <c:pt idx="583">
                  <c:v>1.0196000000000001</c:v>
                </c:pt>
                <c:pt idx="584">
                  <c:v>0.99563999999999997</c:v>
                </c:pt>
                <c:pt idx="585">
                  <c:v>0.96986000000000006</c:v>
                </c:pt>
                <c:pt idx="586">
                  <c:v>0.94420999999999999</c:v>
                </c:pt>
                <c:pt idx="587">
                  <c:v>0.92032000000000003</c:v>
                </c:pt>
                <c:pt idx="588">
                  <c:v>0.89673999999999998</c:v>
                </c:pt>
                <c:pt idx="589">
                  <c:v>0.87568000000000001</c:v>
                </c:pt>
                <c:pt idx="590">
                  <c:v>0.85260000000000002</c:v>
                </c:pt>
                <c:pt idx="591">
                  <c:v>0.83077999999999996</c:v>
                </c:pt>
                <c:pt idx="592">
                  <c:v>0.80742000000000003</c:v>
                </c:pt>
                <c:pt idx="593">
                  <c:v>0.78663000000000005</c:v>
                </c:pt>
                <c:pt idx="594">
                  <c:v>0.76295000000000002</c:v>
                </c:pt>
                <c:pt idx="595">
                  <c:v>0.74038000000000004</c:v>
                </c:pt>
                <c:pt idx="596">
                  <c:v>0.71682999999999997</c:v>
                </c:pt>
                <c:pt idx="597">
                  <c:v>0.69449000000000005</c:v>
                </c:pt>
                <c:pt idx="598">
                  <c:v>0.67256000000000005</c:v>
                </c:pt>
                <c:pt idx="599">
                  <c:v>0.64907000000000004</c:v>
                </c:pt>
                <c:pt idx="600">
                  <c:v>0.62812999999999997</c:v>
                </c:pt>
                <c:pt idx="601">
                  <c:v>0.60557000000000005</c:v>
                </c:pt>
                <c:pt idx="602">
                  <c:v>0.58574000000000004</c:v>
                </c:pt>
                <c:pt idx="603">
                  <c:v>0.56422000000000005</c:v>
                </c:pt>
                <c:pt idx="604">
                  <c:v>0.54276999999999997</c:v>
                </c:pt>
                <c:pt idx="605">
                  <c:v>0.52010000000000001</c:v>
                </c:pt>
                <c:pt idx="606">
                  <c:v>0.49967</c:v>
                </c:pt>
                <c:pt idx="607">
                  <c:v>0.47789999999999999</c:v>
                </c:pt>
                <c:pt idx="608">
                  <c:v>0.45571</c:v>
                </c:pt>
                <c:pt idx="609">
                  <c:v>0.43358999999999998</c:v>
                </c:pt>
                <c:pt idx="610">
                  <c:v>0.41163</c:v>
                </c:pt>
                <c:pt idx="611">
                  <c:v>0.38812000000000002</c:v>
                </c:pt>
                <c:pt idx="612">
                  <c:v>0.36401</c:v>
                </c:pt>
                <c:pt idx="613">
                  <c:v>0.34266000000000002</c:v>
                </c:pt>
                <c:pt idx="614">
                  <c:v>0.31818000000000002</c:v>
                </c:pt>
                <c:pt idx="615">
                  <c:v>0.29553000000000001</c:v>
                </c:pt>
                <c:pt idx="616">
                  <c:v>0.27262999999999998</c:v>
                </c:pt>
                <c:pt idx="617">
                  <c:v>0.25278</c:v>
                </c:pt>
                <c:pt idx="618">
                  <c:v>0.23155999999999999</c:v>
                </c:pt>
                <c:pt idx="619">
                  <c:v>0.21382999999999999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-0.21640999999999999</c:v>
                </c:pt>
                <c:pt idx="937">
                  <c:v>-0.24131</c:v>
                </c:pt>
                <c:pt idx="938">
                  <c:v>-0.26865</c:v>
                </c:pt>
                <c:pt idx="939">
                  <c:v>-0.2949</c:v>
                </c:pt>
                <c:pt idx="940">
                  <c:v>-0.32085000000000002</c:v>
                </c:pt>
                <c:pt idx="941">
                  <c:v>-0.34700999999999999</c:v>
                </c:pt>
                <c:pt idx="942">
                  <c:v>-0.37337999999999999</c:v>
                </c:pt>
                <c:pt idx="943">
                  <c:v>-0.40082000000000001</c:v>
                </c:pt>
                <c:pt idx="944">
                  <c:v>-0.42827999999999999</c:v>
                </c:pt>
                <c:pt idx="945">
                  <c:v>-0.45473999999999998</c:v>
                </c:pt>
                <c:pt idx="946">
                  <c:v>-0.48154999999999998</c:v>
                </c:pt>
                <c:pt idx="947">
                  <c:v>-0.50766</c:v>
                </c:pt>
                <c:pt idx="948">
                  <c:v>-0.53349999999999997</c:v>
                </c:pt>
                <c:pt idx="949">
                  <c:v>-0.56028</c:v>
                </c:pt>
                <c:pt idx="950">
                  <c:v>-0.58664000000000005</c:v>
                </c:pt>
                <c:pt idx="951">
                  <c:v>-0.61192999999999997</c:v>
                </c:pt>
                <c:pt idx="952">
                  <c:v>-0.63775000000000004</c:v>
                </c:pt>
                <c:pt idx="953">
                  <c:v>-0.66339000000000004</c:v>
                </c:pt>
                <c:pt idx="954">
                  <c:v>-0.68686000000000003</c:v>
                </c:pt>
                <c:pt idx="955">
                  <c:v>-0.71333000000000002</c:v>
                </c:pt>
                <c:pt idx="956">
                  <c:v>-0.73863000000000001</c:v>
                </c:pt>
                <c:pt idx="957">
                  <c:v>-0.76463000000000003</c:v>
                </c:pt>
                <c:pt idx="958">
                  <c:v>-0.79207000000000005</c:v>
                </c:pt>
                <c:pt idx="959">
                  <c:v>-0.81945999999999997</c:v>
                </c:pt>
                <c:pt idx="960">
                  <c:v>-0.84823000000000004</c:v>
                </c:pt>
                <c:pt idx="961">
                  <c:v>-0.87646999999999997</c:v>
                </c:pt>
                <c:pt idx="962">
                  <c:v>-0.90508999999999995</c:v>
                </c:pt>
                <c:pt idx="963">
                  <c:v>-0.93486000000000002</c:v>
                </c:pt>
                <c:pt idx="964">
                  <c:v>-0.96435000000000004</c:v>
                </c:pt>
                <c:pt idx="965">
                  <c:v>-0.99207999999999996</c:v>
                </c:pt>
                <c:pt idx="966">
                  <c:v>-1.02121</c:v>
                </c:pt>
                <c:pt idx="967">
                  <c:v>-1.0488599999999999</c:v>
                </c:pt>
                <c:pt idx="968">
                  <c:v>-1.0736600000000001</c:v>
                </c:pt>
                <c:pt idx="969">
                  <c:v>-1.10111</c:v>
                </c:pt>
                <c:pt idx="970">
                  <c:v>-1.1260600000000001</c:v>
                </c:pt>
                <c:pt idx="971">
                  <c:v>-1.1496299999999999</c:v>
                </c:pt>
                <c:pt idx="972">
                  <c:v>-1.17317</c:v>
                </c:pt>
                <c:pt idx="973">
                  <c:v>-1.1960999999999999</c:v>
                </c:pt>
                <c:pt idx="974">
                  <c:v>-1.2190700000000001</c:v>
                </c:pt>
                <c:pt idx="975">
                  <c:v>-1.24224</c:v>
                </c:pt>
                <c:pt idx="976">
                  <c:v>-1.26423</c:v>
                </c:pt>
                <c:pt idx="977">
                  <c:v>-1.2875000000000001</c:v>
                </c:pt>
                <c:pt idx="978">
                  <c:v>-1.31186</c:v>
                </c:pt>
                <c:pt idx="979">
                  <c:v>-1.3348899999999999</c:v>
                </c:pt>
                <c:pt idx="980">
                  <c:v>-1.3589500000000001</c:v>
                </c:pt>
                <c:pt idx="981">
                  <c:v>-1.3822000000000001</c:v>
                </c:pt>
                <c:pt idx="982">
                  <c:v>-1.40391</c:v>
                </c:pt>
                <c:pt idx="983">
                  <c:v>-1.4260600000000001</c:v>
                </c:pt>
                <c:pt idx="984">
                  <c:v>-1.44675</c:v>
                </c:pt>
                <c:pt idx="985">
                  <c:v>-1.4668099999999999</c:v>
                </c:pt>
                <c:pt idx="986">
                  <c:v>-1.4871399999999999</c:v>
                </c:pt>
                <c:pt idx="987">
                  <c:v>-1.5063299999999999</c:v>
                </c:pt>
                <c:pt idx="988">
                  <c:v>-1.52423</c:v>
                </c:pt>
                <c:pt idx="989">
                  <c:v>-1.5441800000000001</c:v>
                </c:pt>
                <c:pt idx="990">
                  <c:v>-1.56209</c:v>
                </c:pt>
                <c:pt idx="991">
                  <c:v>-1.5791200000000001</c:v>
                </c:pt>
                <c:pt idx="992">
                  <c:v>-1.59646</c:v>
                </c:pt>
                <c:pt idx="993">
                  <c:v>-1.61327</c:v>
                </c:pt>
                <c:pt idx="994">
                  <c:v>-1.6296200000000001</c:v>
                </c:pt>
                <c:pt idx="995">
                  <c:v>-1.64385</c:v>
                </c:pt>
                <c:pt idx="996">
                  <c:v>-1.6560999999999999</c:v>
                </c:pt>
                <c:pt idx="997">
                  <c:v>-1.6671</c:v>
                </c:pt>
                <c:pt idx="998">
                  <c:v>-1.6783399999999999</c:v>
                </c:pt>
                <c:pt idx="999">
                  <c:v>-1.6890799999999999</c:v>
                </c:pt>
                <c:pt idx="1000">
                  <c:v>-1.7001200000000001</c:v>
                </c:pt>
                <c:pt idx="1001">
                  <c:v>-1.71001</c:v>
                </c:pt>
                <c:pt idx="1002">
                  <c:v>-1.7183200000000001</c:v>
                </c:pt>
                <c:pt idx="1003">
                  <c:v>-1.7270700000000001</c:v>
                </c:pt>
                <c:pt idx="1004">
                  <c:v>-1.7365200000000001</c:v>
                </c:pt>
                <c:pt idx="1005">
                  <c:v>-1.7453399999999999</c:v>
                </c:pt>
                <c:pt idx="1006">
                  <c:v>-1.7534700000000001</c:v>
                </c:pt>
                <c:pt idx="1007">
                  <c:v>-1.76</c:v>
                </c:pt>
                <c:pt idx="1008">
                  <c:v>-1.76447</c:v>
                </c:pt>
                <c:pt idx="1009">
                  <c:v>-1.76796</c:v>
                </c:pt>
                <c:pt idx="1010">
                  <c:v>-1.7704800000000001</c:v>
                </c:pt>
                <c:pt idx="1011">
                  <c:v>-1.7721199999999999</c:v>
                </c:pt>
                <c:pt idx="1012">
                  <c:v>-1.7721199999999999</c:v>
                </c:pt>
                <c:pt idx="1013">
                  <c:v>-1.7721199999999999</c:v>
                </c:pt>
                <c:pt idx="1014">
                  <c:v>-1.7721199999999999</c:v>
                </c:pt>
                <c:pt idx="1015">
                  <c:v>-1.7721199999999999</c:v>
                </c:pt>
                <c:pt idx="1016">
                  <c:v>-1.7721199999999999</c:v>
                </c:pt>
                <c:pt idx="1017">
                  <c:v>-1.7721199999999999</c:v>
                </c:pt>
                <c:pt idx="1018">
                  <c:v>-1.7721199999999999</c:v>
                </c:pt>
                <c:pt idx="1019">
                  <c:v>-1.7721199999999999</c:v>
                </c:pt>
                <c:pt idx="1020">
                  <c:v>-1.7721199999999999</c:v>
                </c:pt>
                <c:pt idx="1021">
                  <c:v>-1.7721199999999999</c:v>
                </c:pt>
                <c:pt idx="1022">
                  <c:v>-1.7721199999999999</c:v>
                </c:pt>
                <c:pt idx="1023">
                  <c:v>-1.7721199999999999</c:v>
                </c:pt>
                <c:pt idx="1024">
                  <c:v>-1.7721199999999999</c:v>
                </c:pt>
                <c:pt idx="1025">
                  <c:v>-1.7738</c:v>
                </c:pt>
                <c:pt idx="1026">
                  <c:v>-1.7762800000000001</c:v>
                </c:pt>
                <c:pt idx="1027">
                  <c:v>-1.77921</c:v>
                </c:pt>
                <c:pt idx="1028">
                  <c:v>-1.78125</c:v>
                </c:pt>
                <c:pt idx="1029">
                  <c:v>-1.78271</c:v>
                </c:pt>
                <c:pt idx="1030">
                  <c:v>-1.7837000000000001</c:v>
                </c:pt>
                <c:pt idx="1031">
                  <c:v>-1.7837000000000001</c:v>
                </c:pt>
                <c:pt idx="1032">
                  <c:v>-1.7837000000000001</c:v>
                </c:pt>
                <c:pt idx="1033">
                  <c:v>-1.7837000000000001</c:v>
                </c:pt>
                <c:pt idx="1034">
                  <c:v>-1.7837000000000001</c:v>
                </c:pt>
                <c:pt idx="1035">
                  <c:v>-1.7837000000000001</c:v>
                </c:pt>
                <c:pt idx="1036">
                  <c:v>-1.7837000000000001</c:v>
                </c:pt>
                <c:pt idx="1037">
                  <c:v>-1.7837000000000001</c:v>
                </c:pt>
                <c:pt idx="1038">
                  <c:v>-1.7837000000000001</c:v>
                </c:pt>
                <c:pt idx="1039">
                  <c:v>-1.7855099999999999</c:v>
                </c:pt>
                <c:pt idx="1040">
                  <c:v>-1.7874399999999999</c:v>
                </c:pt>
                <c:pt idx="1041">
                  <c:v>-1.79054</c:v>
                </c:pt>
                <c:pt idx="1042">
                  <c:v>-1.7923500000000001</c:v>
                </c:pt>
                <c:pt idx="1043">
                  <c:v>-1.7937700000000001</c:v>
                </c:pt>
                <c:pt idx="1044">
                  <c:v>-1.7947599999999999</c:v>
                </c:pt>
                <c:pt idx="1045">
                  <c:v>-1.7947599999999999</c:v>
                </c:pt>
                <c:pt idx="1046">
                  <c:v>-1.7947599999999999</c:v>
                </c:pt>
                <c:pt idx="1047">
                  <c:v>-1.7947599999999999</c:v>
                </c:pt>
                <c:pt idx="1048">
                  <c:v>-1.7947599999999999</c:v>
                </c:pt>
                <c:pt idx="1049">
                  <c:v>-1.7947599999999999</c:v>
                </c:pt>
                <c:pt idx="1050">
                  <c:v>-1.7947599999999999</c:v>
                </c:pt>
                <c:pt idx="1051">
                  <c:v>-1.7947599999999999</c:v>
                </c:pt>
                <c:pt idx="1052">
                  <c:v>-1.7947599999999999</c:v>
                </c:pt>
                <c:pt idx="1053">
                  <c:v>-1.7947599999999999</c:v>
                </c:pt>
                <c:pt idx="1054">
                  <c:v>-1.7947599999999999</c:v>
                </c:pt>
                <c:pt idx="1055">
                  <c:v>-1.7947599999999999</c:v>
                </c:pt>
                <c:pt idx="1056">
                  <c:v>-1.7947599999999999</c:v>
                </c:pt>
                <c:pt idx="1057">
                  <c:v>-1.7947599999999999</c:v>
                </c:pt>
                <c:pt idx="1058">
                  <c:v>-1.7965500000000001</c:v>
                </c:pt>
                <c:pt idx="1059">
                  <c:v>-1.79924</c:v>
                </c:pt>
                <c:pt idx="1060">
                  <c:v>-1.8015699999999999</c:v>
                </c:pt>
                <c:pt idx="1061">
                  <c:v>-1.8025599999999999</c:v>
                </c:pt>
                <c:pt idx="1062">
                  <c:v>-1.8025599999999999</c:v>
                </c:pt>
                <c:pt idx="1063">
                  <c:v>-1.8025599999999999</c:v>
                </c:pt>
                <c:pt idx="1064">
                  <c:v>-1.8025599999999999</c:v>
                </c:pt>
                <c:pt idx="1065">
                  <c:v>-1.8025599999999999</c:v>
                </c:pt>
                <c:pt idx="1066">
                  <c:v>-1.8025599999999999</c:v>
                </c:pt>
                <c:pt idx="1067">
                  <c:v>-1.8025599999999999</c:v>
                </c:pt>
                <c:pt idx="1068">
                  <c:v>-1.8025599999999999</c:v>
                </c:pt>
                <c:pt idx="1069">
                  <c:v>-1.8025599999999999</c:v>
                </c:pt>
                <c:pt idx="1070">
                  <c:v>-1.8025599999999999</c:v>
                </c:pt>
                <c:pt idx="1071">
                  <c:v>-1.8041100000000001</c:v>
                </c:pt>
                <c:pt idx="1072">
                  <c:v>-1.80535</c:v>
                </c:pt>
                <c:pt idx="1073">
                  <c:v>-1.8067200000000001</c:v>
                </c:pt>
                <c:pt idx="1074">
                  <c:v>-1.8090299999999999</c:v>
                </c:pt>
                <c:pt idx="1075">
                  <c:v>-1.8128299999999999</c:v>
                </c:pt>
                <c:pt idx="1076">
                  <c:v>-1.8162</c:v>
                </c:pt>
                <c:pt idx="1077">
                  <c:v>-1.81758</c:v>
                </c:pt>
                <c:pt idx="1078">
                  <c:v>-1.81758</c:v>
                </c:pt>
                <c:pt idx="1079">
                  <c:v>-1.81758</c:v>
                </c:pt>
                <c:pt idx="1080">
                  <c:v>-1.81758</c:v>
                </c:pt>
                <c:pt idx="1081">
                  <c:v>-1.81758</c:v>
                </c:pt>
                <c:pt idx="1082">
                  <c:v>-1.81758</c:v>
                </c:pt>
                <c:pt idx="1083">
                  <c:v>-1.81758</c:v>
                </c:pt>
                <c:pt idx="1084">
                  <c:v>-1.81758</c:v>
                </c:pt>
                <c:pt idx="1085">
                  <c:v>-1.81758</c:v>
                </c:pt>
                <c:pt idx="1086">
                  <c:v>-1.81758</c:v>
                </c:pt>
                <c:pt idx="1087">
                  <c:v>-1.81758</c:v>
                </c:pt>
                <c:pt idx="1088">
                  <c:v>-1.81758</c:v>
                </c:pt>
                <c:pt idx="1089">
                  <c:v>-1.81758</c:v>
                </c:pt>
                <c:pt idx="1090">
                  <c:v>-1.8191299999999999</c:v>
                </c:pt>
                <c:pt idx="1091">
                  <c:v>-1.82087</c:v>
                </c:pt>
                <c:pt idx="1092">
                  <c:v>-1.82372</c:v>
                </c:pt>
                <c:pt idx="1093">
                  <c:v>-1.82646</c:v>
                </c:pt>
                <c:pt idx="1094">
                  <c:v>-1.82823</c:v>
                </c:pt>
                <c:pt idx="1095">
                  <c:v>-1.83029</c:v>
                </c:pt>
                <c:pt idx="1096">
                  <c:v>-1.8320000000000001</c:v>
                </c:pt>
                <c:pt idx="1097">
                  <c:v>-1.8331200000000001</c:v>
                </c:pt>
                <c:pt idx="1098">
                  <c:v>-1.8331200000000001</c:v>
                </c:pt>
                <c:pt idx="1099">
                  <c:v>-1.8331200000000001</c:v>
                </c:pt>
                <c:pt idx="1100">
                  <c:v>-1.8331200000000001</c:v>
                </c:pt>
                <c:pt idx="1101">
                  <c:v>-1.8331200000000001</c:v>
                </c:pt>
                <c:pt idx="1102">
                  <c:v>-1.8331200000000001</c:v>
                </c:pt>
                <c:pt idx="1103">
                  <c:v>-1.8331200000000001</c:v>
                </c:pt>
                <c:pt idx="1104">
                  <c:v>-1.8331200000000001</c:v>
                </c:pt>
                <c:pt idx="1105">
                  <c:v>-1.8331200000000001</c:v>
                </c:pt>
                <c:pt idx="1106">
                  <c:v>-1.8345800000000001</c:v>
                </c:pt>
                <c:pt idx="1107">
                  <c:v>-1.8366100000000001</c:v>
                </c:pt>
                <c:pt idx="1108">
                  <c:v>-1.83816</c:v>
                </c:pt>
                <c:pt idx="1109">
                  <c:v>-1.83816</c:v>
                </c:pt>
                <c:pt idx="1110">
                  <c:v>-1.8397300000000001</c:v>
                </c:pt>
                <c:pt idx="1111">
                  <c:v>-1.84182</c:v>
                </c:pt>
                <c:pt idx="1112">
                  <c:v>-1.8431999999999999</c:v>
                </c:pt>
                <c:pt idx="1113">
                  <c:v>-1.8431999999999999</c:v>
                </c:pt>
                <c:pt idx="1114">
                  <c:v>-1.8431999999999999</c:v>
                </c:pt>
                <c:pt idx="1115">
                  <c:v>-1.8431999999999999</c:v>
                </c:pt>
                <c:pt idx="1116">
                  <c:v>-1.8431999999999999</c:v>
                </c:pt>
                <c:pt idx="1117">
                  <c:v>-1.8431999999999999</c:v>
                </c:pt>
                <c:pt idx="1118">
                  <c:v>-1.8431999999999999</c:v>
                </c:pt>
                <c:pt idx="1119">
                  <c:v>-1.8431999999999999</c:v>
                </c:pt>
                <c:pt idx="1120">
                  <c:v>-1.8431999999999999</c:v>
                </c:pt>
                <c:pt idx="1121">
                  <c:v>-1.8431999999999999</c:v>
                </c:pt>
                <c:pt idx="1122">
                  <c:v>-1.8431999999999999</c:v>
                </c:pt>
                <c:pt idx="1123">
                  <c:v>-1.8431999999999999</c:v>
                </c:pt>
                <c:pt idx="1124">
                  <c:v>-1.8431999999999999</c:v>
                </c:pt>
                <c:pt idx="1125">
                  <c:v>-1.8431999999999999</c:v>
                </c:pt>
                <c:pt idx="1126">
                  <c:v>-1.8431999999999999</c:v>
                </c:pt>
                <c:pt idx="1127">
                  <c:v>-1.8431999999999999</c:v>
                </c:pt>
                <c:pt idx="1128">
                  <c:v>-1.8431999999999999</c:v>
                </c:pt>
                <c:pt idx="1129">
                  <c:v>-1.8431999999999999</c:v>
                </c:pt>
                <c:pt idx="1130">
                  <c:v>-1.8431999999999999</c:v>
                </c:pt>
                <c:pt idx="1131">
                  <c:v>-1.8431999999999999</c:v>
                </c:pt>
                <c:pt idx="1132">
                  <c:v>-1.8431999999999999</c:v>
                </c:pt>
                <c:pt idx="1133">
                  <c:v>-1.8431999999999999</c:v>
                </c:pt>
                <c:pt idx="1134">
                  <c:v>-1.8431999999999999</c:v>
                </c:pt>
                <c:pt idx="1135">
                  <c:v>-1.8431999999999999</c:v>
                </c:pt>
                <c:pt idx="1136">
                  <c:v>-1.8431999999999999</c:v>
                </c:pt>
                <c:pt idx="1137">
                  <c:v>-1.8431999999999999</c:v>
                </c:pt>
                <c:pt idx="1138">
                  <c:v>-1.8431999999999999</c:v>
                </c:pt>
                <c:pt idx="1139">
                  <c:v>-1.8431999999999999</c:v>
                </c:pt>
                <c:pt idx="1140">
                  <c:v>-1.8431999999999999</c:v>
                </c:pt>
                <c:pt idx="1141">
                  <c:v>-1.8431999999999999</c:v>
                </c:pt>
                <c:pt idx="1142">
                  <c:v>-1.8431999999999999</c:v>
                </c:pt>
                <c:pt idx="1143">
                  <c:v>-1.8431999999999999</c:v>
                </c:pt>
                <c:pt idx="1144">
                  <c:v>-1.8431999999999999</c:v>
                </c:pt>
                <c:pt idx="1145">
                  <c:v>-1.8431999999999999</c:v>
                </c:pt>
                <c:pt idx="1146">
                  <c:v>-1.8431999999999999</c:v>
                </c:pt>
                <c:pt idx="1147">
                  <c:v>-1.8431999999999999</c:v>
                </c:pt>
                <c:pt idx="1148">
                  <c:v>-1.8431999999999999</c:v>
                </c:pt>
                <c:pt idx="1149">
                  <c:v>-1.8431999999999999</c:v>
                </c:pt>
                <c:pt idx="1150">
                  <c:v>-1.8431999999999999</c:v>
                </c:pt>
                <c:pt idx="1151">
                  <c:v>-1.8431999999999999</c:v>
                </c:pt>
                <c:pt idx="1152">
                  <c:v>-1.8431999999999999</c:v>
                </c:pt>
                <c:pt idx="1153">
                  <c:v>-1.8431999999999999</c:v>
                </c:pt>
                <c:pt idx="1154">
                  <c:v>-1.8431999999999999</c:v>
                </c:pt>
                <c:pt idx="1155">
                  <c:v>-1.8431999999999999</c:v>
                </c:pt>
                <c:pt idx="1156">
                  <c:v>-1.8431999999999999</c:v>
                </c:pt>
                <c:pt idx="1157">
                  <c:v>-1.8431999999999999</c:v>
                </c:pt>
                <c:pt idx="1158">
                  <c:v>-1.8431999999999999</c:v>
                </c:pt>
                <c:pt idx="1159">
                  <c:v>-1.8431999999999999</c:v>
                </c:pt>
                <c:pt idx="1160">
                  <c:v>-1.8431999999999999</c:v>
                </c:pt>
                <c:pt idx="1161">
                  <c:v>-1.8431999999999999</c:v>
                </c:pt>
                <c:pt idx="1162">
                  <c:v>-1.8431999999999999</c:v>
                </c:pt>
                <c:pt idx="1163">
                  <c:v>-1.8431999999999999</c:v>
                </c:pt>
                <c:pt idx="1164">
                  <c:v>-1.8431999999999999</c:v>
                </c:pt>
                <c:pt idx="1165">
                  <c:v>-1.8431999999999999</c:v>
                </c:pt>
                <c:pt idx="1166">
                  <c:v>-1.8431999999999999</c:v>
                </c:pt>
                <c:pt idx="1167">
                  <c:v>-1.8431999999999999</c:v>
                </c:pt>
                <c:pt idx="1168">
                  <c:v>-1.8431999999999999</c:v>
                </c:pt>
                <c:pt idx="1169">
                  <c:v>-1.8444700000000001</c:v>
                </c:pt>
                <c:pt idx="1170">
                  <c:v>-1.8453200000000001</c:v>
                </c:pt>
                <c:pt idx="1171">
                  <c:v>-1.8453200000000001</c:v>
                </c:pt>
                <c:pt idx="1172">
                  <c:v>-1.8453200000000001</c:v>
                </c:pt>
                <c:pt idx="1173">
                  <c:v>-1.8453200000000001</c:v>
                </c:pt>
                <c:pt idx="1174">
                  <c:v>-1.8453200000000001</c:v>
                </c:pt>
                <c:pt idx="1175">
                  <c:v>-1.8453200000000001</c:v>
                </c:pt>
                <c:pt idx="1176">
                  <c:v>-1.8453200000000001</c:v>
                </c:pt>
                <c:pt idx="1177">
                  <c:v>-1.8453200000000001</c:v>
                </c:pt>
                <c:pt idx="1178">
                  <c:v>-1.8453200000000001</c:v>
                </c:pt>
                <c:pt idx="1179">
                  <c:v>-1.8453200000000001</c:v>
                </c:pt>
                <c:pt idx="1180">
                  <c:v>-1.8453200000000001</c:v>
                </c:pt>
                <c:pt idx="1181">
                  <c:v>-1.8453200000000001</c:v>
                </c:pt>
                <c:pt idx="1182">
                  <c:v>-1.8453200000000001</c:v>
                </c:pt>
                <c:pt idx="1183">
                  <c:v>-1.8453200000000001</c:v>
                </c:pt>
                <c:pt idx="1184">
                  <c:v>-1.847</c:v>
                </c:pt>
                <c:pt idx="1185">
                  <c:v>-1.8487100000000001</c:v>
                </c:pt>
                <c:pt idx="1186">
                  <c:v>-1.8508800000000001</c:v>
                </c:pt>
                <c:pt idx="1187">
                  <c:v>-1.8530800000000001</c:v>
                </c:pt>
                <c:pt idx="1188">
                  <c:v>-1.85571</c:v>
                </c:pt>
                <c:pt idx="1189">
                  <c:v>-1.8590899999999999</c:v>
                </c:pt>
                <c:pt idx="1190">
                  <c:v>-1.8617300000000001</c:v>
                </c:pt>
                <c:pt idx="1191">
                  <c:v>-1.86253</c:v>
                </c:pt>
                <c:pt idx="1192">
                  <c:v>-1.86253</c:v>
                </c:pt>
                <c:pt idx="1193">
                  <c:v>-1.86253</c:v>
                </c:pt>
                <c:pt idx="1194">
                  <c:v>-1.86253</c:v>
                </c:pt>
                <c:pt idx="1195">
                  <c:v>-1.86253</c:v>
                </c:pt>
                <c:pt idx="1196">
                  <c:v>-1.86253</c:v>
                </c:pt>
                <c:pt idx="1197">
                  <c:v>-1.86253</c:v>
                </c:pt>
                <c:pt idx="1198">
                  <c:v>-1.86253</c:v>
                </c:pt>
                <c:pt idx="1199">
                  <c:v>-1.86253</c:v>
                </c:pt>
                <c:pt idx="1200">
                  <c:v>-1.86253</c:v>
                </c:pt>
                <c:pt idx="1201">
                  <c:v>-1.86253</c:v>
                </c:pt>
                <c:pt idx="1202">
                  <c:v>-1.86253</c:v>
                </c:pt>
                <c:pt idx="1203">
                  <c:v>-1.86253</c:v>
                </c:pt>
                <c:pt idx="1204">
                  <c:v>-1.86253</c:v>
                </c:pt>
                <c:pt idx="1205">
                  <c:v>-1.86436</c:v>
                </c:pt>
                <c:pt idx="1206">
                  <c:v>-1.86615</c:v>
                </c:pt>
                <c:pt idx="1207">
                  <c:v>-1.86687</c:v>
                </c:pt>
                <c:pt idx="1208">
                  <c:v>-1.86687</c:v>
                </c:pt>
                <c:pt idx="1209">
                  <c:v>-1.86687</c:v>
                </c:pt>
                <c:pt idx="1210">
                  <c:v>-1.86687</c:v>
                </c:pt>
                <c:pt idx="1211">
                  <c:v>-1.86687</c:v>
                </c:pt>
                <c:pt idx="1212">
                  <c:v>-1.86687</c:v>
                </c:pt>
                <c:pt idx="1213">
                  <c:v>-1.86687</c:v>
                </c:pt>
                <c:pt idx="1214">
                  <c:v>-1.86687</c:v>
                </c:pt>
                <c:pt idx="1215">
                  <c:v>-1.86687</c:v>
                </c:pt>
                <c:pt idx="1216">
                  <c:v>-1.86687</c:v>
                </c:pt>
                <c:pt idx="1217">
                  <c:v>-1.86687</c:v>
                </c:pt>
                <c:pt idx="1218">
                  <c:v>-1.86687</c:v>
                </c:pt>
                <c:pt idx="1219">
                  <c:v>-1.86687</c:v>
                </c:pt>
                <c:pt idx="1220">
                  <c:v>-1.86687</c:v>
                </c:pt>
                <c:pt idx="1221">
                  <c:v>-1.86687</c:v>
                </c:pt>
                <c:pt idx="1222">
                  <c:v>-1.86687</c:v>
                </c:pt>
                <c:pt idx="1223">
                  <c:v>-1.86687</c:v>
                </c:pt>
                <c:pt idx="1224">
                  <c:v>-1.86687</c:v>
                </c:pt>
                <c:pt idx="1225">
                  <c:v>-1.86687</c:v>
                </c:pt>
                <c:pt idx="1226">
                  <c:v>-1.86687</c:v>
                </c:pt>
                <c:pt idx="1227">
                  <c:v>-1.86687</c:v>
                </c:pt>
                <c:pt idx="1228">
                  <c:v>-1.86687</c:v>
                </c:pt>
                <c:pt idx="1229">
                  <c:v>-1.86687</c:v>
                </c:pt>
                <c:pt idx="1230">
                  <c:v>-1.86687</c:v>
                </c:pt>
                <c:pt idx="1231">
                  <c:v>-1.86687</c:v>
                </c:pt>
                <c:pt idx="1232">
                  <c:v>-1.86687</c:v>
                </c:pt>
                <c:pt idx="1233">
                  <c:v>-1.86687</c:v>
                </c:pt>
                <c:pt idx="1234">
                  <c:v>-1.86687</c:v>
                </c:pt>
                <c:pt idx="1235">
                  <c:v>-1.86687</c:v>
                </c:pt>
                <c:pt idx="1236">
                  <c:v>-1.86687</c:v>
                </c:pt>
                <c:pt idx="1237">
                  <c:v>-1.86687</c:v>
                </c:pt>
                <c:pt idx="1238">
                  <c:v>-1.86687</c:v>
                </c:pt>
                <c:pt idx="1239">
                  <c:v>-1.86687</c:v>
                </c:pt>
                <c:pt idx="1240">
                  <c:v>-1.86687</c:v>
                </c:pt>
                <c:pt idx="1241">
                  <c:v>-1.86687</c:v>
                </c:pt>
                <c:pt idx="1242">
                  <c:v>-1.86687</c:v>
                </c:pt>
                <c:pt idx="1243">
                  <c:v>-1.86687</c:v>
                </c:pt>
                <c:pt idx="1244">
                  <c:v>-1.86687</c:v>
                </c:pt>
                <c:pt idx="1245">
                  <c:v>-1.85978</c:v>
                </c:pt>
                <c:pt idx="1246">
                  <c:v>-1.85076</c:v>
                </c:pt>
                <c:pt idx="1247">
                  <c:v>-1.8406899999999999</c:v>
                </c:pt>
                <c:pt idx="1248">
                  <c:v>-1.8293200000000001</c:v>
                </c:pt>
                <c:pt idx="1249">
                  <c:v>-1.8175399999999999</c:v>
                </c:pt>
                <c:pt idx="1250">
                  <c:v>-1.8044899999999999</c:v>
                </c:pt>
                <c:pt idx="1251">
                  <c:v>-1.78949</c:v>
                </c:pt>
                <c:pt idx="1252">
                  <c:v>-1.7733699999999999</c:v>
                </c:pt>
                <c:pt idx="1253">
                  <c:v>-1.75702</c:v>
                </c:pt>
                <c:pt idx="1254">
                  <c:v>-1.74095</c:v>
                </c:pt>
                <c:pt idx="1255">
                  <c:v>-1.7235799999999999</c:v>
                </c:pt>
                <c:pt idx="1256">
                  <c:v>-1.70591</c:v>
                </c:pt>
                <c:pt idx="1257">
                  <c:v>-1.6855500000000001</c:v>
                </c:pt>
                <c:pt idx="1258">
                  <c:v>-1.66629</c:v>
                </c:pt>
                <c:pt idx="1259">
                  <c:v>-1.6456299999999999</c:v>
                </c:pt>
                <c:pt idx="1260">
                  <c:v>-1.6247799999999999</c:v>
                </c:pt>
                <c:pt idx="1261">
                  <c:v>-1.60395</c:v>
                </c:pt>
                <c:pt idx="1262">
                  <c:v>-1.5815699999999999</c:v>
                </c:pt>
                <c:pt idx="1263">
                  <c:v>-1.5589500000000001</c:v>
                </c:pt>
                <c:pt idx="1264">
                  <c:v>-1.5353399999999999</c:v>
                </c:pt>
                <c:pt idx="1265">
                  <c:v>-1.5125299999999999</c:v>
                </c:pt>
                <c:pt idx="1266">
                  <c:v>-1.4902899999999999</c:v>
                </c:pt>
                <c:pt idx="1267">
                  <c:v>-1.4676800000000001</c:v>
                </c:pt>
                <c:pt idx="1268">
                  <c:v>-1.44363</c:v>
                </c:pt>
                <c:pt idx="1269">
                  <c:v>-1.4200999999999999</c:v>
                </c:pt>
                <c:pt idx="1270">
                  <c:v>-1.39693</c:v>
                </c:pt>
                <c:pt idx="1271">
                  <c:v>-1.37416</c:v>
                </c:pt>
                <c:pt idx="1272">
                  <c:v>-1.3527800000000001</c:v>
                </c:pt>
                <c:pt idx="1273">
                  <c:v>-1.3297000000000001</c:v>
                </c:pt>
                <c:pt idx="1274">
                  <c:v>-1.30677</c:v>
                </c:pt>
                <c:pt idx="1275">
                  <c:v>-1.2845299999999999</c:v>
                </c:pt>
                <c:pt idx="1276">
                  <c:v>-1.2617100000000001</c:v>
                </c:pt>
                <c:pt idx="1277">
                  <c:v>-1.2382500000000001</c:v>
                </c:pt>
                <c:pt idx="1278">
                  <c:v>-1.2159</c:v>
                </c:pt>
                <c:pt idx="1279">
                  <c:v>-1.1922900000000001</c:v>
                </c:pt>
                <c:pt idx="1280">
                  <c:v>-1.1695899999999999</c:v>
                </c:pt>
                <c:pt idx="1281">
                  <c:v>-1.1465700000000001</c:v>
                </c:pt>
                <c:pt idx="1282">
                  <c:v>-1.1240399999999999</c:v>
                </c:pt>
                <c:pt idx="1283">
                  <c:v>-1.10067</c:v>
                </c:pt>
                <c:pt idx="1284">
                  <c:v>-1.0784100000000001</c:v>
                </c:pt>
                <c:pt idx="1285">
                  <c:v>-1.05599</c:v>
                </c:pt>
                <c:pt idx="1286">
                  <c:v>-1.0329600000000001</c:v>
                </c:pt>
                <c:pt idx="1287">
                  <c:v>-1.0110399999999999</c:v>
                </c:pt>
                <c:pt idx="1288">
                  <c:v>-0.98660999999999999</c:v>
                </c:pt>
                <c:pt idx="1289">
                  <c:v>-0.96369000000000005</c:v>
                </c:pt>
                <c:pt idx="1290">
                  <c:v>-0.94145999999999996</c:v>
                </c:pt>
                <c:pt idx="1291">
                  <c:v>-0.91900000000000004</c:v>
                </c:pt>
                <c:pt idx="1292">
                  <c:v>-0.89602999999999999</c:v>
                </c:pt>
                <c:pt idx="1293">
                  <c:v>-0.87348000000000003</c:v>
                </c:pt>
                <c:pt idx="1294">
                  <c:v>-0.8498</c:v>
                </c:pt>
                <c:pt idx="1295">
                  <c:v>-0.82598000000000005</c:v>
                </c:pt>
                <c:pt idx="1296">
                  <c:v>-0.80354999999999999</c:v>
                </c:pt>
                <c:pt idx="1297">
                  <c:v>-0.77954999999999997</c:v>
                </c:pt>
                <c:pt idx="1298">
                  <c:v>-0.75634000000000001</c:v>
                </c:pt>
                <c:pt idx="1299">
                  <c:v>-0.73190999999999995</c:v>
                </c:pt>
                <c:pt idx="1300">
                  <c:v>-0.70823999999999998</c:v>
                </c:pt>
                <c:pt idx="1301">
                  <c:v>-0.68445999999999996</c:v>
                </c:pt>
                <c:pt idx="1302">
                  <c:v>-0.66193999999999997</c:v>
                </c:pt>
                <c:pt idx="1303">
                  <c:v>-0.63744000000000001</c:v>
                </c:pt>
                <c:pt idx="1304">
                  <c:v>-0.61497999999999997</c:v>
                </c:pt>
                <c:pt idx="1305">
                  <c:v>-0.59009999999999996</c:v>
                </c:pt>
                <c:pt idx="1306">
                  <c:v>-0.56650999999999996</c:v>
                </c:pt>
                <c:pt idx="1307">
                  <c:v>-0.54354999999999998</c:v>
                </c:pt>
                <c:pt idx="1308">
                  <c:v>-0.51807999999999998</c:v>
                </c:pt>
                <c:pt idx="1309">
                  <c:v>-0.49425000000000002</c:v>
                </c:pt>
                <c:pt idx="1310">
                  <c:v>-0.46842</c:v>
                </c:pt>
                <c:pt idx="1311">
                  <c:v>-0.44503999999999999</c:v>
                </c:pt>
                <c:pt idx="1312">
                  <c:v>-0.41969000000000001</c:v>
                </c:pt>
                <c:pt idx="1313">
                  <c:v>-0.39774999999999999</c:v>
                </c:pt>
                <c:pt idx="1314">
                  <c:v>-0.37420999999999999</c:v>
                </c:pt>
                <c:pt idx="1315">
                  <c:v>-0.35359000000000002</c:v>
                </c:pt>
                <c:pt idx="1316">
                  <c:v>-0.33329999999999999</c:v>
                </c:pt>
                <c:pt idx="1317">
                  <c:v>-0.3165</c:v>
                </c:pt>
                <c:pt idx="1318">
                  <c:v>-0.30137000000000003</c:v>
                </c:pt>
                <c:pt idx="1319">
                  <c:v>-0.28867999999999999</c:v>
                </c:pt>
                <c:pt idx="1320">
                  <c:v>-0.27742</c:v>
                </c:pt>
                <c:pt idx="1321">
                  <c:v>-0.26741999999999999</c:v>
                </c:pt>
                <c:pt idx="1322">
                  <c:v>-0.25873000000000002</c:v>
                </c:pt>
                <c:pt idx="1323">
                  <c:v>-0.25030999999999998</c:v>
                </c:pt>
                <c:pt idx="1324">
                  <c:v>-0.24213000000000001</c:v>
                </c:pt>
                <c:pt idx="1325">
                  <c:v>-0.23329</c:v>
                </c:pt>
                <c:pt idx="1326">
                  <c:v>-0.22450999999999999</c:v>
                </c:pt>
                <c:pt idx="1327">
                  <c:v>-0.21493999999999999</c:v>
                </c:pt>
                <c:pt idx="1328">
                  <c:v>-0.20605000000000001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0.22667000000000001</c:v>
                </c:pt>
                <c:pt idx="1654">
                  <c:v>0.25270999999999999</c:v>
                </c:pt>
                <c:pt idx="1655">
                  <c:v>0.27698</c:v>
                </c:pt>
                <c:pt idx="1656">
                  <c:v>0.30235000000000001</c:v>
                </c:pt>
                <c:pt idx="1657">
                  <c:v>0.32616000000000001</c:v>
                </c:pt>
                <c:pt idx="1658">
                  <c:v>0.35254000000000002</c:v>
                </c:pt>
                <c:pt idx="1659">
                  <c:v>0.37691999999999998</c:v>
                </c:pt>
                <c:pt idx="1660">
                  <c:v>0.40339999999999998</c:v>
                </c:pt>
                <c:pt idx="1661">
                  <c:v>0.42764999999999997</c:v>
                </c:pt>
                <c:pt idx="1662">
                  <c:v>0.45269999999999999</c:v>
                </c:pt>
                <c:pt idx="1663">
                  <c:v>0.47864000000000001</c:v>
                </c:pt>
                <c:pt idx="1664">
                  <c:v>0.50400999999999996</c:v>
                </c:pt>
                <c:pt idx="1665">
                  <c:v>0.52942999999999996</c:v>
                </c:pt>
                <c:pt idx="1666">
                  <c:v>0.55442999999999998</c:v>
                </c:pt>
                <c:pt idx="1667">
                  <c:v>0.58016000000000001</c:v>
                </c:pt>
                <c:pt idx="1668">
                  <c:v>0.60573999999999995</c:v>
                </c:pt>
                <c:pt idx="1669">
                  <c:v>0.63200000000000001</c:v>
                </c:pt>
                <c:pt idx="1670">
                  <c:v>0.65810000000000002</c:v>
                </c:pt>
                <c:pt idx="1671">
                  <c:v>0.68206</c:v>
                </c:pt>
                <c:pt idx="1672">
                  <c:v>0.70898000000000005</c:v>
                </c:pt>
                <c:pt idx="1673">
                  <c:v>0.73331000000000002</c:v>
                </c:pt>
                <c:pt idx="1674">
                  <c:v>0.76014999999999999</c:v>
                </c:pt>
                <c:pt idx="1675">
                  <c:v>0.78547</c:v>
                </c:pt>
                <c:pt idx="1676">
                  <c:v>0.81049000000000004</c:v>
                </c:pt>
                <c:pt idx="1677">
                  <c:v>0.83550999999999997</c:v>
                </c:pt>
                <c:pt idx="1678">
                  <c:v>0.86029999999999995</c:v>
                </c:pt>
                <c:pt idx="1679">
                  <c:v>0.8861</c:v>
                </c:pt>
                <c:pt idx="1680">
                  <c:v>0.91025999999999996</c:v>
                </c:pt>
                <c:pt idx="1681">
                  <c:v>0.93584000000000001</c:v>
                </c:pt>
                <c:pt idx="1682">
                  <c:v>0.96065999999999996</c:v>
                </c:pt>
                <c:pt idx="1683">
                  <c:v>0.98645000000000005</c:v>
                </c:pt>
                <c:pt idx="1684">
                  <c:v>1.0103500000000001</c:v>
                </c:pt>
                <c:pt idx="1685">
                  <c:v>1.0355700000000001</c:v>
                </c:pt>
                <c:pt idx="1686">
                  <c:v>1.0599099999999999</c:v>
                </c:pt>
                <c:pt idx="1687">
                  <c:v>1.0848</c:v>
                </c:pt>
                <c:pt idx="1688">
                  <c:v>1.1102700000000001</c:v>
                </c:pt>
                <c:pt idx="1689">
                  <c:v>1.13446</c:v>
                </c:pt>
                <c:pt idx="1690">
                  <c:v>1.1596299999999999</c:v>
                </c:pt>
                <c:pt idx="1691">
                  <c:v>1.1836100000000001</c:v>
                </c:pt>
                <c:pt idx="1692">
                  <c:v>1.2078599999999999</c:v>
                </c:pt>
                <c:pt idx="1693">
                  <c:v>1.23129</c:v>
                </c:pt>
                <c:pt idx="1694">
                  <c:v>1.2544500000000001</c:v>
                </c:pt>
                <c:pt idx="1695">
                  <c:v>1.2778700000000001</c:v>
                </c:pt>
                <c:pt idx="1696">
                  <c:v>1.2984</c:v>
                </c:pt>
                <c:pt idx="1697">
                  <c:v>1.31881</c:v>
                </c:pt>
                <c:pt idx="1698">
                  <c:v>1.33816</c:v>
                </c:pt>
                <c:pt idx="1699">
                  <c:v>1.3580000000000001</c:v>
                </c:pt>
                <c:pt idx="1700">
                  <c:v>1.3765499999999999</c:v>
                </c:pt>
                <c:pt idx="1701">
                  <c:v>1.3939900000000001</c:v>
                </c:pt>
                <c:pt idx="1702">
                  <c:v>1.4093599999999999</c:v>
                </c:pt>
                <c:pt idx="1703">
                  <c:v>1.4246700000000001</c:v>
                </c:pt>
                <c:pt idx="1704">
                  <c:v>1.43994</c:v>
                </c:pt>
                <c:pt idx="1705">
                  <c:v>1.4538800000000001</c:v>
                </c:pt>
                <c:pt idx="1706">
                  <c:v>1.46716</c:v>
                </c:pt>
                <c:pt idx="1707">
                  <c:v>1.4790000000000001</c:v>
                </c:pt>
                <c:pt idx="1708">
                  <c:v>1.49136</c:v>
                </c:pt>
                <c:pt idx="1709">
                  <c:v>1.5039100000000001</c:v>
                </c:pt>
                <c:pt idx="1710">
                  <c:v>1.51508</c:v>
                </c:pt>
                <c:pt idx="1711">
                  <c:v>1.5257499999999999</c:v>
                </c:pt>
                <c:pt idx="1712">
                  <c:v>1.53511</c:v>
                </c:pt>
                <c:pt idx="1713">
                  <c:v>1.54515</c:v>
                </c:pt>
                <c:pt idx="1714">
                  <c:v>1.55501</c:v>
                </c:pt>
                <c:pt idx="1715">
                  <c:v>1.5641499999999999</c:v>
                </c:pt>
                <c:pt idx="1716">
                  <c:v>1.5723499999999999</c:v>
                </c:pt>
                <c:pt idx="1717">
                  <c:v>1.57952</c:v>
                </c:pt>
                <c:pt idx="1718">
                  <c:v>1.5863700000000001</c:v>
                </c:pt>
                <c:pt idx="1719">
                  <c:v>1.59283</c:v>
                </c:pt>
                <c:pt idx="1720">
                  <c:v>1.59283</c:v>
                </c:pt>
                <c:pt idx="1721">
                  <c:v>1.59283</c:v>
                </c:pt>
                <c:pt idx="1722">
                  <c:v>1.59283</c:v>
                </c:pt>
                <c:pt idx="1723">
                  <c:v>1.59283</c:v>
                </c:pt>
                <c:pt idx="1724">
                  <c:v>1.59283</c:v>
                </c:pt>
                <c:pt idx="1725">
                  <c:v>1.59283</c:v>
                </c:pt>
                <c:pt idx="1726">
                  <c:v>1.59283</c:v>
                </c:pt>
                <c:pt idx="1727">
                  <c:v>1.59283</c:v>
                </c:pt>
                <c:pt idx="1728">
                  <c:v>1.59283</c:v>
                </c:pt>
                <c:pt idx="1729">
                  <c:v>1.59283</c:v>
                </c:pt>
                <c:pt idx="1730">
                  <c:v>1.59283</c:v>
                </c:pt>
                <c:pt idx="1731">
                  <c:v>1.59283</c:v>
                </c:pt>
                <c:pt idx="1732">
                  <c:v>1.59283</c:v>
                </c:pt>
                <c:pt idx="1733">
                  <c:v>1.59283</c:v>
                </c:pt>
                <c:pt idx="1734">
                  <c:v>1.59283</c:v>
                </c:pt>
                <c:pt idx="1735">
                  <c:v>1.59283</c:v>
                </c:pt>
                <c:pt idx="1736">
                  <c:v>1.59283</c:v>
                </c:pt>
                <c:pt idx="1737">
                  <c:v>1.59283</c:v>
                </c:pt>
                <c:pt idx="1738">
                  <c:v>1.59283</c:v>
                </c:pt>
                <c:pt idx="1739">
                  <c:v>1.59283</c:v>
                </c:pt>
                <c:pt idx="1740">
                  <c:v>1.59283</c:v>
                </c:pt>
                <c:pt idx="1741">
                  <c:v>1.59283</c:v>
                </c:pt>
                <c:pt idx="1742">
                  <c:v>1.59283</c:v>
                </c:pt>
                <c:pt idx="1743">
                  <c:v>1.59283</c:v>
                </c:pt>
                <c:pt idx="1744">
                  <c:v>1.59283</c:v>
                </c:pt>
                <c:pt idx="1745">
                  <c:v>1.59283</c:v>
                </c:pt>
                <c:pt idx="1746">
                  <c:v>1.59283</c:v>
                </c:pt>
                <c:pt idx="1747">
                  <c:v>1.59283</c:v>
                </c:pt>
                <c:pt idx="1748">
                  <c:v>1.59283</c:v>
                </c:pt>
                <c:pt idx="1749">
                  <c:v>1.59152</c:v>
                </c:pt>
                <c:pt idx="1750">
                  <c:v>1.59026</c:v>
                </c:pt>
                <c:pt idx="1751">
                  <c:v>1.5885899999999999</c:v>
                </c:pt>
                <c:pt idx="1752">
                  <c:v>1.58646</c:v>
                </c:pt>
                <c:pt idx="1753">
                  <c:v>1.58382</c:v>
                </c:pt>
                <c:pt idx="1754">
                  <c:v>1.57938</c:v>
                </c:pt>
                <c:pt idx="1755">
                  <c:v>1.5737699999999999</c:v>
                </c:pt>
                <c:pt idx="1756">
                  <c:v>1.5669500000000001</c:v>
                </c:pt>
                <c:pt idx="1757">
                  <c:v>1.5600099999999999</c:v>
                </c:pt>
                <c:pt idx="1758">
                  <c:v>1.5507299999999999</c:v>
                </c:pt>
                <c:pt idx="1759">
                  <c:v>1.54135</c:v>
                </c:pt>
                <c:pt idx="1760">
                  <c:v>1.53105</c:v>
                </c:pt>
                <c:pt idx="1761">
                  <c:v>1.5196700000000001</c:v>
                </c:pt>
                <c:pt idx="1762">
                  <c:v>1.5078400000000001</c:v>
                </c:pt>
                <c:pt idx="1763">
                  <c:v>1.49563</c:v>
                </c:pt>
                <c:pt idx="1764">
                  <c:v>1.48329</c:v>
                </c:pt>
                <c:pt idx="1765">
                  <c:v>1.46959</c:v>
                </c:pt>
                <c:pt idx="1766">
                  <c:v>1.4557599999999999</c:v>
                </c:pt>
                <c:pt idx="1767">
                  <c:v>1.44025</c:v>
                </c:pt>
                <c:pt idx="1768">
                  <c:v>1.4245699999999999</c:v>
                </c:pt>
                <c:pt idx="1769">
                  <c:v>1.4078200000000001</c:v>
                </c:pt>
                <c:pt idx="1770">
                  <c:v>1.3924700000000001</c:v>
                </c:pt>
                <c:pt idx="1771">
                  <c:v>1.3744799999999999</c:v>
                </c:pt>
                <c:pt idx="1772">
                  <c:v>1.35622</c:v>
                </c:pt>
                <c:pt idx="1773">
                  <c:v>1.33782</c:v>
                </c:pt>
                <c:pt idx="1774">
                  <c:v>1.3194999999999999</c:v>
                </c:pt>
                <c:pt idx="1775">
                  <c:v>1.2999099999999999</c:v>
                </c:pt>
                <c:pt idx="1776">
                  <c:v>1.2799199999999999</c:v>
                </c:pt>
                <c:pt idx="1777">
                  <c:v>1.25949</c:v>
                </c:pt>
                <c:pt idx="1778">
                  <c:v>1.2378199999999999</c:v>
                </c:pt>
                <c:pt idx="1779">
                  <c:v>1.21675</c:v>
                </c:pt>
                <c:pt idx="1780">
                  <c:v>1.1955899999999999</c:v>
                </c:pt>
                <c:pt idx="1781">
                  <c:v>1.1740699999999999</c:v>
                </c:pt>
                <c:pt idx="1782">
                  <c:v>1.15191</c:v>
                </c:pt>
                <c:pt idx="1783">
                  <c:v>1.12937</c:v>
                </c:pt>
                <c:pt idx="1784">
                  <c:v>1.1065499999999999</c:v>
                </c:pt>
                <c:pt idx="1785">
                  <c:v>1.0829299999999999</c:v>
                </c:pt>
                <c:pt idx="1786">
                  <c:v>1.0606100000000001</c:v>
                </c:pt>
                <c:pt idx="1787">
                  <c:v>1.0374000000000001</c:v>
                </c:pt>
                <c:pt idx="1788">
                  <c:v>1.01553</c:v>
                </c:pt>
                <c:pt idx="1789">
                  <c:v>0.99258000000000002</c:v>
                </c:pt>
                <c:pt idx="1790">
                  <c:v>0.96945999999999999</c:v>
                </c:pt>
                <c:pt idx="1791">
                  <c:v>0.94628999999999996</c:v>
                </c:pt>
                <c:pt idx="1792">
                  <c:v>0.92481000000000002</c:v>
                </c:pt>
                <c:pt idx="1793">
                  <c:v>0.90195000000000003</c:v>
                </c:pt>
                <c:pt idx="1794">
                  <c:v>0.88024000000000002</c:v>
                </c:pt>
                <c:pt idx="1795">
                  <c:v>0.85731000000000002</c:v>
                </c:pt>
                <c:pt idx="1796">
                  <c:v>0.83379000000000003</c:v>
                </c:pt>
                <c:pt idx="1797">
                  <c:v>0.81205000000000005</c:v>
                </c:pt>
                <c:pt idx="1798">
                  <c:v>0.79152</c:v>
                </c:pt>
                <c:pt idx="1799">
                  <c:v>0.76964999999999995</c:v>
                </c:pt>
                <c:pt idx="1800">
                  <c:v>0.74819999999999998</c:v>
                </c:pt>
                <c:pt idx="1801">
                  <c:v>0.72724999999999995</c:v>
                </c:pt>
                <c:pt idx="1802">
                  <c:v>0.70528000000000002</c:v>
                </c:pt>
                <c:pt idx="1803">
                  <c:v>0.68427000000000004</c:v>
                </c:pt>
                <c:pt idx="1804">
                  <c:v>0.66213</c:v>
                </c:pt>
                <c:pt idx="1805">
                  <c:v>0.64027999999999996</c:v>
                </c:pt>
                <c:pt idx="1806">
                  <c:v>0.61743999999999999</c:v>
                </c:pt>
                <c:pt idx="1807">
                  <c:v>0.59421000000000002</c:v>
                </c:pt>
                <c:pt idx="1808">
                  <c:v>0.57167999999999997</c:v>
                </c:pt>
                <c:pt idx="1809">
                  <c:v>0.54915000000000003</c:v>
                </c:pt>
                <c:pt idx="1810">
                  <c:v>0.52708999999999995</c:v>
                </c:pt>
                <c:pt idx="1811">
                  <c:v>0.50344</c:v>
                </c:pt>
                <c:pt idx="1812">
                  <c:v>0.48127999999999999</c:v>
                </c:pt>
                <c:pt idx="1813">
                  <c:v>0.45693</c:v>
                </c:pt>
                <c:pt idx="1814">
                  <c:v>0.43465999999999999</c:v>
                </c:pt>
                <c:pt idx="1815">
                  <c:v>0.41243000000000002</c:v>
                </c:pt>
                <c:pt idx="1816">
                  <c:v>0.38971</c:v>
                </c:pt>
                <c:pt idx="1817">
                  <c:v>0.36657000000000001</c:v>
                </c:pt>
                <c:pt idx="1818">
                  <c:v>0.34433000000000002</c:v>
                </c:pt>
                <c:pt idx="1819">
                  <c:v>0.32107000000000002</c:v>
                </c:pt>
                <c:pt idx="1820">
                  <c:v>0.29774</c:v>
                </c:pt>
                <c:pt idx="1821">
                  <c:v>0.27609</c:v>
                </c:pt>
                <c:pt idx="1822">
                  <c:v>0.25214999999999999</c:v>
                </c:pt>
                <c:pt idx="1823">
                  <c:v>0.22905</c:v>
                </c:pt>
                <c:pt idx="1824">
                  <c:v>0.20485999999999999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70-4EE3-A2EB-D887CA169276}"/>
            </c:ext>
          </c:extLst>
        </c:ser>
        <c:ser>
          <c:idx val="0"/>
          <c:order val="1"/>
          <c:tx>
            <c:strRef>
              <c:f>'Simple Data'!$C$1</c:f>
              <c:strCache>
                <c:ptCount val="1"/>
                <c:pt idx="0">
                  <c:v>Rolling a_z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'Simple Data'!$C$2:$C$2000</c:f>
              <c:numCache>
                <c:formatCode>General</c:formatCode>
                <c:ptCount val="1999"/>
                <c:pt idx="0">
                  <c:v>-0.13</c:v>
                </c:pt>
                <c:pt idx="1">
                  <c:v>-0.13</c:v>
                </c:pt>
                <c:pt idx="2">
                  <c:v>-0.1</c:v>
                </c:pt>
                <c:pt idx="3">
                  <c:v>-8.7999999999999995E-2</c:v>
                </c:pt>
                <c:pt idx="4">
                  <c:v>-0.09</c:v>
                </c:pt>
                <c:pt idx="5">
                  <c:v>-0.09</c:v>
                </c:pt>
                <c:pt idx="6">
                  <c:v>-8.1250000000000003E-2</c:v>
                </c:pt>
                <c:pt idx="7">
                  <c:v>-7.6670000000000002E-2</c:v>
                </c:pt>
                <c:pt idx="8">
                  <c:v>-0.08</c:v>
                </c:pt>
                <c:pt idx="9">
                  <c:v>-6.9000000000000006E-2</c:v>
                </c:pt>
                <c:pt idx="10">
                  <c:v>-6.2E-2</c:v>
                </c:pt>
                <c:pt idx="11">
                  <c:v>-6.6000000000000003E-2</c:v>
                </c:pt>
                <c:pt idx="12">
                  <c:v>-6.6000000000000003E-2</c:v>
                </c:pt>
                <c:pt idx="13">
                  <c:v>-6.7000000000000004E-2</c:v>
                </c:pt>
                <c:pt idx="14">
                  <c:v>-6.4000000000000001E-2</c:v>
                </c:pt>
                <c:pt idx="15">
                  <c:v>-0.06</c:v>
                </c:pt>
                <c:pt idx="16">
                  <c:v>-0.06</c:v>
                </c:pt>
                <c:pt idx="17">
                  <c:v>-6.2E-2</c:v>
                </c:pt>
                <c:pt idx="18">
                  <c:v>-6.4000000000000001E-2</c:v>
                </c:pt>
                <c:pt idx="19">
                  <c:v>-6.5000000000000002E-2</c:v>
                </c:pt>
                <c:pt idx="20">
                  <c:v>-6.4000000000000001E-2</c:v>
                </c:pt>
                <c:pt idx="21">
                  <c:v>-5.8999999999999997E-2</c:v>
                </c:pt>
                <c:pt idx="22">
                  <c:v>-0.06</c:v>
                </c:pt>
                <c:pt idx="23">
                  <c:v>-5.8999999999999997E-2</c:v>
                </c:pt>
                <c:pt idx="24">
                  <c:v>-0.06</c:v>
                </c:pt>
                <c:pt idx="25">
                  <c:v>-6.9000000000000006E-2</c:v>
                </c:pt>
                <c:pt idx="26">
                  <c:v>-7.1999999999999995E-2</c:v>
                </c:pt>
                <c:pt idx="27">
                  <c:v>-7.1999999999999995E-2</c:v>
                </c:pt>
                <c:pt idx="28">
                  <c:v>-6.9000000000000006E-2</c:v>
                </c:pt>
                <c:pt idx="29">
                  <c:v>-6.8000000000000005E-2</c:v>
                </c:pt>
                <c:pt idx="30">
                  <c:v>-6.8000000000000005E-2</c:v>
                </c:pt>
                <c:pt idx="31">
                  <c:v>-6.8000000000000005E-2</c:v>
                </c:pt>
                <c:pt idx="32">
                  <c:v>-7.9000000000000001E-2</c:v>
                </c:pt>
                <c:pt idx="33">
                  <c:v>-7.6999999999999999E-2</c:v>
                </c:pt>
                <c:pt idx="34">
                  <c:v>-7.4999999999999997E-2</c:v>
                </c:pt>
                <c:pt idx="35">
                  <c:v>-7.1999999999999995E-2</c:v>
                </c:pt>
                <c:pt idx="36">
                  <c:v>-6.9000000000000006E-2</c:v>
                </c:pt>
                <c:pt idx="37">
                  <c:v>-7.0000000000000007E-2</c:v>
                </c:pt>
                <c:pt idx="38">
                  <c:v>-6.8000000000000005E-2</c:v>
                </c:pt>
                <c:pt idx="39">
                  <c:v>-6.8000000000000005E-2</c:v>
                </c:pt>
                <c:pt idx="40">
                  <c:v>-6.6000000000000003E-2</c:v>
                </c:pt>
                <c:pt idx="41">
                  <c:v>-6.3E-2</c:v>
                </c:pt>
                <c:pt idx="42">
                  <c:v>-5.8999999999999997E-2</c:v>
                </c:pt>
                <c:pt idx="43">
                  <c:v>-6.2E-2</c:v>
                </c:pt>
                <c:pt idx="44">
                  <c:v>-6.2E-2</c:v>
                </c:pt>
                <c:pt idx="45">
                  <c:v>-5.8999999999999997E-2</c:v>
                </c:pt>
                <c:pt idx="46">
                  <c:v>-5.8000000000000003E-2</c:v>
                </c:pt>
                <c:pt idx="47">
                  <c:v>-5.6000000000000001E-2</c:v>
                </c:pt>
                <c:pt idx="48">
                  <c:v>-5.8999999999999997E-2</c:v>
                </c:pt>
                <c:pt idx="49">
                  <c:v>-7.2999999999999995E-2</c:v>
                </c:pt>
                <c:pt idx="50">
                  <c:v>-7.1999999999999995E-2</c:v>
                </c:pt>
                <c:pt idx="51">
                  <c:v>-6.6000000000000003E-2</c:v>
                </c:pt>
                <c:pt idx="52">
                  <c:v>-6.8000000000000005E-2</c:v>
                </c:pt>
                <c:pt idx="53">
                  <c:v>-7.2999999999999995E-2</c:v>
                </c:pt>
                <c:pt idx="54">
                  <c:v>-7.0000000000000007E-2</c:v>
                </c:pt>
                <c:pt idx="55">
                  <c:v>-6.7000000000000004E-2</c:v>
                </c:pt>
                <c:pt idx="56">
                  <c:v>-7.6999999999999999E-2</c:v>
                </c:pt>
                <c:pt idx="57">
                  <c:v>-7.2999999999999995E-2</c:v>
                </c:pt>
                <c:pt idx="58">
                  <c:v>-5.8999999999999997E-2</c:v>
                </c:pt>
                <c:pt idx="59">
                  <c:v>-5.5E-2</c:v>
                </c:pt>
                <c:pt idx="60">
                  <c:v>-5.7000000000000002E-2</c:v>
                </c:pt>
                <c:pt idx="61">
                  <c:v>-5.8000000000000003E-2</c:v>
                </c:pt>
                <c:pt idx="62">
                  <c:v>-0.05</c:v>
                </c:pt>
                <c:pt idx="63">
                  <c:v>-0.05</c:v>
                </c:pt>
                <c:pt idx="64">
                  <c:v>-4.7E-2</c:v>
                </c:pt>
                <c:pt idx="65">
                  <c:v>-4.3999999999999997E-2</c:v>
                </c:pt>
                <c:pt idx="66">
                  <c:v>-4.3999999999999997E-2</c:v>
                </c:pt>
                <c:pt idx="67">
                  <c:v>-4.9000000000000002E-2</c:v>
                </c:pt>
                <c:pt idx="68">
                  <c:v>-5.3999999999999999E-2</c:v>
                </c:pt>
                <c:pt idx="69">
                  <c:v>-4.9000000000000002E-2</c:v>
                </c:pt>
                <c:pt idx="70">
                  <c:v>-4.9000000000000002E-2</c:v>
                </c:pt>
                <c:pt idx="71">
                  <c:v>-4.8000000000000001E-2</c:v>
                </c:pt>
                <c:pt idx="72">
                  <c:v>-5.0999999999999997E-2</c:v>
                </c:pt>
                <c:pt idx="73">
                  <c:v>-5.1999999999999998E-2</c:v>
                </c:pt>
                <c:pt idx="74">
                  <c:v>-5.0999999999999997E-2</c:v>
                </c:pt>
                <c:pt idx="75">
                  <c:v>-5.3999999999999999E-2</c:v>
                </c:pt>
                <c:pt idx="76">
                  <c:v>-5.5E-2</c:v>
                </c:pt>
                <c:pt idx="77">
                  <c:v>-5.2999999999999999E-2</c:v>
                </c:pt>
                <c:pt idx="78">
                  <c:v>-5.2999999999999999E-2</c:v>
                </c:pt>
                <c:pt idx="79">
                  <c:v>-5.5E-2</c:v>
                </c:pt>
                <c:pt idx="80">
                  <c:v>-6.3E-2</c:v>
                </c:pt>
                <c:pt idx="81">
                  <c:v>-6.5000000000000002E-2</c:v>
                </c:pt>
                <c:pt idx="82">
                  <c:v>-0.06</c:v>
                </c:pt>
                <c:pt idx="83">
                  <c:v>-6.0999999999999999E-2</c:v>
                </c:pt>
                <c:pt idx="84">
                  <c:v>-6.7000000000000004E-2</c:v>
                </c:pt>
                <c:pt idx="85">
                  <c:v>-6.6000000000000003E-2</c:v>
                </c:pt>
                <c:pt idx="86">
                  <c:v>-6.7000000000000004E-2</c:v>
                </c:pt>
                <c:pt idx="87">
                  <c:v>-6.9000000000000006E-2</c:v>
                </c:pt>
                <c:pt idx="88">
                  <c:v>-6.7000000000000004E-2</c:v>
                </c:pt>
                <c:pt idx="89">
                  <c:v>-6.0999999999999999E-2</c:v>
                </c:pt>
                <c:pt idx="90">
                  <c:v>-6.0999999999999999E-2</c:v>
                </c:pt>
                <c:pt idx="91">
                  <c:v>-6.6000000000000003E-2</c:v>
                </c:pt>
                <c:pt idx="92">
                  <c:v>-6.8000000000000005E-2</c:v>
                </c:pt>
                <c:pt idx="93">
                  <c:v>-6.4000000000000001E-2</c:v>
                </c:pt>
                <c:pt idx="94">
                  <c:v>-5.8999999999999997E-2</c:v>
                </c:pt>
                <c:pt idx="95">
                  <c:v>-0.06</c:v>
                </c:pt>
                <c:pt idx="96">
                  <c:v>-5.7000000000000002E-2</c:v>
                </c:pt>
                <c:pt idx="97">
                  <c:v>-6.4000000000000001E-2</c:v>
                </c:pt>
                <c:pt idx="98">
                  <c:v>-6.6000000000000003E-2</c:v>
                </c:pt>
                <c:pt idx="99">
                  <c:v>-7.0999999999999994E-2</c:v>
                </c:pt>
                <c:pt idx="100">
                  <c:v>-6.0999999999999999E-2</c:v>
                </c:pt>
                <c:pt idx="101">
                  <c:v>-6.5000000000000002E-2</c:v>
                </c:pt>
                <c:pt idx="102">
                  <c:v>-0.06</c:v>
                </c:pt>
                <c:pt idx="103">
                  <c:v>-5.7000000000000002E-2</c:v>
                </c:pt>
                <c:pt idx="104">
                  <c:v>-6.9000000000000006E-2</c:v>
                </c:pt>
                <c:pt idx="105">
                  <c:v>-6.7000000000000004E-2</c:v>
                </c:pt>
                <c:pt idx="106">
                  <c:v>-5.7000000000000002E-2</c:v>
                </c:pt>
                <c:pt idx="107">
                  <c:v>-6.2E-2</c:v>
                </c:pt>
                <c:pt idx="108">
                  <c:v>-6.2E-2</c:v>
                </c:pt>
                <c:pt idx="109">
                  <c:v>-5.3999999999999999E-2</c:v>
                </c:pt>
                <c:pt idx="110">
                  <c:v>-6.2E-2</c:v>
                </c:pt>
                <c:pt idx="111">
                  <c:v>-6.4000000000000001E-2</c:v>
                </c:pt>
                <c:pt idx="112">
                  <c:v>-6.8000000000000005E-2</c:v>
                </c:pt>
                <c:pt idx="113">
                  <c:v>-6.9000000000000006E-2</c:v>
                </c:pt>
                <c:pt idx="114">
                  <c:v>-7.1999999999999995E-2</c:v>
                </c:pt>
                <c:pt idx="115">
                  <c:v>-7.4999999999999997E-2</c:v>
                </c:pt>
                <c:pt idx="116">
                  <c:v>-8.2000000000000003E-2</c:v>
                </c:pt>
                <c:pt idx="117">
                  <c:v>-6.8000000000000005E-2</c:v>
                </c:pt>
                <c:pt idx="118">
                  <c:v>-6.8000000000000005E-2</c:v>
                </c:pt>
                <c:pt idx="119">
                  <c:v>-6.6000000000000003E-2</c:v>
                </c:pt>
                <c:pt idx="120">
                  <c:v>-5.6000000000000001E-2</c:v>
                </c:pt>
                <c:pt idx="121">
                  <c:v>-5.7000000000000002E-2</c:v>
                </c:pt>
                <c:pt idx="122">
                  <c:v>-6.3E-2</c:v>
                </c:pt>
                <c:pt idx="123">
                  <c:v>-7.4999999999999997E-2</c:v>
                </c:pt>
                <c:pt idx="124">
                  <c:v>-7.3999999999999996E-2</c:v>
                </c:pt>
                <c:pt idx="125">
                  <c:v>-7.5999999999999998E-2</c:v>
                </c:pt>
                <c:pt idx="126">
                  <c:v>-7.1999999999999995E-2</c:v>
                </c:pt>
                <c:pt idx="127">
                  <c:v>-7.5999999999999998E-2</c:v>
                </c:pt>
                <c:pt idx="128">
                  <c:v>-8.5000000000000006E-2</c:v>
                </c:pt>
                <c:pt idx="129">
                  <c:v>-8.8999999999999996E-2</c:v>
                </c:pt>
                <c:pt idx="130">
                  <c:v>-9.0999999999999998E-2</c:v>
                </c:pt>
                <c:pt idx="131">
                  <c:v>-0.09</c:v>
                </c:pt>
                <c:pt idx="132">
                  <c:v>-0.09</c:v>
                </c:pt>
                <c:pt idx="133">
                  <c:v>-0.08</c:v>
                </c:pt>
                <c:pt idx="134">
                  <c:v>-7.6999999999999999E-2</c:v>
                </c:pt>
                <c:pt idx="135">
                  <c:v>-8.7999999999999995E-2</c:v>
                </c:pt>
                <c:pt idx="136">
                  <c:v>-0.09</c:v>
                </c:pt>
                <c:pt idx="137">
                  <c:v>-8.3000000000000004E-2</c:v>
                </c:pt>
                <c:pt idx="138">
                  <c:v>-8.2000000000000003E-2</c:v>
                </c:pt>
                <c:pt idx="139">
                  <c:v>-8.6999999999999994E-2</c:v>
                </c:pt>
                <c:pt idx="140">
                  <c:v>-8.6999999999999994E-2</c:v>
                </c:pt>
                <c:pt idx="141">
                  <c:v>-0.08</c:v>
                </c:pt>
                <c:pt idx="142">
                  <c:v>-7.2999999999999995E-2</c:v>
                </c:pt>
                <c:pt idx="143">
                  <c:v>-6.3E-2</c:v>
                </c:pt>
                <c:pt idx="144">
                  <c:v>-6.4000000000000001E-2</c:v>
                </c:pt>
                <c:pt idx="145">
                  <c:v>-0.06</c:v>
                </c:pt>
                <c:pt idx="146">
                  <c:v>-5.7000000000000002E-2</c:v>
                </c:pt>
                <c:pt idx="147">
                  <c:v>-0.06</c:v>
                </c:pt>
                <c:pt idx="148">
                  <c:v>-0.05</c:v>
                </c:pt>
                <c:pt idx="149">
                  <c:v>-4.5999999999999999E-2</c:v>
                </c:pt>
                <c:pt idx="150">
                  <c:v>-4.5999999999999999E-2</c:v>
                </c:pt>
                <c:pt idx="151">
                  <c:v>-5.5E-2</c:v>
                </c:pt>
                <c:pt idx="152">
                  <c:v>-5.7000000000000002E-2</c:v>
                </c:pt>
                <c:pt idx="153">
                  <c:v>-6.4000000000000001E-2</c:v>
                </c:pt>
                <c:pt idx="154">
                  <c:v>-0.06</c:v>
                </c:pt>
                <c:pt idx="155">
                  <c:v>-5.8000000000000003E-2</c:v>
                </c:pt>
                <c:pt idx="156">
                  <c:v>-7.0000000000000007E-2</c:v>
                </c:pt>
                <c:pt idx="157">
                  <c:v>-7.3999999999999996E-2</c:v>
                </c:pt>
                <c:pt idx="158">
                  <c:v>-9.4E-2</c:v>
                </c:pt>
                <c:pt idx="159">
                  <c:v>-0.113</c:v>
                </c:pt>
                <c:pt idx="160">
                  <c:v>-0.10967</c:v>
                </c:pt>
                <c:pt idx="161">
                  <c:v>-0.10933</c:v>
                </c:pt>
                <c:pt idx="162">
                  <c:v>-0.115</c:v>
                </c:pt>
                <c:pt idx="163">
                  <c:v>-9.9669999999999995E-2</c:v>
                </c:pt>
                <c:pt idx="164">
                  <c:v>-7.8E-2</c:v>
                </c:pt>
                <c:pt idx="165">
                  <c:v>-7.0999999999999994E-2</c:v>
                </c:pt>
                <c:pt idx="166">
                  <c:v>-6.6000000000000003E-2</c:v>
                </c:pt>
                <c:pt idx="167">
                  <c:v>-5.2999999999999999E-2</c:v>
                </c:pt>
                <c:pt idx="168">
                  <c:v>-4.267E-2</c:v>
                </c:pt>
                <c:pt idx="169">
                  <c:v>-5.7669999999999999E-2</c:v>
                </c:pt>
                <c:pt idx="170">
                  <c:v>-6.2670000000000003E-2</c:v>
                </c:pt>
                <c:pt idx="171">
                  <c:v>-5.833E-2</c:v>
                </c:pt>
                <c:pt idx="172">
                  <c:v>-0.05</c:v>
                </c:pt>
                <c:pt idx="173">
                  <c:v>-4.5999999999999999E-2</c:v>
                </c:pt>
                <c:pt idx="174">
                  <c:v>-5.6000000000000001E-2</c:v>
                </c:pt>
                <c:pt idx="175">
                  <c:v>-5.2999999999999999E-2</c:v>
                </c:pt>
                <c:pt idx="176">
                  <c:v>-4.9000000000000002E-2</c:v>
                </c:pt>
                <c:pt idx="177">
                  <c:v>-5.7000000000000002E-2</c:v>
                </c:pt>
                <c:pt idx="178">
                  <c:v>-7.9000000000000001E-2</c:v>
                </c:pt>
                <c:pt idx="179">
                  <c:v>-8.8999999999999996E-2</c:v>
                </c:pt>
                <c:pt idx="180">
                  <c:v>-7.5999999999999998E-2</c:v>
                </c:pt>
                <c:pt idx="181">
                  <c:v>-6.0999999999999999E-2</c:v>
                </c:pt>
                <c:pt idx="182">
                  <c:v>-6.5000000000000002E-2</c:v>
                </c:pt>
                <c:pt idx="183">
                  <c:v>-8.5999999999999993E-2</c:v>
                </c:pt>
                <c:pt idx="184">
                  <c:v>-8.8999999999999996E-2</c:v>
                </c:pt>
                <c:pt idx="185">
                  <c:v>-0.10199999999999999</c:v>
                </c:pt>
                <c:pt idx="186">
                  <c:v>-0.11466999999999999</c:v>
                </c:pt>
                <c:pt idx="187">
                  <c:v>-9.3329999999999996E-2</c:v>
                </c:pt>
                <c:pt idx="188">
                  <c:v>-7.5329999999999994E-2</c:v>
                </c:pt>
                <c:pt idx="189">
                  <c:v>-7.0999999999999994E-2</c:v>
                </c:pt>
                <c:pt idx="190">
                  <c:v>-8.5669999999999996E-2</c:v>
                </c:pt>
                <c:pt idx="191">
                  <c:v>-9.1670000000000001E-2</c:v>
                </c:pt>
                <c:pt idx="192">
                  <c:v>-8.5330000000000003E-2</c:v>
                </c:pt>
                <c:pt idx="193">
                  <c:v>-9.2670000000000002E-2</c:v>
                </c:pt>
                <c:pt idx="194">
                  <c:v>-8.233E-2</c:v>
                </c:pt>
                <c:pt idx="195">
                  <c:v>-7.3999999999999996E-2</c:v>
                </c:pt>
                <c:pt idx="196">
                  <c:v>-7.3999999999999996E-2</c:v>
                </c:pt>
                <c:pt idx="197">
                  <c:v>-7.3999999999999996E-2</c:v>
                </c:pt>
                <c:pt idx="198">
                  <c:v>-6.8000000000000005E-2</c:v>
                </c:pt>
                <c:pt idx="199">
                  <c:v>-7.0999999999999994E-2</c:v>
                </c:pt>
                <c:pt idx="200">
                  <c:v>-8.3000000000000004E-2</c:v>
                </c:pt>
                <c:pt idx="201">
                  <c:v>-9.0999999999999998E-2</c:v>
                </c:pt>
                <c:pt idx="202">
                  <c:v>-9.1999999999999998E-2</c:v>
                </c:pt>
                <c:pt idx="203">
                  <c:v>-8.8999999999999996E-2</c:v>
                </c:pt>
                <c:pt idx="204">
                  <c:v>-0.09</c:v>
                </c:pt>
                <c:pt idx="205">
                  <c:v>-6.4000000000000001E-2</c:v>
                </c:pt>
                <c:pt idx="206">
                  <c:v>-3.4000000000000002E-2</c:v>
                </c:pt>
                <c:pt idx="207">
                  <c:v>-1.7999999999999999E-2</c:v>
                </c:pt>
                <c:pt idx="208">
                  <c:v>1E-3</c:v>
                </c:pt>
                <c:pt idx="209">
                  <c:v>1.9E-2</c:v>
                </c:pt>
                <c:pt idx="210">
                  <c:v>4.8000000000000001E-2</c:v>
                </c:pt>
                <c:pt idx="211">
                  <c:v>8.5999999999999993E-2</c:v>
                </c:pt>
                <c:pt idx="212">
                  <c:v>0.15767</c:v>
                </c:pt>
                <c:pt idx="213">
                  <c:v>0.22033</c:v>
                </c:pt>
                <c:pt idx="214">
                  <c:v>0.25067</c:v>
                </c:pt>
                <c:pt idx="215">
                  <c:v>0.27067000000000002</c:v>
                </c:pt>
                <c:pt idx="216">
                  <c:v>0.29532999999999998</c:v>
                </c:pt>
                <c:pt idx="217">
                  <c:v>0.33900000000000002</c:v>
                </c:pt>
                <c:pt idx="218">
                  <c:v>0.39600000000000002</c:v>
                </c:pt>
                <c:pt idx="219">
                  <c:v>0.40799999999999997</c:v>
                </c:pt>
                <c:pt idx="220">
                  <c:v>0.42</c:v>
                </c:pt>
                <c:pt idx="221">
                  <c:v>0.45067000000000002</c:v>
                </c:pt>
                <c:pt idx="222">
                  <c:v>0.48199999999999998</c:v>
                </c:pt>
                <c:pt idx="223">
                  <c:v>0.51866999999999996</c:v>
                </c:pt>
                <c:pt idx="224">
                  <c:v>0.57267000000000001</c:v>
                </c:pt>
                <c:pt idx="225">
                  <c:v>0.6</c:v>
                </c:pt>
                <c:pt idx="226">
                  <c:v>0.63132999999999995</c:v>
                </c:pt>
                <c:pt idx="227">
                  <c:v>0.66532999999999998</c:v>
                </c:pt>
                <c:pt idx="228">
                  <c:v>0.67800000000000005</c:v>
                </c:pt>
                <c:pt idx="229">
                  <c:v>0.67266999999999999</c:v>
                </c:pt>
                <c:pt idx="230">
                  <c:v>0.68733</c:v>
                </c:pt>
                <c:pt idx="231">
                  <c:v>0.68132999999999999</c:v>
                </c:pt>
                <c:pt idx="232">
                  <c:v>0.67066999999999999</c:v>
                </c:pt>
                <c:pt idx="233">
                  <c:v>0.66932999999999998</c:v>
                </c:pt>
                <c:pt idx="234">
                  <c:v>0.66132999999999997</c:v>
                </c:pt>
                <c:pt idx="235">
                  <c:v>0.64532999999999996</c:v>
                </c:pt>
                <c:pt idx="236">
                  <c:v>0.64732999999999996</c:v>
                </c:pt>
                <c:pt idx="237">
                  <c:v>0.66332999999999998</c:v>
                </c:pt>
                <c:pt idx="238">
                  <c:v>0.66800000000000004</c:v>
                </c:pt>
                <c:pt idx="239">
                  <c:v>0.65332999999999997</c:v>
                </c:pt>
                <c:pt idx="240">
                  <c:v>0.65400000000000003</c:v>
                </c:pt>
                <c:pt idx="241">
                  <c:v>0.64800000000000002</c:v>
                </c:pt>
                <c:pt idx="242">
                  <c:v>0.65866999999999998</c:v>
                </c:pt>
                <c:pt idx="243">
                  <c:v>0.68</c:v>
                </c:pt>
                <c:pt idx="244">
                  <c:v>0.67200000000000004</c:v>
                </c:pt>
                <c:pt idx="245">
                  <c:v>0.67066999999999999</c:v>
                </c:pt>
                <c:pt idx="246">
                  <c:v>0.68</c:v>
                </c:pt>
                <c:pt idx="247">
                  <c:v>0.67666999999999999</c:v>
                </c:pt>
                <c:pt idx="248">
                  <c:v>0.69</c:v>
                </c:pt>
                <c:pt idx="249">
                  <c:v>0.69</c:v>
                </c:pt>
                <c:pt idx="250">
                  <c:v>0.68267</c:v>
                </c:pt>
                <c:pt idx="251">
                  <c:v>0.68267</c:v>
                </c:pt>
                <c:pt idx="252">
                  <c:v>0.67532999999999999</c:v>
                </c:pt>
                <c:pt idx="253">
                  <c:v>0.67132999999999998</c:v>
                </c:pt>
                <c:pt idx="254">
                  <c:v>0.66600000000000004</c:v>
                </c:pt>
                <c:pt idx="255">
                  <c:v>0.64466999999999997</c:v>
                </c:pt>
                <c:pt idx="256">
                  <c:v>0.64132999999999996</c:v>
                </c:pt>
                <c:pt idx="257">
                  <c:v>0.65332999999999997</c:v>
                </c:pt>
                <c:pt idx="258">
                  <c:v>0.65400000000000003</c:v>
                </c:pt>
                <c:pt idx="259">
                  <c:v>0.67132999999999998</c:v>
                </c:pt>
                <c:pt idx="260">
                  <c:v>0.69799999999999995</c:v>
                </c:pt>
                <c:pt idx="261">
                  <c:v>0.70267000000000002</c:v>
                </c:pt>
                <c:pt idx="262">
                  <c:v>0.70667000000000002</c:v>
                </c:pt>
                <c:pt idx="263">
                  <c:v>0.71067000000000002</c:v>
                </c:pt>
                <c:pt idx="264">
                  <c:v>0.70733000000000001</c:v>
                </c:pt>
                <c:pt idx="265">
                  <c:v>0.69799999999999995</c:v>
                </c:pt>
                <c:pt idx="266">
                  <c:v>0.69333</c:v>
                </c:pt>
                <c:pt idx="267">
                  <c:v>0.67867</c:v>
                </c:pt>
                <c:pt idx="268">
                  <c:v>0.66466999999999998</c:v>
                </c:pt>
                <c:pt idx="269">
                  <c:v>0.67</c:v>
                </c:pt>
                <c:pt idx="270">
                  <c:v>0.68267</c:v>
                </c:pt>
                <c:pt idx="271">
                  <c:v>0.67800000000000005</c:v>
                </c:pt>
                <c:pt idx="272">
                  <c:v>0.66400000000000003</c:v>
                </c:pt>
                <c:pt idx="273">
                  <c:v>0.64666999999999997</c:v>
                </c:pt>
                <c:pt idx="274">
                  <c:v>0.59467000000000003</c:v>
                </c:pt>
                <c:pt idx="275">
                  <c:v>0.54200000000000004</c:v>
                </c:pt>
                <c:pt idx="276">
                  <c:v>0.51532999999999995</c:v>
                </c:pt>
                <c:pt idx="277">
                  <c:v>0.46200000000000002</c:v>
                </c:pt>
                <c:pt idx="278">
                  <c:v>0.42932999999999999</c:v>
                </c:pt>
                <c:pt idx="279">
                  <c:v>0.41332999999999998</c:v>
                </c:pt>
                <c:pt idx="280">
                  <c:v>0.40866999999999998</c:v>
                </c:pt>
                <c:pt idx="281">
                  <c:v>0.40733000000000003</c:v>
                </c:pt>
                <c:pt idx="282">
                  <c:v>0.432</c:v>
                </c:pt>
                <c:pt idx="283">
                  <c:v>0.42399999999999999</c:v>
                </c:pt>
                <c:pt idx="284">
                  <c:v>0.38600000000000001</c:v>
                </c:pt>
                <c:pt idx="285">
                  <c:v>0.36599999999999999</c:v>
                </c:pt>
                <c:pt idx="286">
                  <c:v>0.33533000000000002</c:v>
                </c:pt>
                <c:pt idx="287">
                  <c:v>0.28066999999999998</c:v>
                </c:pt>
                <c:pt idx="288">
                  <c:v>0.25600000000000001</c:v>
                </c:pt>
                <c:pt idx="289">
                  <c:v>0.20666999999999999</c:v>
                </c:pt>
                <c:pt idx="290">
                  <c:v>0.16067000000000001</c:v>
                </c:pt>
                <c:pt idx="291">
                  <c:v>0.14867</c:v>
                </c:pt>
                <c:pt idx="292">
                  <c:v>0.13267000000000001</c:v>
                </c:pt>
                <c:pt idx="293">
                  <c:v>0.13</c:v>
                </c:pt>
                <c:pt idx="294">
                  <c:v>0.13333</c:v>
                </c:pt>
                <c:pt idx="295">
                  <c:v>0.11667</c:v>
                </c:pt>
                <c:pt idx="296">
                  <c:v>8.967E-2</c:v>
                </c:pt>
                <c:pt idx="297">
                  <c:v>9.6670000000000006E-2</c:v>
                </c:pt>
                <c:pt idx="298">
                  <c:v>9.9669999999999995E-2</c:v>
                </c:pt>
                <c:pt idx="299">
                  <c:v>9.7670000000000007E-2</c:v>
                </c:pt>
                <c:pt idx="300">
                  <c:v>7.7329999999999996E-2</c:v>
                </c:pt>
                <c:pt idx="301">
                  <c:v>7.7329999999999996E-2</c:v>
                </c:pt>
                <c:pt idx="302">
                  <c:v>4.4330000000000001E-2</c:v>
                </c:pt>
                <c:pt idx="303">
                  <c:v>1.2E-2</c:v>
                </c:pt>
                <c:pt idx="304">
                  <c:v>-6.0000000000000001E-3</c:v>
                </c:pt>
                <c:pt idx="305">
                  <c:v>-2.7E-2</c:v>
                </c:pt>
                <c:pt idx="306">
                  <c:v>-5.1999999999999998E-2</c:v>
                </c:pt>
                <c:pt idx="307">
                  <c:v>-6.7000000000000004E-2</c:v>
                </c:pt>
                <c:pt idx="308">
                  <c:v>-7.4999999999999997E-2</c:v>
                </c:pt>
                <c:pt idx="309">
                  <c:v>-9.2999999999999999E-2</c:v>
                </c:pt>
                <c:pt idx="310">
                  <c:v>-8.1000000000000003E-2</c:v>
                </c:pt>
                <c:pt idx="311">
                  <c:v>-8.6999999999999994E-2</c:v>
                </c:pt>
                <c:pt idx="312">
                  <c:v>-8.4000000000000005E-2</c:v>
                </c:pt>
                <c:pt idx="313">
                  <c:v>-8.8999999999999996E-2</c:v>
                </c:pt>
                <c:pt idx="314">
                  <c:v>-8.5000000000000006E-2</c:v>
                </c:pt>
                <c:pt idx="315">
                  <c:v>-0.08</c:v>
                </c:pt>
                <c:pt idx="316">
                  <c:v>-4.9000000000000002E-2</c:v>
                </c:pt>
                <c:pt idx="317">
                  <c:v>-5.5E-2</c:v>
                </c:pt>
                <c:pt idx="318">
                  <c:v>-5.3999999999999999E-2</c:v>
                </c:pt>
                <c:pt idx="319">
                  <c:v>-6.3E-2</c:v>
                </c:pt>
                <c:pt idx="320">
                  <c:v>-7.1999999999999995E-2</c:v>
                </c:pt>
                <c:pt idx="321">
                  <c:v>-8.7999999999999995E-2</c:v>
                </c:pt>
                <c:pt idx="322">
                  <c:v>-8.7999999999999995E-2</c:v>
                </c:pt>
                <c:pt idx="323">
                  <c:v>-9.1999999999999998E-2</c:v>
                </c:pt>
                <c:pt idx="324">
                  <c:v>-9.5000000000000001E-2</c:v>
                </c:pt>
                <c:pt idx="325">
                  <c:v>-9.4E-2</c:v>
                </c:pt>
                <c:pt idx="326">
                  <c:v>-8.7999999999999995E-2</c:v>
                </c:pt>
                <c:pt idx="327">
                  <c:v>-9.0999999999999998E-2</c:v>
                </c:pt>
                <c:pt idx="328">
                  <c:v>-9.4E-2</c:v>
                </c:pt>
                <c:pt idx="329">
                  <c:v>-9.5000000000000001E-2</c:v>
                </c:pt>
                <c:pt idx="330">
                  <c:v>-0.10233</c:v>
                </c:pt>
                <c:pt idx="331">
                  <c:v>-9.6329999999999999E-2</c:v>
                </c:pt>
                <c:pt idx="332">
                  <c:v>-9.3329999999999996E-2</c:v>
                </c:pt>
                <c:pt idx="333">
                  <c:v>-8.8999999999999996E-2</c:v>
                </c:pt>
                <c:pt idx="334">
                  <c:v>-0.12633</c:v>
                </c:pt>
                <c:pt idx="335">
                  <c:v>-0.14266999999999999</c:v>
                </c:pt>
                <c:pt idx="336">
                  <c:v>-0.13433</c:v>
                </c:pt>
                <c:pt idx="337">
                  <c:v>-0.12033000000000001</c:v>
                </c:pt>
                <c:pt idx="338">
                  <c:v>-0.11366999999999999</c:v>
                </c:pt>
                <c:pt idx="339">
                  <c:v>-0.114</c:v>
                </c:pt>
                <c:pt idx="340">
                  <c:v>-0.13400000000000001</c:v>
                </c:pt>
                <c:pt idx="341">
                  <c:v>-0.122</c:v>
                </c:pt>
                <c:pt idx="342">
                  <c:v>-0.11267000000000001</c:v>
                </c:pt>
                <c:pt idx="343">
                  <c:v>-0.122</c:v>
                </c:pt>
                <c:pt idx="344">
                  <c:v>-0.13800000000000001</c:v>
                </c:pt>
                <c:pt idx="345">
                  <c:v>-0.13933000000000001</c:v>
                </c:pt>
                <c:pt idx="346">
                  <c:v>-0.13733000000000001</c:v>
                </c:pt>
                <c:pt idx="347">
                  <c:v>-0.128</c:v>
                </c:pt>
                <c:pt idx="348">
                  <c:v>-0.11933000000000001</c:v>
                </c:pt>
                <c:pt idx="349">
                  <c:v>-9.8669999999999994E-2</c:v>
                </c:pt>
                <c:pt idx="350">
                  <c:v>-0.10033</c:v>
                </c:pt>
                <c:pt idx="351">
                  <c:v>-0.10267</c:v>
                </c:pt>
                <c:pt idx="352">
                  <c:v>-9.5670000000000005E-2</c:v>
                </c:pt>
                <c:pt idx="353">
                  <c:v>-8.7669999999999998E-2</c:v>
                </c:pt>
                <c:pt idx="354">
                  <c:v>-8.6669999999999997E-2</c:v>
                </c:pt>
                <c:pt idx="355">
                  <c:v>-5.9330000000000001E-2</c:v>
                </c:pt>
                <c:pt idx="356">
                  <c:v>-2.333E-2</c:v>
                </c:pt>
                <c:pt idx="357">
                  <c:v>3.6700000000000001E-3</c:v>
                </c:pt>
                <c:pt idx="358">
                  <c:v>1.2670000000000001E-2</c:v>
                </c:pt>
                <c:pt idx="359">
                  <c:v>3.8330000000000003E-2</c:v>
                </c:pt>
                <c:pt idx="360">
                  <c:v>4.3999999999999997E-2</c:v>
                </c:pt>
                <c:pt idx="361">
                  <c:v>6.6000000000000003E-2</c:v>
                </c:pt>
                <c:pt idx="362">
                  <c:v>9.1999999999999998E-2</c:v>
                </c:pt>
                <c:pt idx="363">
                  <c:v>0.13633000000000001</c:v>
                </c:pt>
                <c:pt idx="364">
                  <c:v>0.153</c:v>
                </c:pt>
                <c:pt idx="365">
                  <c:v>0.16500000000000001</c:v>
                </c:pt>
                <c:pt idx="366">
                  <c:v>0.18633</c:v>
                </c:pt>
                <c:pt idx="367">
                  <c:v>0.19033</c:v>
                </c:pt>
                <c:pt idx="368">
                  <c:v>0.22133</c:v>
                </c:pt>
                <c:pt idx="369">
                  <c:v>0.23466999999999999</c:v>
                </c:pt>
                <c:pt idx="370">
                  <c:v>0.21933</c:v>
                </c:pt>
                <c:pt idx="371">
                  <c:v>0.216</c:v>
                </c:pt>
                <c:pt idx="372">
                  <c:v>0.21267</c:v>
                </c:pt>
                <c:pt idx="373">
                  <c:v>0.19333</c:v>
                </c:pt>
                <c:pt idx="374">
                  <c:v>0.15933</c:v>
                </c:pt>
                <c:pt idx="375">
                  <c:v>0.14399999999999999</c:v>
                </c:pt>
                <c:pt idx="376">
                  <c:v>0.11533</c:v>
                </c:pt>
                <c:pt idx="377">
                  <c:v>9.4670000000000004E-2</c:v>
                </c:pt>
                <c:pt idx="378">
                  <c:v>0.10067</c:v>
                </c:pt>
                <c:pt idx="379">
                  <c:v>8.4669999999999995E-2</c:v>
                </c:pt>
                <c:pt idx="380">
                  <c:v>6.3670000000000004E-2</c:v>
                </c:pt>
                <c:pt idx="381">
                  <c:v>4.0669999999999998E-2</c:v>
                </c:pt>
                <c:pt idx="382">
                  <c:v>2.6669999999999999E-2</c:v>
                </c:pt>
                <c:pt idx="383">
                  <c:v>2.1669999999999998E-2</c:v>
                </c:pt>
                <c:pt idx="384">
                  <c:v>3.2329999999999998E-2</c:v>
                </c:pt>
                <c:pt idx="385">
                  <c:v>3.7999999999999999E-2</c:v>
                </c:pt>
                <c:pt idx="386">
                  <c:v>3.6999999999999998E-2</c:v>
                </c:pt>
                <c:pt idx="387">
                  <c:v>3.5000000000000003E-2</c:v>
                </c:pt>
                <c:pt idx="388">
                  <c:v>1.7999999999999999E-2</c:v>
                </c:pt>
                <c:pt idx="389">
                  <c:v>8.9999999999999993E-3</c:v>
                </c:pt>
                <c:pt idx="390">
                  <c:v>2.4E-2</c:v>
                </c:pt>
                <c:pt idx="391">
                  <c:v>3.2000000000000001E-2</c:v>
                </c:pt>
                <c:pt idx="392">
                  <c:v>5.7000000000000002E-2</c:v>
                </c:pt>
                <c:pt idx="393">
                  <c:v>7.5999999999999998E-2</c:v>
                </c:pt>
                <c:pt idx="394">
                  <c:v>7.8E-2</c:v>
                </c:pt>
                <c:pt idx="395">
                  <c:v>7.2999999999999995E-2</c:v>
                </c:pt>
                <c:pt idx="396">
                  <c:v>0.08</c:v>
                </c:pt>
                <c:pt idx="397">
                  <c:v>8.5999999999999993E-2</c:v>
                </c:pt>
                <c:pt idx="398">
                  <c:v>9.6000000000000002E-2</c:v>
                </c:pt>
                <c:pt idx="399">
                  <c:v>0.10433000000000001</c:v>
                </c:pt>
                <c:pt idx="400">
                  <c:v>9.9000000000000005E-2</c:v>
                </c:pt>
                <c:pt idx="401">
                  <c:v>8.8330000000000006E-2</c:v>
                </c:pt>
                <c:pt idx="402">
                  <c:v>6.4329999999999998E-2</c:v>
                </c:pt>
                <c:pt idx="403">
                  <c:v>5.033E-2</c:v>
                </c:pt>
                <c:pt idx="404">
                  <c:v>3.3669999999999999E-2</c:v>
                </c:pt>
                <c:pt idx="405">
                  <c:v>2.5669999999999998E-2</c:v>
                </c:pt>
                <c:pt idx="406">
                  <c:v>2.2329999999999999E-2</c:v>
                </c:pt>
                <c:pt idx="407">
                  <c:v>1.9E-2</c:v>
                </c:pt>
                <c:pt idx="408">
                  <c:v>-5.0000000000000001E-3</c:v>
                </c:pt>
                <c:pt idx="409">
                  <c:v>-2.9669999999999998E-2</c:v>
                </c:pt>
                <c:pt idx="410">
                  <c:v>-5.2999999999999999E-2</c:v>
                </c:pt>
                <c:pt idx="411">
                  <c:v>-4.7E-2</c:v>
                </c:pt>
                <c:pt idx="412">
                  <c:v>-4.4999999999999998E-2</c:v>
                </c:pt>
                <c:pt idx="413">
                  <c:v>-4.1000000000000002E-2</c:v>
                </c:pt>
                <c:pt idx="414">
                  <c:v>-5.1999999999999998E-2</c:v>
                </c:pt>
                <c:pt idx="415">
                  <c:v>-5.7000000000000002E-2</c:v>
                </c:pt>
                <c:pt idx="416">
                  <c:v>-0.09</c:v>
                </c:pt>
                <c:pt idx="417">
                  <c:v>-0.111</c:v>
                </c:pt>
                <c:pt idx="418">
                  <c:v>-0.129</c:v>
                </c:pt>
                <c:pt idx="419">
                  <c:v>-0.14599999999999999</c:v>
                </c:pt>
                <c:pt idx="420">
                  <c:v>-0.189</c:v>
                </c:pt>
                <c:pt idx="421">
                  <c:v>-0.21099999999999999</c:v>
                </c:pt>
                <c:pt idx="422">
                  <c:v>-0.23200000000000001</c:v>
                </c:pt>
                <c:pt idx="423">
                  <c:v>-0.23266999999999999</c:v>
                </c:pt>
                <c:pt idx="424">
                  <c:v>-0.22333</c:v>
                </c:pt>
                <c:pt idx="425">
                  <c:v>-0.19600000000000001</c:v>
                </c:pt>
                <c:pt idx="426">
                  <c:v>-0.18267</c:v>
                </c:pt>
                <c:pt idx="427">
                  <c:v>-0.14266999999999999</c:v>
                </c:pt>
                <c:pt idx="428">
                  <c:v>-0.13533000000000001</c:v>
                </c:pt>
                <c:pt idx="429">
                  <c:v>-0.13600000000000001</c:v>
                </c:pt>
                <c:pt idx="430">
                  <c:v>-0.12533</c:v>
                </c:pt>
                <c:pt idx="431">
                  <c:v>-0.11267000000000001</c:v>
                </c:pt>
                <c:pt idx="432">
                  <c:v>-6.8669999999999995E-2</c:v>
                </c:pt>
                <c:pt idx="433">
                  <c:v>-6.4670000000000005E-2</c:v>
                </c:pt>
                <c:pt idx="434">
                  <c:v>-2.4670000000000001E-2</c:v>
                </c:pt>
                <c:pt idx="435">
                  <c:v>-2.9000000000000001E-2</c:v>
                </c:pt>
                <c:pt idx="436">
                  <c:v>-3.3000000000000002E-2</c:v>
                </c:pt>
                <c:pt idx="437">
                  <c:v>-1.4E-2</c:v>
                </c:pt>
                <c:pt idx="438">
                  <c:v>0.01</c:v>
                </c:pt>
                <c:pt idx="439">
                  <c:v>1.2330000000000001E-2</c:v>
                </c:pt>
                <c:pt idx="440">
                  <c:v>2.8000000000000001E-2</c:v>
                </c:pt>
                <c:pt idx="441">
                  <c:v>3.4000000000000002E-2</c:v>
                </c:pt>
                <c:pt idx="442">
                  <c:v>0.01</c:v>
                </c:pt>
                <c:pt idx="443">
                  <c:v>-0.01</c:v>
                </c:pt>
                <c:pt idx="444">
                  <c:v>-1.2E-2</c:v>
                </c:pt>
                <c:pt idx="445">
                  <c:v>-1E-3</c:v>
                </c:pt>
                <c:pt idx="446">
                  <c:v>8.9999999999999993E-3</c:v>
                </c:pt>
                <c:pt idx="447">
                  <c:v>3.0000000000000001E-3</c:v>
                </c:pt>
                <c:pt idx="448">
                  <c:v>-1.0999999999999999E-2</c:v>
                </c:pt>
                <c:pt idx="449">
                  <c:v>6.0000000000000001E-3</c:v>
                </c:pt>
                <c:pt idx="450">
                  <c:v>-7.0000000000000001E-3</c:v>
                </c:pt>
                <c:pt idx="451">
                  <c:v>-1.0999999999999999E-2</c:v>
                </c:pt>
                <c:pt idx="452">
                  <c:v>1.4999999999999999E-2</c:v>
                </c:pt>
                <c:pt idx="453">
                  <c:v>2.5000000000000001E-2</c:v>
                </c:pt>
                <c:pt idx="454">
                  <c:v>-1E-3</c:v>
                </c:pt>
                <c:pt idx="455">
                  <c:v>1.9E-2</c:v>
                </c:pt>
                <c:pt idx="456">
                  <c:v>0.02</c:v>
                </c:pt>
                <c:pt idx="457">
                  <c:v>4.4999999999999998E-2</c:v>
                </c:pt>
                <c:pt idx="458">
                  <c:v>7.0000000000000007E-2</c:v>
                </c:pt>
                <c:pt idx="459">
                  <c:v>8.5000000000000006E-2</c:v>
                </c:pt>
                <c:pt idx="460">
                  <c:v>0.13833000000000001</c:v>
                </c:pt>
                <c:pt idx="461">
                  <c:v>0.15032999999999999</c:v>
                </c:pt>
                <c:pt idx="462">
                  <c:v>0.14967</c:v>
                </c:pt>
                <c:pt idx="463">
                  <c:v>0.153</c:v>
                </c:pt>
                <c:pt idx="464">
                  <c:v>0.161</c:v>
                </c:pt>
                <c:pt idx="465">
                  <c:v>0.154</c:v>
                </c:pt>
                <c:pt idx="466">
                  <c:v>0.14266999999999999</c:v>
                </c:pt>
                <c:pt idx="467">
                  <c:v>0.12467</c:v>
                </c:pt>
                <c:pt idx="468">
                  <c:v>8.5330000000000003E-2</c:v>
                </c:pt>
                <c:pt idx="469">
                  <c:v>6.8669999999999995E-2</c:v>
                </c:pt>
                <c:pt idx="470">
                  <c:v>7.8670000000000004E-2</c:v>
                </c:pt>
                <c:pt idx="471">
                  <c:v>9.8669999999999994E-2</c:v>
                </c:pt>
                <c:pt idx="472">
                  <c:v>0.107</c:v>
                </c:pt>
                <c:pt idx="473">
                  <c:v>0.10233</c:v>
                </c:pt>
                <c:pt idx="474">
                  <c:v>0.10367</c:v>
                </c:pt>
                <c:pt idx="475">
                  <c:v>9.4E-2</c:v>
                </c:pt>
                <c:pt idx="476">
                  <c:v>9.4329999999999997E-2</c:v>
                </c:pt>
                <c:pt idx="477">
                  <c:v>9.1329999999999995E-2</c:v>
                </c:pt>
                <c:pt idx="478">
                  <c:v>9.4329999999999997E-2</c:v>
                </c:pt>
                <c:pt idx="479">
                  <c:v>3.6330000000000001E-2</c:v>
                </c:pt>
                <c:pt idx="480">
                  <c:v>-1.2670000000000001E-2</c:v>
                </c:pt>
                <c:pt idx="481">
                  <c:v>-4.0669999999999998E-2</c:v>
                </c:pt>
                <c:pt idx="482">
                  <c:v>-6.8000000000000005E-2</c:v>
                </c:pt>
                <c:pt idx="483">
                  <c:v>-6.6000000000000003E-2</c:v>
                </c:pt>
                <c:pt idx="484">
                  <c:v>-5.1999999999999998E-2</c:v>
                </c:pt>
                <c:pt idx="485">
                  <c:v>-6.0999999999999999E-2</c:v>
                </c:pt>
                <c:pt idx="486">
                  <c:v>-5.8999999999999997E-2</c:v>
                </c:pt>
                <c:pt idx="487">
                  <c:v>-5.5E-2</c:v>
                </c:pt>
                <c:pt idx="488">
                  <c:v>-6.2E-2</c:v>
                </c:pt>
                <c:pt idx="489">
                  <c:v>-4.2999999999999997E-2</c:v>
                </c:pt>
                <c:pt idx="490">
                  <c:v>-1.9E-2</c:v>
                </c:pt>
                <c:pt idx="491">
                  <c:v>-4.2000000000000003E-2</c:v>
                </c:pt>
                <c:pt idx="492">
                  <c:v>-3.7999999999999999E-2</c:v>
                </c:pt>
                <c:pt idx="493">
                  <c:v>-5.1999999999999998E-2</c:v>
                </c:pt>
                <c:pt idx="494">
                  <c:v>-8.6999999999999994E-2</c:v>
                </c:pt>
                <c:pt idx="495">
                  <c:v>-0.10199999999999999</c:v>
                </c:pt>
                <c:pt idx="496">
                  <c:v>-0.12132999999999999</c:v>
                </c:pt>
                <c:pt idx="497">
                  <c:v>-0.12132999999999999</c:v>
                </c:pt>
                <c:pt idx="498">
                  <c:v>-0.12367</c:v>
                </c:pt>
                <c:pt idx="499">
                  <c:v>-0.13600000000000001</c:v>
                </c:pt>
                <c:pt idx="500">
                  <c:v>-0.13533000000000001</c:v>
                </c:pt>
                <c:pt idx="501">
                  <c:v>-0.16500000000000001</c:v>
                </c:pt>
                <c:pt idx="502">
                  <c:v>-0.15467</c:v>
                </c:pt>
                <c:pt idx="503">
                  <c:v>-0.14732999999999999</c:v>
                </c:pt>
                <c:pt idx="504">
                  <c:v>-0.13467000000000001</c:v>
                </c:pt>
                <c:pt idx="505">
                  <c:v>-0.11799999999999999</c:v>
                </c:pt>
                <c:pt idx="506">
                  <c:v>-8.8669999999999999E-2</c:v>
                </c:pt>
                <c:pt idx="507">
                  <c:v>-6.5670000000000006E-2</c:v>
                </c:pt>
                <c:pt idx="508">
                  <c:v>-5.067E-2</c:v>
                </c:pt>
                <c:pt idx="509">
                  <c:v>4.3299999999999996E-3</c:v>
                </c:pt>
                <c:pt idx="510">
                  <c:v>1.8329999999999999E-2</c:v>
                </c:pt>
                <c:pt idx="511">
                  <c:v>6.0999999999999999E-2</c:v>
                </c:pt>
                <c:pt idx="512">
                  <c:v>6.9000000000000006E-2</c:v>
                </c:pt>
                <c:pt idx="513">
                  <c:v>5.1999999999999998E-2</c:v>
                </c:pt>
                <c:pt idx="514">
                  <c:v>5.033E-2</c:v>
                </c:pt>
                <c:pt idx="515">
                  <c:v>0.02</c:v>
                </c:pt>
                <c:pt idx="516">
                  <c:v>8.0000000000000002E-3</c:v>
                </c:pt>
                <c:pt idx="517">
                  <c:v>-3.5000000000000003E-2</c:v>
                </c:pt>
                <c:pt idx="518">
                  <c:v>-3.5000000000000003E-2</c:v>
                </c:pt>
                <c:pt idx="519">
                  <c:v>-9.7000000000000003E-2</c:v>
                </c:pt>
                <c:pt idx="520">
                  <c:v>-9.5000000000000001E-2</c:v>
                </c:pt>
                <c:pt idx="521">
                  <c:v>-0.15232999999999999</c:v>
                </c:pt>
                <c:pt idx="522">
                  <c:v>-0.16033</c:v>
                </c:pt>
                <c:pt idx="523">
                  <c:v>-0.18167</c:v>
                </c:pt>
                <c:pt idx="524">
                  <c:v>-0.13067000000000001</c:v>
                </c:pt>
                <c:pt idx="525">
                  <c:v>-8.7999999999999995E-2</c:v>
                </c:pt>
                <c:pt idx="526">
                  <c:v>-7.4329999999999993E-2</c:v>
                </c:pt>
                <c:pt idx="527">
                  <c:v>-5.5E-2</c:v>
                </c:pt>
                <c:pt idx="528">
                  <c:v>-3.0329999999999999E-2</c:v>
                </c:pt>
                <c:pt idx="529">
                  <c:v>-2.3E-2</c:v>
                </c:pt>
                <c:pt idx="530">
                  <c:v>4.3299999999999996E-3</c:v>
                </c:pt>
                <c:pt idx="531">
                  <c:v>2.33E-3</c:v>
                </c:pt>
                <c:pt idx="532">
                  <c:v>2.9329999999999998E-2</c:v>
                </c:pt>
                <c:pt idx="533">
                  <c:v>1.4E-2</c:v>
                </c:pt>
                <c:pt idx="534">
                  <c:v>8.0000000000000002E-3</c:v>
                </c:pt>
                <c:pt idx="535">
                  <c:v>1.4E-2</c:v>
                </c:pt>
                <c:pt idx="536">
                  <c:v>4.0000000000000001E-3</c:v>
                </c:pt>
                <c:pt idx="537">
                  <c:v>-1E-3</c:v>
                </c:pt>
                <c:pt idx="538">
                  <c:v>-2.4E-2</c:v>
                </c:pt>
                <c:pt idx="539">
                  <c:v>-3.4000000000000002E-2</c:v>
                </c:pt>
                <c:pt idx="540">
                  <c:v>-0.06</c:v>
                </c:pt>
                <c:pt idx="541">
                  <c:v>-8.1000000000000003E-2</c:v>
                </c:pt>
                <c:pt idx="542">
                  <c:v>-0.13267000000000001</c:v>
                </c:pt>
                <c:pt idx="543">
                  <c:v>-0.214</c:v>
                </c:pt>
                <c:pt idx="544">
                  <c:v>-0.29399999999999998</c:v>
                </c:pt>
                <c:pt idx="545">
                  <c:v>-0.32567000000000002</c:v>
                </c:pt>
                <c:pt idx="546">
                  <c:v>-0.37167</c:v>
                </c:pt>
                <c:pt idx="547">
                  <c:v>-0.41232999999999997</c:v>
                </c:pt>
                <c:pt idx="548">
                  <c:v>-0.41866999999999999</c:v>
                </c:pt>
                <c:pt idx="549">
                  <c:v>-0.44667000000000001</c:v>
                </c:pt>
                <c:pt idx="550">
                  <c:v>-0.45400000000000001</c:v>
                </c:pt>
                <c:pt idx="551">
                  <c:v>-0.46866999999999998</c:v>
                </c:pt>
                <c:pt idx="552">
                  <c:v>-0.48466999999999999</c:v>
                </c:pt>
                <c:pt idx="553">
                  <c:v>-0.53</c:v>
                </c:pt>
                <c:pt idx="554">
                  <c:v>-0.59667000000000003</c:v>
                </c:pt>
                <c:pt idx="555">
                  <c:v>-0.61133000000000004</c:v>
                </c:pt>
                <c:pt idx="556">
                  <c:v>-0.63132999999999995</c:v>
                </c:pt>
                <c:pt idx="557">
                  <c:v>-0.61599999999999999</c:v>
                </c:pt>
                <c:pt idx="558">
                  <c:v>-0.59467000000000003</c:v>
                </c:pt>
                <c:pt idx="559">
                  <c:v>-0.56399999999999995</c:v>
                </c:pt>
                <c:pt idx="560">
                  <c:v>-0.56067</c:v>
                </c:pt>
                <c:pt idx="561">
                  <c:v>-0.52466999999999997</c:v>
                </c:pt>
                <c:pt idx="562">
                  <c:v>-0.53932999999999998</c:v>
                </c:pt>
                <c:pt idx="563">
                  <c:v>-0.57599999999999996</c:v>
                </c:pt>
                <c:pt idx="564">
                  <c:v>-0.59933000000000003</c:v>
                </c:pt>
                <c:pt idx="565">
                  <c:v>-0.64666999999999997</c:v>
                </c:pt>
                <c:pt idx="566">
                  <c:v>-0.68132999999999999</c:v>
                </c:pt>
                <c:pt idx="567">
                  <c:v>-0.71533000000000002</c:v>
                </c:pt>
                <c:pt idx="568">
                  <c:v>-0.71467000000000003</c:v>
                </c:pt>
                <c:pt idx="569">
                  <c:v>-0.72799999999999998</c:v>
                </c:pt>
                <c:pt idx="570">
                  <c:v>-0.72133000000000003</c:v>
                </c:pt>
                <c:pt idx="571">
                  <c:v>-0.748</c:v>
                </c:pt>
                <c:pt idx="572">
                  <c:v>-0.77</c:v>
                </c:pt>
                <c:pt idx="573">
                  <c:v>-0.77466999999999997</c:v>
                </c:pt>
                <c:pt idx="574">
                  <c:v>-0.78200000000000003</c:v>
                </c:pt>
                <c:pt idx="575">
                  <c:v>-0.79732999999999998</c:v>
                </c:pt>
                <c:pt idx="576">
                  <c:v>-0.84267000000000003</c:v>
                </c:pt>
                <c:pt idx="577">
                  <c:v>-0.85599999999999998</c:v>
                </c:pt>
                <c:pt idx="578">
                  <c:v>-0.81533</c:v>
                </c:pt>
                <c:pt idx="579">
                  <c:v>-0.82333000000000001</c:v>
                </c:pt>
                <c:pt idx="580">
                  <c:v>-0.82933000000000001</c:v>
                </c:pt>
                <c:pt idx="581">
                  <c:v>-0.83933000000000002</c:v>
                </c:pt>
                <c:pt idx="582">
                  <c:v>-0.83599999999999997</c:v>
                </c:pt>
                <c:pt idx="583">
                  <c:v>-0.80400000000000005</c:v>
                </c:pt>
                <c:pt idx="584">
                  <c:v>-0.76800000000000002</c:v>
                </c:pt>
                <c:pt idx="585">
                  <c:v>-0.79932999999999998</c:v>
                </c:pt>
                <c:pt idx="586">
                  <c:v>-0.79332999999999998</c:v>
                </c:pt>
                <c:pt idx="587">
                  <c:v>-0.74067000000000005</c:v>
                </c:pt>
                <c:pt idx="588">
                  <c:v>-0.69667000000000001</c:v>
                </c:pt>
                <c:pt idx="589">
                  <c:v>-0.68867</c:v>
                </c:pt>
                <c:pt idx="590">
                  <c:v>-0.72</c:v>
                </c:pt>
                <c:pt idx="591">
                  <c:v>-0.70867000000000002</c:v>
                </c:pt>
                <c:pt idx="592">
                  <c:v>-0.69267000000000001</c:v>
                </c:pt>
                <c:pt idx="593">
                  <c:v>-0.68200000000000005</c:v>
                </c:pt>
                <c:pt idx="594">
                  <c:v>-0.72267000000000003</c:v>
                </c:pt>
                <c:pt idx="595">
                  <c:v>-0.73733000000000004</c:v>
                </c:pt>
                <c:pt idx="596">
                  <c:v>-0.71467000000000003</c:v>
                </c:pt>
                <c:pt idx="597">
                  <c:v>-0.70133000000000001</c:v>
                </c:pt>
                <c:pt idx="598">
                  <c:v>-0.70267000000000002</c:v>
                </c:pt>
                <c:pt idx="599">
                  <c:v>-0.70267000000000002</c:v>
                </c:pt>
                <c:pt idx="600">
                  <c:v>-0.67867</c:v>
                </c:pt>
                <c:pt idx="601">
                  <c:v>-0.67532999999999999</c:v>
                </c:pt>
                <c:pt idx="602">
                  <c:v>-0.67532999999999999</c:v>
                </c:pt>
                <c:pt idx="603">
                  <c:v>-0.66866999999999999</c:v>
                </c:pt>
                <c:pt idx="604">
                  <c:v>-0.68132999999999999</c:v>
                </c:pt>
                <c:pt idx="605">
                  <c:v>-0.68200000000000005</c:v>
                </c:pt>
                <c:pt idx="606">
                  <c:v>-0.67</c:v>
                </c:pt>
                <c:pt idx="607">
                  <c:v>-0.67800000000000005</c:v>
                </c:pt>
                <c:pt idx="608">
                  <c:v>-0.70599999999999996</c:v>
                </c:pt>
                <c:pt idx="609">
                  <c:v>-0.70067000000000002</c:v>
                </c:pt>
                <c:pt idx="610">
                  <c:v>-0.70199999999999996</c:v>
                </c:pt>
                <c:pt idx="611">
                  <c:v>-0.72533000000000003</c:v>
                </c:pt>
                <c:pt idx="612">
                  <c:v>-0.71867000000000003</c:v>
                </c:pt>
                <c:pt idx="613">
                  <c:v>-0.71933000000000002</c:v>
                </c:pt>
                <c:pt idx="614">
                  <c:v>-0.73467000000000005</c:v>
                </c:pt>
                <c:pt idx="615">
                  <c:v>-0.73067000000000004</c:v>
                </c:pt>
                <c:pt idx="616">
                  <c:v>-0.67732999999999999</c:v>
                </c:pt>
                <c:pt idx="617">
                  <c:v>-0.64800000000000002</c:v>
                </c:pt>
                <c:pt idx="618">
                  <c:v>-0.63866999999999996</c:v>
                </c:pt>
                <c:pt idx="619">
                  <c:v>-0.59867000000000004</c:v>
                </c:pt>
                <c:pt idx="620">
                  <c:v>-0.57133</c:v>
                </c:pt>
                <c:pt idx="621">
                  <c:v>-0.53466999999999998</c:v>
                </c:pt>
                <c:pt idx="622">
                  <c:v>-0.50866999999999996</c:v>
                </c:pt>
                <c:pt idx="623">
                  <c:v>-0.48399999999999999</c:v>
                </c:pt>
                <c:pt idx="624">
                  <c:v>-0.46866999999999998</c:v>
                </c:pt>
                <c:pt idx="625">
                  <c:v>-0.44600000000000001</c:v>
                </c:pt>
                <c:pt idx="626">
                  <c:v>-0.40733000000000003</c:v>
                </c:pt>
                <c:pt idx="627">
                  <c:v>-0.38133</c:v>
                </c:pt>
                <c:pt idx="628">
                  <c:v>-0.36532999999999999</c:v>
                </c:pt>
                <c:pt idx="629">
                  <c:v>-0.32667000000000002</c:v>
                </c:pt>
                <c:pt idx="630">
                  <c:v>-0.29266999999999999</c:v>
                </c:pt>
                <c:pt idx="631">
                  <c:v>-0.27467000000000003</c:v>
                </c:pt>
                <c:pt idx="632">
                  <c:v>-0.26133000000000001</c:v>
                </c:pt>
                <c:pt idx="633">
                  <c:v>-0.25</c:v>
                </c:pt>
                <c:pt idx="634">
                  <c:v>-0.24</c:v>
                </c:pt>
                <c:pt idx="635">
                  <c:v>-0.21867</c:v>
                </c:pt>
                <c:pt idx="636">
                  <c:v>-0.18933</c:v>
                </c:pt>
                <c:pt idx="637">
                  <c:v>-0.16600000000000001</c:v>
                </c:pt>
                <c:pt idx="638">
                  <c:v>-0.14599999999999999</c:v>
                </c:pt>
                <c:pt idx="639">
                  <c:v>-0.11933000000000001</c:v>
                </c:pt>
                <c:pt idx="640">
                  <c:v>-8.2669999999999993E-2</c:v>
                </c:pt>
                <c:pt idx="641">
                  <c:v>-6.5670000000000006E-2</c:v>
                </c:pt>
                <c:pt idx="642">
                  <c:v>-5.867E-2</c:v>
                </c:pt>
                <c:pt idx="643">
                  <c:v>-4.6670000000000003E-2</c:v>
                </c:pt>
                <c:pt idx="644">
                  <c:v>-5.5669999999999997E-2</c:v>
                </c:pt>
                <c:pt idx="645">
                  <c:v>-6.2330000000000003E-2</c:v>
                </c:pt>
                <c:pt idx="646">
                  <c:v>-7.0330000000000004E-2</c:v>
                </c:pt>
                <c:pt idx="647">
                  <c:v>-6.8330000000000002E-2</c:v>
                </c:pt>
                <c:pt idx="648">
                  <c:v>-8.2669999999999993E-2</c:v>
                </c:pt>
                <c:pt idx="649">
                  <c:v>-0.105</c:v>
                </c:pt>
                <c:pt idx="650">
                  <c:v>-0.13200000000000001</c:v>
                </c:pt>
                <c:pt idx="651">
                  <c:v>-0.14399999999999999</c:v>
                </c:pt>
                <c:pt idx="652">
                  <c:v>-0.14767</c:v>
                </c:pt>
                <c:pt idx="653">
                  <c:v>-0.12433</c:v>
                </c:pt>
                <c:pt idx="654">
                  <c:v>-0.111</c:v>
                </c:pt>
                <c:pt idx="655">
                  <c:v>-0.105</c:v>
                </c:pt>
                <c:pt idx="656">
                  <c:v>-9.5329999999999998E-2</c:v>
                </c:pt>
                <c:pt idx="657">
                  <c:v>-7.0000000000000007E-2</c:v>
                </c:pt>
                <c:pt idx="658">
                  <c:v>-0.06</c:v>
                </c:pt>
                <c:pt idx="659">
                  <c:v>-5.6000000000000001E-2</c:v>
                </c:pt>
                <c:pt idx="660">
                  <c:v>-5.5669999999999997E-2</c:v>
                </c:pt>
                <c:pt idx="661">
                  <c:v>-5.067E-2</c:v>
                </c:pt>
                <c:pt idx="662">
                  <c:v>-5.9670000000000001E-2</c:v>
                </c:pt>
                <c:pt idx="663">
                  <c:v>-6.6669999999999993E-2</c:v>
                </c:pt>
                <c:pt idx="664">
                  <c:v>-6.3E-2</c:v>
                </c:pt>
                <c:pt idx="665">
                  <c:v>-6.2E-2</c:v>
                </c:pt>
                <c:pt idx="666">
                  <c:v>-0.04</c:v>
                </c:pt>
                <c:pt idx="667">
                  <c:v>-6.3E-2</c:v>
                </c:pt>
                <c:pt idx="668">
                  <c:v>-6.3E-2</c:v>
                </c:pt>
                <c:pt idx="669">
                  <c:v>-6.9000000000000006E-2</c:v>
                </c:pt>
                <c:pt idx="670">
                  <c:v>-8.4000000000000005E-2</c:v>
                </c:pt>
                <c:pt idx="671">
                  <c:v>-9.8000000000000004E-2</c:v>
                </c:pt>
                <c:pt idx="672">
                  <c:v>-0.08</c:v>
                </c:pt>
                <c:pt idx="673">
                  <c:v>-9.4E-2</c:v>
                </c:pt>
                <c:pt idx="674">
                  <c:v>-0.09</c:v>
                </c:pt>
                <c:pt idx="675">
                  <c:v>-8.8999999999999996E-2</c:v>
                </c:pt>
                <c:pt idx="676">
                  <c:v>-0.10100000000000001</c:v>
                </c:pt>
                <c:pt idx="677">
                  <c:v>-0.09</c:v>
                </c:pt>
                <c:pt idx="678">
                  <c:v>-6.8000000000000005E-2</c:v>
                </c:pt>
                <c:pt idx="679">
                  <c:v>-6.2E-2</c:v>
                </c:pt>
                <c:pt idx="680">
                  <c:v>-4.8000000000000001E-2</c:v>
                </c:pt>
                <c:pt idx="681">
                  <c:v>-0.02</c:v>
                </c:pt>
                <c:pt idx="682">
                  <c:v>-2.8000000000000001E-2</c:v>
                </c:pt>
                <c:pt idx="683">
                  <c:v>-1.4E-2</c:v>
                </c:pt>
                <c:pt idx="684">
                  <c:v>-3.2000000000000001E-2</c:v>
                </c:pt>
                <c:pt idx="685">
                  <c:v>-3.2000000000000001E-2</c:v>
                </c:pt>
                <c:pt idx="686">
                  <c:v>-4.2000000000000003E-2</c:v>
                </c:pt>
                <c:pt idx="687">
                  <c:v>-3.1E-2</c:v>
                </c:pt>
                <c:pt idx="688">
                  <c:v>-4.7E-2</c:v>
                </c:pt>
                <c:pt idx="689">
                  <c:v>-3.2000000000000001E-2</c:v>
                </c:pt>
                <c:pt idx="690">
                  <c:v>-3.9E-2</c:v>
                </c:pt>
                <c:pt idx="691">
                  <c:v>-5.8000000000000003E-2</c:v>
                </c:pt>
                <c:pt idx="692">
                  <c:v>-5.0999999999999997E-2</c:v>
                </c:pt>
                <c:pt idx="693">
                  <c:v>-4.4999999999999998E-2</c:v>
                </c:pt>
                <c:pt idx="694">
                  <c:v>-4.2000000000000003E-2</c:v>
                </c:pt>
                <c:pt idx="695">
                  <c:v>-2.1999999999999999E-2</c:v>
                </c:pt>
                <c:pt idx="696">
                  <c:v>-1.4999999999999999E-2</c:v>
                </c:pt>
                <c:pt idx="697">
                  <c:v>-0.03</c:v>
                </c:pt>
                <c:pt idx="698">
                  <c:v>-3.4000000000000002E-2</c:v>
                </c:pt>
                <c:pt idx="699">
                  <c:v>-4.9000000000000002E-2</c:v>
                </c:pt>
                <c:pt idx="700">
                  <c:v>-5.1999999999999998E-2</c:v>
                </c:pt>
                <c:pt idx="701">
                  <c:v>-6.0999999999999999E-2</c:v>
                </c:pt>
                <c:pt idx="702">
                  <c:v>-7.8E-2</c:v>
                </c:pt>
                <c:pt idx="703">
                  <c:v>-7.5999999999999998E-2</c:v>
                </c:pt>
                <c:pt idx="704">
                  <c:v>-8.2000000000000003E-2</c:v>
                </c:pt>
                <c:pt idx="705">
                  <c:v>-0.1</c:v>
                </c:pt>
                <c:pt idx="706">
                  <c:v>-9.2999999999999999E-2</c:v>
                </c:pt>
                <c:pt idx="707">
                  <c:v>-8.5999999999999993E-2</c:v>
                </c:pt>
                <c:pt idx="708">
                  <c:v>-7.8E-2</c:v>
                </c:pt>
                <c:pt idx="709">
                  <c:v>-7.2999999999999995E-2</c:v>
                </c:pt>
                <c:pt idx="710">
                  <c:v>-5.7000000000000002E-2</c:v>
                </c:pt>
                <c:pt idx="711">
                  <c:v>-6.6000000000000003E-2</c:v>
                </c:pt>
                <c:pt idx="712">
                  <c:v>-7.0999999999999994E-2</c:v>
                </c:pt>
                <c:pt idx="713">
                  <c:v>-8.1000000000000003E-2</c:v>
                </c:pt>
                <c:pt idx="714">
                  <c:v>-8.4000000000000005E-2</c:v>
                </c:pt>
                <c:pt idx="715">
                  <c:v>-8.3000000000000004E-2</c:v>
                </c:pt>
                <c:pt idx="716">
                  <c:v>-8.7999999999999995E-2</c:v>
                </c:pt>
                <c:pt idx="717">
                  <c:v>-9.7000000000000003E-2</c:v>
                </c:pt>
                <c:pt idx="718">
                  <c:v>-0.11167000000000001</c:v>
                </c:pt>
                <c:pt idx="719">
                  <c:v>-0.111</c:v>
                </c:pt>
                <c:pt idx="720">
                  <c:v>-9.9330000000000002E-2</c:v>
                </c:pt>
                <c:pt idx="721">
                  <c:v>-9.733E-2</c:v>
                </c:pt>
                <c:pt idx="722">
                  <c:v>-9.0329999999999994E-2</c:v>
                </c:pt>
                <c:pt idx="723">
                  <c:v>-7.9329999999999998E-2</c:v>
                </c:pt>
                <c:pt idx="724">
                  <c:v>-8.0329999999999999E-2</c:v>
                </c:pt>
                <c:pt idx="725">
                  <c:v>-8.6330000000000004E-2</c:v>
                </c:pt>
                <c:pt idx="726">
                  <c:v>-7.2330000000000005E-2</c:v>
                </c:pt>
                <c:pt idx="727">
                  <c:v>-6.2330000000000003E-2</c:v>
                </c:pt>
                <c:pt idx="728">
                  <c:v>-6.8000000000000005E-2</c:v>
                </c:pt>
                <c:pt idx="729">
                  <c:v>-6.6000000000000003E-2</c:v>
                </c:pt>
                <c:pt idx="730">
                  <c:v>-6.6000000000000003E-2</c:v>
                </c:pt>
                <c:pt idx="731">
                  <c:v>-6.6000000000000003E-2</c:v>
                </c:pt>
                <c:pt idx="732">
                  <c:v>-6.6000000000000003E-2</c:v>
                </c:pt>
                <c:pt idx="733">
                  <c:v>-5.8999999999999997E-2</c:v>
                </c:pt>
                <c:pt idx="734">
                  <c:v>-6.6000000000000003E-2</c:v>
                </c:pt>
                <c:pt idx="735">
                  <c:v>-6.5000000000000002E-2</c:v>
                </c:pt>
                <c:pt idx="736">
                  <c:v>-6.3E-2</c:v>
                </c:pt>
                <c:pt idx="737">
                  <c:v>-6.0999999999999999E-2</c:v>
                </c:pt>
                <c:pt idx="738">
                  <c:v>-5.7000000000000002E-2</c:v>
                </c:pt>
                <c:pt idx="739">
                  <c:v>-5.7000000000000002E-2</c:v>
                </c:pt>
                <c:pt idx="740">
                  <c:v>-5.3999999999999999E-2</c:v>
                </c:pt>
                <c:pt idx="741">
                  <c:v>-5.0999999999999997E-2</c:v>
                </c:pt>
                <c:pt idx="742">
                  <c:v>-6.3E-2</c:v>
                </c:pt>
                <c:pt idx="743">
                  <c:v>-6.5000000000000002E-2</c:v>
                </c:pt>
                <c:pt idx="744">
                  <c:v>-6.2E-2</c:v>
                </c:pt>
                <c:pt idx="745">
                  <c:v>-6.5000000000000002E-2</c:v>
                </c:pt>
                <c:pt idx="746">
                  <c:v>-7.0000000000000007E-2</c:v>
                </c:pt>
                <c:pt idx="747">
                  <c:v>-7.0000000000000007E-2</c:v>
                </c:pt>
                <c:pt idx="748">
                  <c:v>-7.0999999999999994E-2</c:v>
                </c:pt>
                <c:pt idx="749">
                  <c:v>-7.6999999999999999E-2</c:v>
                </c:pt>
                <c:pt idx="750">
                  <c:v>-7.3999999999999996E-2</c:v>
                </c:pt>
                <c:pt idx="751">
                  <c:v>-7.2999999999999995E-2</c:v>
                </c:pt>
                <c:pt idx="752">
                  <c:v>-6.7000000000000004E-2</c:v>
                </c:pt>
                <c:pt idx="753">
                  <c:v>-7.3999999999999996E-2</c:v>
                </c:pt>
                <c:pt idx="754">
                  <c:v>-7.8E-2</c:v>
                </c:pt>
                <c:pt idx="755">
                  <c:v>-0.08</c:v>
                </c:pt>
                <c:pt idx="756">
                  <c:v>-8.5999999999999993E-2</c:v>
                </c:pt>
                <c:pt idx="757">
                  <c:v>-8.5999999999999993E-2</c:v>
                </c:pt>
                <c:pt idx="758">
                  <c:v>-8.6999999999999994E-2</c:v>
                </c:pt>
                <c:pt idx="759">
                  <c:v>-8.8999999999999996E-2</c:v>
                </c:pt>
                <c:pt idx="760">
                  <c:v>-9.0999999999999998E-2</c:v>
                </c:pt>
                <c:pt idx="761">
                  <c:v>-9.1999999999999998E-2</c:v>
                </c:pt>
                <c:pt idx="762">
                  <c:v>-8.8999999999999996E-2</c:v>
                </c:pt>
                <c:pt idx="763">
                  <c:v>-8.8999999999999996E-2</c:v>
                </c:pt>
                <c:pt idx="764">
                  <c:v>-8.1000000000000003E-2</c:v>
                </c:pt>
                <c:pt idx="765">
                  <c:v>-7.4999999999999997E-2</c:v>
                </c:pt>
                <c:pt idx="766">
                  <c:v>-7.6999999999999999E-2</c:v>
                </c:pt>
                <c:pt idx="767">
                  <c:v>-7.6999999999999999E-2</c:v>
                </c:pt>
                <c:pt idx="768">
                  <c:v>-6.6000000000000003E-2</c:v>
                </c:pt>
                <c:pt idx="769">
                  <c:v>-6.6000000000000003E-2</c:v>
                </c:pt>
                <c:pt idx="770">
                  <c:v>-6.4000000000000001E-2</c:v>
                </c:pt>
                <c:pt idx="771">
                  <c:v>-6.4000000000000001E-2</c:v>
                </c:pt>
                <c:pt idx="772">
                  <c:v>-6.8000000000000005E-2</c:v>
                </c:pt>
                <c:pt idx="773">
                  <c:v>-7.0999999999999994E-2</c:v>
                </c:pt>
                <c:pt idx="774">
                  <c:v>-7.0999999999999994E-2</c:v>
                </c:pt>
                <c:pt idx="775">
                  <c:v>-6.5000000000000002E-2</c:v>
                </c:pt>
                <c:pt idx="776">
                  <c:v>-6.7000000000000004E-2</c:v>
                </c:pt>
                <c:pt idx="777">
                  <c:v>-7.0999999999999994E-2</c:v>
                </c:pt>
                <c:pt idx="778">
                  <c:v>-7.0999999999999994E-2</c:v>
                </c:pt>
                <c:pt idx="779">
                  <c:v>-6.7000000000000004E-2</c:v>
                </c:pt>
                <c:pt idx="780">
                  <c:v>-7.1999999999999995E-2</c:v>
                </c:pt>
                <c:pt idx="781">
                  <c:v>-6.7000000000000004E-2</c:v>
                </c:pt>
                <c:pt idx="782">
                  <c:v>-6.8000000000000005E-2</c:v>
                </c:pt>
                <c:pt idx="783">
                  <c:v>-6.6000000000000003E-2</c:v>
                </c:pt>
                <c:pt idx="784">
                  <c:v>-6.8000000000000005E-2</c:v>
                </c:pt>
                <c:pt idx="785">
                  <c:v>-7.0000000000000007E-2</c:v>
                </c:pt>
                <c:pt idx="786">
                  <c:v>-6.8000000000000005E-2</c:v>
                </c:pt>
                <c:pt idx="787">
                  <c:v>-7.0999999999999994E-2</c:v>
                </c:pt>
                <c:pt idx="788">
                  <c:v>-7.1999999999999995E-2</c:v>
                </c:pt>
                <c:pt idx="789">
                  <c:v>-7.3999999999999996E-2</c:v>
                </c:pt>
                <c:pt idx="790">
                  <c:v>-8.3000000000000004E-2</c:v>
                </c:pt>
                <c:pt idx="791">
                  <c:v>-8.3000000000000004E-2</c:v>
                </c:pt>
                <c:pt idx="792">
                  <c:v>-7.8E-2</c:v>
                </c:pt>
                <c:pt idx="793">
                  <c:v>-8.2000000000000003E-2</c:v>
                </c:pt>
                <c:pt idx="794">
                  <c:v>-7.8E-2</c:v>
                </c:pt>
                <c:pt idx="795">
                  <c:v>-7.6999999999999999E-2</c:v>
                </c:pt>
                <c:pt idx="796">
                  <c:v>-7.2999999999999995E-2</c:v>
                </c:pt>
                <c:pt idx="797">
                  <c:v>-0.08</c:v>
                </c:pt>
                <c:pt idx="798">
                  <c:v>-8.2000000000000003E-2</c:v>
                </c:pt>
                <c:pt idx="799">
                  <c:v>-7.4999999999999997E-2</c:v>
                </c:pt>
                <c:pt idx="800">
                  <c:v>-7.0999999999999994E-2</c:v>
                </c:pt>
                <c:pt idx="801">
                  <c:v>-7.0000000000000007E-2</c:v>
                </c:pt>
                <c:pt idx="802">
                  <c:v>-6.7000000000000004E-2</c:v>
                </c:pt>
                <c:pt idx="803">
                  <c:v>-6.6000000000000003E-2</c:v>
                </c:pt>
                <c:pt idx="804">
                  <c:v>-7.0999999999999994E-2</c:v>
                </c:pt>
                <c:pt idx="805">
                  <c:v>-7.3999999999999996E-2</c:v>
                </c:pt>
                <c:pt idx="806">
                  <c:v>-7.6999999999999999E-2</c:v>
                </c:pt>
                <c:pt idx="807">
                  <c:v>-7.2999999999999995E-2</c:v>
                </c:pt>
                <c:pt idx="808">
                  <c:v>-7.0999999999999994E-2</c:v>
                </c:pt>
                <c:pt idx="809">
                  <c:v>-7.4999999999999997E-2</c:v>
                </c:pt>
                <c:pt idx="810">
                  <c:v>-6.7000000000000004E-2</c:v>
                </c:pt>
                <c:pt idx="811">
                  <c:v>-7.0999999999999994E-2</c:v>
                </c:pt>
                <c:pt idx="812">
                  <c:v>-6.8000000000000005E-2</c:v>
                </c:pt>
                <c:pt idx="813">
                  <c:v>-6.7000000000000004E-2</c:v>
                </c:pt>
                <c:pt idx="814">
                  <c:v>-7.5999999999999998E-2</c:v>
                </c:pt>
                <c:pt idx="815">
                  <c:v>-7.0999999999999994E-2</c:v>
                </c:pt>
                <c:pt idx="816">
                  <c:v>-6.0999999999999999E-2</c:v>
                </c:pt>
                <c:pt idx="817">
                  <c:v>-6.3E-2</c:v>
                </c:pt>
                <c:pt idx="818">
                  <c:v>-7.0000000000000007E-2</c:v>
                </c:pt>
                <c:pt idx="819">
                  <c:v>-6.4000000000000001E-2</c:v>
                </c:pt>
                <c:pt idx="820">
                  <c:v>-7.0000000000000007E-2</c:v>
                </c:pt>
                <c:pt idx="821">
                  <c:v>-7.8E-2</c:v>
                </c:pt>
                <c:pt idx="822">
                  <c:v>-7.8E-2</c:v>
                </c:pt>
                <c:pt idx="823">
                  <c:v>-7.0999999999999994E-2</c:v>
                </c:pt>
                <c:pt idx="824">
                  <c:v>-7.4999999999999997E-2</c:v>
                </c:pt>
                <c:pt idx="825">
                  <c:v>-7.9000000000000001E-2</c:v>
                </c:pt>
                <c:pt idx="826">
                  <c:v>-7.8E-2</c:v>
                </c:pt>
                <c:pt idx="827">
                  <c:v>-7.0999999999999994E-2</c:v>
                </c:pt>
                <c:pt idx="828">
                  <c:v>-6.9000000000000006E-2</c:v>
                </c:pt>
                <c:pt idx="829">
                  <c:v>-7.4999999999999997E-2</c:v>
                </c:pt>
                <c:pt idx="830">
                  <c:v>-7.2999999999999995E-2</c:v>
                </c:pt>
                <c:pt idx="831">
                  <c:v>-7.2999999999999995E-2</c:v>
                </c:pt>
                <c:pt idx="832">
                  <c:v>-7.4999999999999997E-2</c:v>
                </c:pt>
                <c:pt idx="833">
                  <c:v>-7.3999999999999996E-2</c:v>
                </c:pt>
                <c:pt idx="834">
                  <c:v>-6.3E-2</c:v>
                </c:pt>
                <c:pt idx="835">
                  <c:v>-6.5000000000000002E-2</c:v>
                </c:pt>
                <c:pt idx="836">
                  <c:v>-6.6000000000000003E-2</c:v>
                </c:pt>
                <c:pt idx="837">
                  <c:v>-6.9000000000000006E-2</c:v>
                </c:pt>
                <c:pt idx="838">
                  <c:v>-7.5999999999999998E-2</c:v>
                </c:pt>
                <c:pt idx="839">
                  <c:v>-7.1999999999999995E-2</c:v>
                </c:pt>
                <c:pt idx="840">
                  <c:v>-6.3E-2</c:v>
                </c:pt>
                <c:pt idx="841">
                  <c:v>-6.3E-2</c:v>
                </c:pt>
                <c:pt idx="842">
                  <c:v>-6.0999999999999999E-2</c:v>
                </c:pt>
                <c:pt idx="843">
                  <c:v>-6.8000000000000005E-2</c:v>
                </c:pt>
                <c:pt idx="844">
                  <c:v>-7.2999999999999995E-2</c:v>
                </c:pt>
                <c:pt idx="845">
                  <c:v>-8.4000000000000005E-2</c:v>
                </c:pt>
                <c:pt idx="846">
                  <c:v>-8.7999999999999995E-2</c:v>
                </c:pt>
                <c:pt idx="847">
                  <c:v>-8.5000000000000006E-2</c:v>
                </c:pt>
                <c:pt idx="848">
                  <c:v>-7.8E-2</c:v>
                </c:pt>
                <c:pt idx="849">
                  <c:v>-7.4999999999999997E-2</c:v>
                </c:pt>
                <c:pt idx="850">
                  <c:v>-6.8000000000000005E-2</c:v>
                </c:pt>
                <c:pt idx="851">
                  <c:v>-6.2E-2</c:v>
                </c:pt>
                <c:pt idx="852">
                  <c:v>-6.9000000000000006E-2</c:v>
                </c:pt>
                <c:pt idx="853">
                  <c:v>-5.6000000000000001E-2</c:v>
                </c:pt>
                <c:pt idx="854">
                  <c:v>-5.0999999999999997E-2</c:v>
                </c:pt>
                <c:pt idx="855">
                  <c:v>-4.3999999999999997E-2</c:v>
                </c:pt>
                <c:pt idx="856">
                  <c:v>-5.0999999999999997E-2</c:v>
                </c:pt>
                <c:pt idx="857">
                  <c:v>-0.05</c:v>
                </c:pt>
                <c:pt idx="858">
                  <c:v>-5.3999999999999999E-2</c:v>
                </c:pt>
                <c:pt idx="859">
                  <c:v>-6.2E-2</c:v>
                </c:pt>
                <c:pt idx="860">
                  <c:v>-6.8000000000000005E-2</c:v>
                </c:pt>
                <c:pt idx="861">
                  <c:v>-6.7000000000000004E-2</c:v>
                </c:pt>
                <c:pt idx="862">
                  <c:v>-7.2999999999999995E-2</c:v>
                </c:pt>
                <c:pt idx="863">
                  <c:v>-7.5999999999999998E-2</c:v>
                </c:pt>
                <c:pt idx="864">
                  <c:v>-7.4999999999999997E-2</c:v>
                </c:pt>
                <c:pt idx="865">
                  <c:v>-7.8E-2</c:v>
                </c:pt>
                <c:pt idx="866">
                  <c:v>-6.8000000000000005E-2</c:v>
                </c:pt>
                <c:pt idx="867">
                  <c:v>-5.8999999999999997E-2</c:v>
                </c:pt>
                <c:pt idx="868">
                  <c:v>-5.1999999999999998E-2</c:v>
                </c:pt>
                <c:pt idx="869">
                  <c:v>-6.2E-2</c:v>
                </c:pt>
                <c:pt idx="870">
                  <c:v>-6.9000000000000006E-2</c:v>
                </c:pt>
                <c:pt idx="871">
                  <c:v>-7.8E-2</c:v>
                </c:pt>
                <c:pt idx="872">
                  <c:v>-8.1000000000000003E-2</c:v>
                </c:pt>
                <c:pt idx="873">
                  <c:v>-7.5999999999999998E-2</c:v>
                </c:pt>
                <c:pt idx="874">
                  <c:v>-8.1000000000000003E-2</c:v>
                </c:pt>
                <c:pt idx="875">
                  <c:v>-6.4000000000000001E-2</c:v>
                </c:pt>
                <c:pt idx="876">
                  <c:v>-6.0999999999999999E-2</c:v>
                </c:pt>
                <c:pt idx="877">
                  <c:v>-6.7000000000000004E-2</c:v>
                </c:pt>
                <c:pt idx="878">
                  <c:v>-6.0999999999999999E-2</c:v>
                </c:pt>
                <c:pt idx="879">
                  <c:v>-5.5E-2</c:v>
                </c:pt>
                <c:pt idx="880">
                  <c:v>-5.8000000000000003E-2</c:v>
                </c:pt>
                <c:pt idx="881">
                  <c:v>-3.9E-2</c:v>
                </c:pt>
                <c:pt idx="882">
                  <c:v>-3.6999999999999998E-2</c:v>
                </c:pt>
                <c:pt idx="883">
                  <c:v>-6.0999999999999999E-2</c:v>
                </c:pt>
                <c:pt idx="884">
                  <c:v>-5.1999999999999998E-2</c:v>
                </c:pt>
                <c:pt idx="885">
                  <c:v>-6.7000000000000004E-2</c:v>
                </c:pt>
                <c:pt idx="886">
                  <c:v>-7.0000000000000007E-2</c:v>
                </c:pt>
                <c:pt idx="887">
                  <c:v>-5.2999999999999999E-2</c:v>
                </c:pt>
                <c:pt idx="888">
                  <c:v>-5.2999999999999999E-2</c:v>
                </c:pt>
                <c:pt idx="889">
                  <c:v>-4.4999999999999998E-2</c:v>
                </c:pt>
                <c:pt idx="890">
                  <c:v>-4.4999999999999998E-2</c:v>
                </c:pt>
                <c:pt idx="891">
                  <c:v>-4.1000000000000002E-2</c:v>
                </c:pt>
                <c:pt idx="892">
                  <c:v>-2.1999999999999999E-2</c:v>
                </c:pt>
                <c:pt idx="893">
                  <c:v>-1.6E-2</c:v>
                </c:pt>
                <c:pt idx="894">
                  <c:v>-1.6E-2</c:v>
                </c:pt>
                <c:pt idx="895">
                  <c:v>-2.8000000000000001E-2</c:v>
                </c:pt>
                <c:pt idx="896">
                  <c:v>-5.3999999999999999E-2</c:v>
                </c:pt>
                <c:pt idx="897">
                  <c:v>-7.3999999999999996E-2</c:v>
                </c:pt>
                <c:pt idx="898">
                  <c:v>-8.5999999999999993E-2</c:v>
                </c:pt>
                <c:pt idx="899">
                  <c:v>-8.4000000000000005E-2</c:v>
                </c:pt>
                <c:pt idx="900">
                  <c:v>-8.2000000000000003E-2</c:v>
                </c:pt>
                <c:pt idx="901">
                  <c:v>-9.0999999999999998E-2</c:v>
                </c:pt>
                <c:pt idx="902">
                  <c:v>-0.10100000000000001</c:v>
                </c:pt>
                <c:pt idx="903">
                  <c:v>-0.11033</c:v>
                </c:pt>
                <c:pt idx="904">
                  <c:v>-9.6329999999999999E-2</c:v>
                </c:pt>
                <c:pt idx="905">
                  <c:v>-7.2669999999999998E-2</c:v>
                </c:pt>
                <c:pt idx="906">
                  <c:v>-6.0670000000000002E-2</c:v>
                </c:pt>
                <c:pt idx="907">
                  <c:v>-5.3330000000000002E-2</c:v>
                </c:pt>
                <c:pt idx="908">
                  <c:v>-0.05</c:v>
                </c:pt>
                <c:pt idx="909">
                  <c:v>-5.4330000000000003E-2</c:v>
                </c:pt>
                <c:pt idx="910">
                  <c:v>-6.4329999999999998E-2</c:v>
                </c:pt>
                <c:pt idx="911">
                  <c:v>-6.5670000000000006E-2</c:v>
                </c:pt>
                <c:pt idx="912">
                  <c:v>-5.1999999999999998E-2</c:v>
                </c:pt>
                <c:pt idx="913">
                  <c:v>-4.4999999999999998E-2</c:v>
                </c:pt>
                <c:pt idx="914">
                  <c:v>-4.2999999999999997E-2</c:v>
                </c:pt>
                <c:pt idx="915">
                  <c:v>-4.4999999999999998E-2</c:v>
                </c:pt>
                <c:pt idx="916">
                  <c:v>-4.7E-2</c:v>
                </c:pt>
                <c:pt idx="917">
                  <c:v>-4.8000000000000001E-2</c:v>
                </c:pt>
                <c:pt idx="918">
                  <c:v>-7.5999999999999998E-2</c:v>
                </c:pt>
                <c:pt idx="919">
                  <c:v>-9.7000000000000003E-2</c:v>
                </c:pt>
                <c:pt idx="920">
                  <c:v>-0.14499999999999999</c:v>
                </c:pt>
                <c:pt idx="921">
                  <c:v>-0.19900000000000001</c:v>
                </c:pt>
                <c:pt idx="922">
                  <c:v>-0.25833</c:v>
                </c:pt>
                <c:pt idx="923">
                  <c:v>-0.33</c:v>
                </c:pt>
                <c:pt idx="924">
                  <c:v>-0.376</c:v>
                </c:pt>
                <c:pt idx="925">
                  <c:v>-0.41432999999999998</c:v>
                </c:pt>
                <c:pt idx="926">
                  <c:v>-0.41532999999999998</c:v>
                </c:pt>
                <c:pt idx="927">
                  <c:v>-0.41799999999999998</c:v>
                </c:pt>
                <c:pt idx="928">
                  <c:v>-0.43132999999999999</c:v>
                </c:pt>
                <c:pt idx="929">
                  <c:v>-0.43</c:v>
                </c:pt>
                <c:pt idx="930">
                  <c:v>-0.45200000000000001</c:v>
                </c:pt>
                <c:pt idx="931">
                  <c:v>-0.47932999999999998</c:v>
                </c:pt>
                <c:pt idx="932">
                  <c:v>-0.53532999999999997</c:v>
                </c:pt>
                <c:pt idx="933">
                  <c:v>-0.59933000000000003</c:v>
                </c:pt>
                <c:pt idx="934">
                  <c:v>-0.65666999999999998</c:v>
                </c:pt>
                <c:pt idx="935">
                  <c:v>-0.68200000000000005</c:v>
                </c:pt>
                <c:pt idx="936">
                  <c:v>-0.72333000000000003</c:v>
                </c:pt>
                <c:pt idx="937">
                  <c:v>-0.76866999999999996</c:v>
                </c:pt>
                <c:pt idx="938">
                  <c:v>-0.79600000000000004</c:v>
                </c:pt>
                <c:pt idx="939">
                  <c:v>-0.79800000000000004</c:v>
                </c:pt>
                <c:pt idx="940">
                  <c:v>-0.78732999999999997</c:v>
                </c:pt>
                <c:pt idx="941">
                  <c:v>-0.79932999999999998</c:v>
                </c:pt>
                <c:pt idx="942">
                  <c:v>-0.80600000000000005</c:v>
                </c:pt>
                <c:pt idx="943">
                  <c:v>-0.81</c:v>
                </c:pt>
                <c:pt idx="944">
                  <c:v>-0.81</c:v>
                </c:pt>
                <c:pt idx="945">
                  <c:v>-0.80332999999999999</c:v>
                </c:pt>
                <c:pt idx="946">
                  <c:v>-0.79466999999999999</c:v>
                </c:pt>
                <c:pt idx="947">
                  <c:v>-0.79600000000000004</c:v>
                </c:pt>
                <c:pt idx="948">
                  <c:v>-0.80800000000000005</c:v>
                </c:pt>
                <c:pt idx="949">
                  <c:v>-0.79066999999999998</c:v>
                </c:pt>
                <c:pt idx="950">
                  <c:v>-0.77932999999999997</c:v>
                </c:pt>
                <c:pt idx="951">
                  <c:v>-0.76800000000000002</c:v>
                </c:pt>
                <c:pt idx="952">
                  <c:v>-0.76732999999999996</c:v>
                </c:pt>
                <c:pt idx="953">
                  <c:v>-0.76332999999999995</c:v>
                </c:pt>
                <c:pt idx="954">
                  <c:v>-0.75932999999999995</c:v>
                </c:pt>
                <c:pt idx="955">
                  <c:v>-0.76532999999999995</c:v>
                </c:pt>
                <c:pt idx="956">
                  <c:v>-0.77866999999999997</c:v>
                </c:pt>
                <c:pt idx="957">
                  <c:v>-0.79666999999999999</c:v>
                </c:pt>
                <c:pt idx="958">
                  <c:v>-0.81533</c:v>
                </c:pt>
                <c:pt idx="959">
                  <c:v>-0.83267000000000002</c:v>
                </c:pt>
                <c:pt idx="960">
                  <c:v>-0.85399999999999998</c:v>
                </c:pt>
                <c:pt idx="961">
                  <c:v>-0.85533000000000003</c:v>
                </c:pt>
                <c:pt idx="962">
                  <c:v>-0.86467000000000005</c:v>
                </c:pt>
                <c:pt idx="963">
                  <c:v>-0.87666999999999995</c:v>
                </c:pt>
                <c:pt idx="964">
                  <c:v>-0.86467000000000005</c:v>
                </c:pt>
                <c:pt idx="965">
                  <c:v>-0.86067000000000005</c:v>
                </c:pt>
                <c:pt idx="966">
                  <c:v>-0.82667000000000002</c:v>
                </c:pt>
                <c:pt idx="967">
                  <c:v>-0.81267</c:v>
                </c:pt>
                <c:pt idx="968">
                  <c:v>-0.79932999999999998</c:v>
                </c:pt>
                <c:pt idx="969">
                  <c:v>-0.78732999999999997</c:v>
                </c:pt>
                <c:pt idx="970">
                  <c:v>-0.752</c:v>
                </c:pt>
                <c:pt idx="971">
                  <c:v>-0.71933000000000002</c:v>
                </c:pt>
                <c:pt idx="972">
                  <c:v>-0.70067000000000002</c:v>
                </c:pt>
                <c:pt idx="973">
                  <c:v>-0.71267000000000003</c:v>
                </c:pt>
                <c:pt idx="974">
                  <c:v>-0.70133000000000001</c:v>
                </c:pt>
                <c:pt idx="975">
                  <c:v>-0.69599999999999995</c:v>
                </c:pt>
                <c:pt idx="976">
                  <c:v>-0.69933000000000001</c:v>
                </c:pt>
                <c:pt idx="977">
                  <c:v>-0.7</c:v>
                </c:pt>
                <c:pt idx="978">
                  <c:v>-0.71467000000000003</c:v>
                </c:pt>
                <c:pt idx="979">
                  <c:v>-0.73133000000000004</c:v>
                </c:pt>
                <c:pt idx="980">
                  <c:v>-0.71267000000000003</c:v>
                </c:pt>
                <c:pt idx="981">
                  <c:v>-0.69667000000000001</c:v>
                </c:pt>
                <c:pt idx="982">
                  <c:v>-0.68532999999999999</c:v>
                </c:pt>
                <c:pt idx="983">
                  <c:v>-0.66266999999999998</c:v>
                </c:pt>
                <c:pt idx="984">
                  <c:v>-0.64</c:v>
                </c:pt>
                <c:pt idx="985">
                  <c:v>-0.62133000000000005</c:v>
                </c:pt>
                <c:pt idx="986">
                  <c:v>-0.59867000000000004</c:v>
                </c:pt>
                <c:pt idx="987">
                  <c:v>-0.58867000000000003</c:v>
                </c:pt>
                <c:pt idx="988">
                  <c:v>-0.59799999999999998</c:v>
                </c:pt>
                <c:pt idx="989">
                  <c:v>-0.59333000000000002</c:v>
                </c:pt>
                <c:pt idx="990">
                  <c:v>-0.55932999999999999</c:v>
                </c:pt>
                <c:pt idx="991">
                  <c:v>-0.53800000000000003</c:v>
                </c:pt>
                <c:pt idx="992">
                  <c:v>-0.53800000000000003</c:v>
                </c:pt>
                <c:pt idx="993">
                  <c:v>-0.53600000000000003</c:v>
                </c:pt>
                <c:pt idx="994">
                  <c:v>-0.50266999999999995</c:v>
                </c:pt>
                <c:pt idx="995">
                  <c:v>-0.46600000000000003</c:v>
                </c:pt>
                <c:pt idx="996">
                  <c:v>-0.39333000000000001</c:v>
                </c:pt>
                <c:pt idx="997">
                  <c:v>-0.35266999999999998</c:v>
                </c:pt>
                <c:pt idx="998">
                  <c:v>-0.37933</c:v>
                </c:pt>
                <c:pt idx="999">
                  <c:v>-0.372</c:v>
                </c:pt>
                <c:pt idx="1000">
                  <c:v>-0.36667</c:v>
                </c:pt>
                <c:pt idx="1001">
                  <c:v>-0.33200000000000002</c:v>
                </c:pt>
                <c:pt idx="1002">
                  <c:v>-0.29866999999999999</c:v>
                </c:pt>
                <c:pt idx="1003">
                  <c:v>-0.31467000000000001</c:v>
                </c:pt>
                <c:pt idx="1004">
                  <c:v>-0.32667000000000002</c:v>
                </c:pt>
                <c:pt idx="1005">
                  <c:v>-0.31067</c:v>
                </c:pt>
                <c:pt idx="1006">
                  <c:v>-0.27800000000000002</c:v>
                </c:pt>
                <c:pt idx="1007">
                  <c:v>-0.24</c:v>
                </c:pt>
                <c:pt idx="1008">
                  <c:v>-0.186</c:v>
                </c:pt>
                <c:pt idx="1009">
                  <c:v>-0.15867000000000001</c:v>
                </c:pt>
                <c:pt idx="1010">
                  <c:v>-0.13067000000000001</c:v>
                </c:pt>
                <c:pt idx="1011">
                  <c:v>-0.11133</c:v>
                </c:pt>
                <c:pt idx="1012">
                  <c:v>-7.8E-2</c:v>
                </c:pt>
                <c:pt idx="1013">
                  <c:v>-3.6999999999999998E-2</c:v>
                </c:pt>
                <c:pt idx="1014">
                  <c:v>0</c:v>
                </c:pt>
                <c:pt idx="1015">
                  <c:v>1.933E-2</c:v>
                </c:pt>
                <c:pt idx="1016">
                  <c:v>2.1329999999999998E-2</c:v>
                </c:pt>
                <c:pt idx="1017">
                  <c:v>2.2329999999999999E-2</c:v>
                </c:pt>
                <c:pt idx="1018">
                  <c:v>9.3299999999999998E-3</c:v>
                </c:pt>
                <c:pt idx="1019">
                  <c:v>-4.0000000000000001E-3</c:v>
                </c:pt>
                <c:pt idx="1020">
                  <c:v>-1.4999999999999999E-2</c:v>
                </c:pt>
                <c:pt idx="1021">
                  <c:v>-6.0000000000000001E-3</c:v>
                </c:pt>
                <c:pt idx="1022">
                  <c:v>-4.8000000000000001E-2</c:v>
                </c:pt>
                <c:pt idx="1023">
                  <c:v>-7.9000000000000001E-2</c:v>
                </c:pt>
                <c:pt idx="1024">
                  <c:v>-0.10299999999999999</c:v>
                </c:pt>
                <c:pt idx="1025">
                  <c:v>-0.11667</c:v>
                </c:pt>
                <c:pt idx="1026">
                  <c:v>-0.14932999999999999</c:v>
                </c:pt>
                <c:pt idx="1027">
                  <c:v>-0.14699999999999999</c:v>
                </c:pt>
                <c:pt idx="1028">
                  <c:v>-0.12033000000000001</c:v>
                </c:pt>
                <c:pt idx="1029">
                  <c:v>-0.10967</c:v>
                </c:pt>
                <c:pt idx="1030">
                  <c:v>-8.7999999999999995E-2</c:v>
                </c:pt>
                <c:pt idx="1031">
                  <c:v>-5.7000000000000002E-2</c:v>
                </c:pt>
                <c:pt idx="1032">
                  <c:v>-4.9000000000000002E-2</c:v>
                </c:pt>
                <c:pt idx="1033">
                  <c:v>-5.6000000000000001E-2</c:v>
                </c:pt>
                <c:pt idx="1034">
                  <c:v>-4.7E-2</c:v>
                </c:pt>
                <c:pt idx="1035">
                  <c:v>-4.2000000000000003E-2</c:v>
                </c:pt>
                <c:pt idx="1036">
                  <c:v>-5.7000000000000002E-2</c:v>
                </c:pt>
                <c:pt idx="1037">
                  <c:v>-8.5000000000000006E-2</c:v>
                </c:pt>
                <c:pt idx="1038">
                  <c:v>-8.2000000000000003E-2</c:v>
                </c:pt>
                <c:pt idx="1039">
                  <c:v>-0.13133</c:v>
                </c:pt>
                <c:pt idx="1040">
                  <c:v>-0.126</c:v>
                </c:pt>
                <c:pt idx="1041">
                  <c:v>-0.157</c:v>
                </c:pt>
                <c:pt idx="1042">
                  <c:v>-0.11033</c:v>
                </c:pt>
                <c:pt idx="1043">
                  <c:v>-0.11033</c:v>
                </c:pt>
                <c:pt idx="1044">
                  <c:v>-9.0329999999999994E-2</c:v>
                </c:pt>
                <c:pt idx="1045">
                  <c:v>-8.8330000000000006E-2</c:v>
                </c:pt>
                <c:pt idx="1046">
                  <c:v>-9.2329999999999995E-2</c:v>
                </c:pt>
                <c:pt idx="1047">
                  <c:v>-5.2330000000000002E-2</c:v>
                </c:pt>
                <c:pt idx="1048">
                  <c:v>-2.8670000000000001E-2</c:v>
                </c:pt>
                <c:pt idx="1049">
                  <c:v>-2.4330000000000001E-2</c:v>
                </c:pt>
                <c:pt idx="1050">
                  <c:v>1.167E-2</c:v>
                </c:pt>
                <c:pt idx="1051">
                  <c:v>-3.4329999999999999E-2</c:v>
                </c:pt>
                <c:pt idx="1052">
                  <c:v>-5.6000000000000001E-2</c:v>
                </c:pt>
                <c:pt idx="1053">
                  <c:v>-7.1999999999999995E-2</c:v>
                </c:pt>
                <c:pt idx="1054">
                  <c:v>-8.3000000000000004E-2</c:v>
                </c:pt>
                <c:pt idx="1055">
                  <c:v>-8.1000000000000003E-2</c:v>
                </c:pt>
                <c:pt idx="1056">
                  <c:v>-9.8000000000000004E-2</c:v>
                </c:pt>
                <c:pt idx="1057">
                  <c:v>-8.7999999999999995E-2</c:v>
                </c:pt>
                <c:pt idx="1058">
                  <c:v>-0.12367</c:v>
                </c:pt>
                <c:pt idx="1059">
                  <c:v>-0.151</c:v>
                </c:pt>
                <c:pt idx="1060">
                  <c:v>-0.12667</c:v>
                </c:pt>
                <c:pt idx="1061">
                  <c:v>-8.5330000000000003E-2</c:v>
                </c:pt>
                <c:pt idx="1062">
                  <c:v>-7.6670000000000002E-2</c:v>
                </c:pt>
                <c:pt idx="1063">
                  <c:v>-8.4000000000000005E-2</c:v>
                </c:pt>
                <c:pt idx="1064">
                  <c:v>-6.0999999999999999E-2</c:v>
                </c:pt>
                <c:pt idx="1065">
                  <c:v>-5.7329999999999999E-2</c:v>
                </c:pt>
                <c:pt idx="1066">
                  <c:v>-5.7669999999999999E-2</c:v>
                </c:pt>
                <c:pt idx="1067">
                  <c:v>-5.067E-2</c:v>
                </c:pt>
                <c:pt idx="1068">
                  <c:v>-5.3670000000000002E-2</c:v>
                </c:pt>
                <c:pt idx="1069">
                  <c:v>-8.7669999999999998E-2</c:v>
                </c:pt>
                <c:pt idx="1070">
                  <c:v>-0.107</c:v>
                </c:pt>
                <c:pt idx="1071">
                  <c:v>-0.11033</c:v>
                </c:pt>
                <c:pt idx="1072">
                  <c:v>-9.7670000000000007E-2</c:v>
                </c:pt>
                <c:pt idx="1073">
                  <c:v>-0.114</c:v>
                </c:pt>
                <c:pt idx="1074">
                  <c:v>-0.14233000000000001</c:v>
                </c:pt>
                <c:pt idx="1075">
                  <c:v>-0.17699999999999999</c:v>
                </c:pt>
                <c:pt idx="1076">
                  <c:v>-0.16500000000000001</c:v>
                </c:pt>
                <c:pt idx="1077">
                  <c:v>-9.4670000000000004E-2</c:v>
                </c:pt>
                <c:pt idx="1078">
                  <c:v>-7.1330000000000005E-2</c:v>
                </c:pt>
                <c:pt idx="1079">
                  <c:v>-5.7329999999999999E-2</c:v>
                </c:pt>
                <c:pt idx="1080">
                  <c:v>-4.6330000000000003E-2</c:v>
                </c:pt>
                <c:pt idx="1081">
                  <c:v>-4.8329999999999998E-2</c:v>
                </c:pt>
                <c:pt idx="1082">
                  <c:v>-3.533E-2</c:v>
                </c:pt>
                <c:pt idx="1083">
                  <c:v>-4.3299999999999996E-3</c:v>
                </c:pt>
                <c:pt idx="1084">
                  <c:v>1.367E-2</c:v>
                </c:pt>
                <c:pt idx="1085">
                  <c:v>-6.0000000000000001E-3</c:v>
                </c:pt>
                <c:pt idx="1086">
                  <c:v>-8.0000000000000002E-3</c:v>
                </c:pt>
                <c:pt idx="1087">
                  <c:v>-2.7E-2</c:v>
                </c:pt>
                <c:pt idx="1088">
                  <c:v>-0.06</c:v>
                </c:pt>
                <c:pt idx="1089">
                  <c:v>-9.1999999999999998E-2</c:v>
                </c:pt>
                <c:pt idx="1090">
                  <c:v>-0.11567</c:v>
                </c:pt>
                <c:pt idx="1091">
                  <c:v>-0.11899999999999999</c:v>
                </c:pt>
                <c:pt idx="1092">
                  <c:v>-0.157</c:v>
                </c:pt>
                <c:pt idx="1093">
                  <c:v>-0.13800000000000001</c:v>
                </c:pt>
                <c:pt idx="1094">
                  <c:v>-0.11799999999999999</c:v>
                </c:pt>
                <c:pt idx="1095">
                  <c:v>-0.12767000000000001</c:v>
                </c:pt>
                <c:pt idx="1096">
                  <c:v>-0.11667</c:v>
                </c:pt>
                <c:pt idx="1097">
                  <c:v>-9.4670000000000004E-2</c:v>
                </c:pt>
                <c:pt idx="1098">
                  <c:v>-8.8999999999999996E-2</c:v>
                </c:pt>
                <c:pt idx="1099">
                  <c:v>-8.8999999999999996E-2</c:v>
                </c:pt>
                <c:pt idx="1100">
                  <c:v>-7.0000000000000007E-2</c:v>
                </c:pt>
                <c:pt idx="1101">
                  <c:v>-5.2670000000000002E-2</c:v>
                </c:pt>
                <c:pt idx="1102">
                  <c:v>-5.1330000000000001E-2</c:v>
                </c:pt>
                <c:pt idx="1103">
                  <c:v>-6.0330000000000002E-2</c:v>
                </c:pt>
                <c:pt idx="1104">
                  <c:v>-8.133E-2</c:v>
                </c:pt>
                <c:pt idx="1105">
                  <c:v>-9.3329999999999996E-2</c:v>
                </c:pt>
                <c:pt idx="1106">
                  <c:v>-0.11667</c:v>
                </c:pt>
                <c:pt idx="1107">
                  <c:v>-0.12733</c:v>
                </c:pt>
                <c:pt idx="1108">
                  <c:v>-0.10632999999999999</c:v>
                </c:pt>
                <c:pt idx="1109">
                  <c:v>-9.4329999999999997E-2</c:v>
                </c:pt>
                <c:pt idx="1110">
                  <c:v>-0.11700000000000001</c:v>
                </c:pt>
                <c:pt idx="1111">
                  <c:v>-0.127</c:v>
                </c:pt>
                <c:pt idx="1112">
                  <c:v>-9.8330000000000001E-2</c:v>
                </c:pt>
                <c:pt idx="1113">
                  <c:v>-5.1330000000000001E-2</c:v>
                </c:pt>
                <c:pt idx="1114">
                  <c:v>-2.333E-2</c:v>
                </c:pt>
                <c:pt idx="1115">
                  <c:v>7.3299999999999997E-3</c:v>
                </c:pt>
                <c:pt idx="1116">
                  <c:v>8.0000000000000002E-3</c:v>
                </c:pt>
                <c:pt idx="1117">
                  <c:v>-6.0000000000000001E-3</c:v>
                </c:pt>
                <c:pt idx="1118">
                  <c:v>-1.6E-2</c:v>
                </c:pt>
                <c:pt idx="1119">
                  <c:v>1.7000000000000001E-2</c:v>
                </c:pt>
                <c:pt idx="1120">
                  <c:v>2.4670000000000001E-2</c:v>
                </c:pt>
                <c:pt idx="1121">
                  <c:v>7.0000000000000001E-3</c:v>
                </c:pt>
                <c:pt idx="1122">
                  <c:v>2E-3</c:v>
                </c:pt>
                <c:pt idx="1123">
                  <c:v>-0.04</c:v>
                </c:pt>
                <c:pt idx="1124">
                  <c:v>-5.8999999999999997E-2</c:v>
                </c:pt>
                <c:pt idx="1125">
                  <c:v>-7.2999999999999995E-2</c:v>
                </c:pt>
                <c:pt idx="1126">
                  <c:v>-0.08</c:v>
                </c:pt>
                <c:pt idx="1127">
                  <c:v>-7.2999999999999995E-2</c:v>
                </c:pt>
                <c:pt idx="1128">
                  <c:v>-7.4999999999999997E-2</c:v>
                </c:pt>
                <c:pt idx="1129">
                  <c:v>-0.108</c:v>
                </c:pt>
                <c:pt idx="1130">
                  <c:v>-0.09</c:v>
                </c:pt>
                <c:pt idx="1131">
                  <c:v>-5.7000000000000002E-2</c:v>
                </c:pt>
                <c:pt idx="1132">
                  <c:v>-5.2999999999999999E-2</c:v>
                </c:pt>
                <c:pt idx="1133">
                  <c:v>-4.2000000000000003E-2</c:v>
                </c:pt>
                <c:pt idx="1134">
                  <c:v>-1.6E-2</c:v>
                </c:pt>
                <c:pt idx="1135">
                  <c:v>-8.0000000000000002E-3</c:v>
                </c:pt>
                <c:pt idx="1136">
                  <c:v>1.4E-2</c:v>
                </c:pt>
                <c:pt idx="1137">
                  <c:v>1.4E-2</c:v>
                </c:pt>
                <c:pt idx="1138">
                  <c:v>0.03</c:v>
                </c:pt>
                <c:pt idx="1139">
                  <c:v>5.0999999999999997E-2</c:v>
                </c:pt>
                <c:pt idx="1140">
                  <c:v>4.5999999999999999E-2</c:v>
                </c:pt>
                <c:pt idx="1141">
                  <c:v>0.04</c:v>
                </c:pt>
                <c:pt idx="1142">
                  <c:v>4.2000000000000003E-2</c:v>
                </c:pt>
                <c:pt idx="1143">
                  <c:v>2.9000000000000001E-2</c:v>
                </c:pt>
                <c:pt idx="1144">
                  <c:v>2.1000000000000001E-2</c:v>
                </c:pt>
                <c:pt idx="1145">
                  <c:v>0.01</c:v>
                </c:pt>
                <c:pt idx="1146">
                  <c:v>-5.0000000000000001E-3</c:v>
                </c:pt>
                <c:pt idx="1147">
                  <c:v>-1.6E-2</c:v>
                </c:pt>
                <c:pt idx="1148">
                  <c:v>-2.9000000000000001E-2</c:v>
                </c:pt>
                <c:pt idx="1149">
                  <c:v>-0.04</c:v>
                </c:pt>
                <c:pt idx="1150">
                  <c:v>-7.1999999999999995E-2</c:v>
                </c:pt>
                <c:pt idx="1151">
                  <c:v>-6.4000000000000001E-2</c:v>
                </c:pt>
                <c:pt idx="1152">
                  <c:v>-7.0999999999999994E-2</c:v>
                </c:pt>
                <c:pt idx="1153">
                  <c:v>-7.6999999999999999E-2</c:v>
                </c:pt>
                <c:pt idx="1154">
                  <c:v>-6.8000000000000005E-2</c:v>
                </c:pt>
                <c:pt idx="1155">
                  <c:v>-8.1000000000000003E-2</c:v>
                </c:pt>
                <c:pt idx="1156">
                  <c:v>-7.3999999999999996E-2</c:v>
                </c:pt>
                <c:pt idx="1157">
                  <c:v>-6.0999999999999999E-2</c:v>
                </c:pt>
                <c:pt idx="1158">
                  <c:v>-0.06</c:v>
                </c:pt>
                <c:pt idx="1159">
                  <c:v>-7.0000000000000007E-2</c:v>
                </c:pt>
                <c:pt idx="1160">
                  <c:v>-4.5999999999999999E-2</c:v>
                </c:pt>
                <c:pt idx="1161">
                  <c:v>-7.1999999999999995E-2</c:v>
                </c:pt>
                <c:pt idx="1162">
                  <c:v>-6.7000000000000004E-2</c:v>
                </c:pt>
                <c:pt idx="1163">
                  <c:v>-4.2999999999999997E-2</c:v>
                </c:pt>
                <c:pt idx="1164">
                  <c:v>-6.4000000000000001E-2</c:v>
                </c:pt>
                <c:pt idx="1165">
                  <c:v>-7.6999999999999999E-2</c:v>
                </c:pt>
                <c:pt idx="1166">
                  <c:v>-7.9000000000000001E-2</c:v>
                </c:pt>
                <c:pt idx="1167">
                  <c:v>-9.2999999999999999E-2</c:v>
                </c:pt>
                <c:pt idx="1168">
                  <c:v>-0.10199999999999999</c:v>
                </c:pt>
                <c:pt idx="1169">
                  <c:v>-0.10732999999999999</c:v>
                </c:pt>
                <c:pt idx="1170">
                  <c:v>-8.4669999999999995E-2</c:v>
                </c:pt>
                <c:pt idx="1171">
                  <c:v>-7.467E-2</c:v>
                </c:pt>
                <c:pt idx="1172">
                  <c:v>-9.0329999999999994E-2</c:v>
                </c:pt>
                <c:pt idx="1173">
                  <c:v>-8.3000000000000004E-2</c:v>
                </c:pt>
                <c:pt idx="1174">
                  <c:v>-5.7669999999999999E-2</c:v>
                </c:pt>
                <c:pt idx="1175">
                  <c:v>-5.4330000000000003E-2</c:v>
                </c:pt>
                <c:pt idx="1176">
                  <c:v>-5.7329999999999999E-2</c:v>
                </c:pt>
                <c:pt idx="1177">
                  <c:v>-4.1329999999999999E-2</c:v>
                </c:pt>
                <c:pt idx="1178">
                  <c:v>-4.2999999999999997E-2</c:v>
                </c:pt>
                <c:pt idx="1179">
                  <c:v>-4.4999999999999998E-2</c:v>
                </c:pt>
                <c:pt idx="1180">
                  <c:v>-6.4000000000000001E-2</c:v>
                </c:pt>
                <c:pt idx="1181">
                  <c:v>-6.5000000000000002E-2</c:v>
                </c:pt>
                <c:pt idx="1182">
                  <c:v>-7.1999999999999995E-2</c:v>
                </c:pt>
                <c:pt idx="1183">
                  <c:v>-0.10100000000000001</c:v>
                </c:pt>
                <c:pt idx="1184">
                  <c:v>-0.11633</c:v>
                </c:pt>
                <c:pt idx="1185">
                  <c:v>-0.11833</c:v>
                </c:pt>
                <c:pt idx="1186">
                  <c:v>-0.13133</c:v>
                </c:pt>
                <c:pt idx="1187">
                  <c:v>-0.13067000000000001</c:v>
                </c:pt>
                <c:pt idx="1188">
                  <c:v>-0.14867</c:v>
                </c:pt>
                <c:pt idx="1189">
                  <c:v>-0.17</c:v>
                </c:pt>
                <c:pt idx="1190">
                  <c:v>-0.13267000000000001</c:v>
                </c:pt>
                <c:pt idx="1191">
                  <c:v>-8.133E-2</c:v>
                </c:pt>
                <c:pt idx="1192">
                  <c:v>-5.7329999999999999E-2</c:v>
                </c:pt>
                <c:pt idx="1193">
                  <c:v>-4.8329999999999998E-2</c:v>
                </c:pt>
                <c:pt idx="1194">
                  <c:v>-4.8329999999999998E-2</c:v>
                </c:pt>
                <c:pt idx="1195">
                  <c:v>-0.02</c:v>
                </c:pt>
                <c:pt idx="1196">
                  <c:v>-9.3299999999999998E-3</c:v>
                </c:pt>
                <c:pt idx="1197">
                  <c:v>1.6670000000000001E-2</c:v>
                </c:pt>
                <c:pt idx="1198">
                  <c:v>-3.3E-4</c:v>
                </c:pt>
                <c:pt idx="1199">
                  <c:v>-1.967E-2</c:v>
                </c:pt>
                <c:pt idx="1200">
                  <c:v>-3.2000000000000001E-2</c:v>
                </c:pt>
                <c:pt idx="1201">
                  <c:v>-6.0999999999999999E-2</c:v>
                </c:pt>
                <c:pt idx="1202">
                  <c:v>-8.6999999999999994E-2</c:v>
                </c:pt>
                <c:pt idx="1203">
                  <c:v>-8.5000000000000006E-2</c:v>
                </c:pt>
                <c:pt idx="1204">
                  <c:v>-8.1000000000000003E-2</c:v>
                </c:pt>
                <c:pt idx="1205">
                  <c:v>-0.12433</c:v>
                </c:pt>
                <c:pt idx="1206">
                  <c:v>-0.11767</c:v>
                </c:pt>
                <c:pt idx="1207">
                  <c:v>-7.6999999999999999E-2</c:v>
                </c:pt>
                <c:pt idx="1208">
                  <c:v>-6.4000000000000001E-2</c:v>
                </c:pt>
                <c:pt idx="1209">
                  <c:v>-7.3999999999999996E-2</c:v>
                </c:pt>
                <c:pt idx="1210">
                  <c:v>-5.3999999999999999E-2</c:v>
                </c:pt>
                <c:pt idx="1211">
                  <c:v>-3.6999999999999998E-2</c:v>
                </c:pt>
                <c:pt idx="1212">
                  <c:v>-3.5999999999999997E-2</c:v>
                </c:pt>
                <c:pt idx="1213">
                  <c:v>-3.7999999999999999E-2</c:v>
                </c:pt>
                <c:pt idx="1214">
                  <c:v>-3.6999999999999998E-2</c:v>
                </c:pt>
                <c:pt idx="1215">
                  <c:v>-2.5669999999999998E-2</c:v>
                </c:pt>
                <c:pt idx="1216">
                  <c:v>-3.6999999999999998E-2</c:v>
                </c:pt>
                <c:pt idx="1217">
                  <c:v>-4.9000000000000002E-2</c:v>
                </c:pt>
                <c:pt idx="1218">
                  <c:v>-3.6999999999999998E-2</c:v>
                </c:pt>
                <c:pt idx="1219">
                  <c:v>-3.3000000000000002E-2</c:v>
                </c:pt>
                <c:pt idx="1220">
                  <c:v>-6.6000000000000003E-2</c:v>
                </c:pt>
                <c:pt idx="1221">
                  <c:v>-7.0000000000000007E-2</c:v>
                </c:pt>
                <c:pt idx="1222">
                  <c:v>-6.2E-2</c:v>
                </c:pt>
                <c:pt idx="1223">
                  <c:v>-0.08</c:v>
                </c:pt>
                <c:pt idx="1224">
                  <c:v>-8.4000000000000005E-2</c:v>
                </c:pt>
                <c:pt idx="1225">
                  <c:v>-0.1</c:v>
                </c:pt>
                <c:pt idx="1226">
                  <c:v>-0.08</c:v>
                </c:pt>
                <c:pt idx="1227">
                  <c:v>-8.3000000000000004E-2</c:v>
                </c:pt>
                <c:pt idx="1228">
                  <c:v>-8.1000000000000003E-2</c:v>
                </c:pt>
                <c:pt idx="1229">
                  <c:v>-7.2999999999999995E-2</c:v>
                </c:pt>
                <c:pt idx="1230">
                  <c:v>-6.0999999999999999E-2</c:v>
                </c:pt>
                <c:pt idx="1231">
                  <c:v>-7.5999999999999998E-2</c:v>
                </c:pt>
                <c:pt idx="1232">
                  <c:v>-8.3000000000000004E-2</c:v>
                </c:pt>
                <c:pt idx="1233">
                  <c:v>-4.9000000000000002E-2</c:v>
                </c:pt>
                <c:pt idx="1234">
                  <c:v>-2.7E-2</c:v>
                </c:pt>
                <c:pt idx="1235">
                  <c:v>-2.5000000000000001E-2</c:v>
                </c:pt>
                <c:pt idx="1236">
                  <c:v>-3.5999999999999997E-2</c:v>
                </c:pt>
                <c:pt idx="1237">
                  <c:v>-2.5999999999999999E-2</c:v>
                </c:pt>
                <c:pt idx="1238">
                  <c:v>-0.02</c:v>
                </c:pt>
                <c:pt idx="1239">
                  <c:v>-2E-3</c:v>
                </c:pt>
                <c:pt idx="1240">
                  <c:v>2.3E-2</c:v>
                </c:pt>
                <c:pt idx="1241">
                  <c:v>4.5999999999999999E-2</c:v>
                </c:pt>
                <c:pt idx="1242">
                  <c:v>6.4000000000000001E-2</c:v>
                </c:pt>
                <c:pt idx="1243">
                  <c:v>6.4000000000000001E-2</c:v>
                </c:pt>
                <c:pt idx="1244">
                  <c:v>8.6999999999999994E-2</c:v>
                </c:pt>
                <c:pt idx="1245">
                  <c:v>0.14532999999999999</c:v>
                </c:pt>
                <c:pt idx="1246">
                  <c:v>0.184</c:v>
                </c:pt>
                <c:pt idx="1247">
                  <c:v>0.22833000000000001</c:v>
                </c:pt>
                <c:pt idx="1248">
                  <c:v>0.26500000000000001</c:v>
                </c:pt>
                <c:pt idx="1249">
                  <c:v>0.26900000000000002</c:v>
                </c:pt>
                <c:pt idx="1250">
                  <c:v>0.313</c:v>
                </c:pt>
                <c:pt idx="1251">
                  <c:v>0.37</c:v>
                </c:pt>
                <c:pt idx="1252">
                  <c:v>0.37667</c:v>
                </c:pt>
                <c:pt idx="1253">
                  <c:v>0.38933000000000001</c:v>
                </c:pt>
                <c:pt idx="1254">
                  <c:v>0.40533000000000002</c:v>
                </c:pt>
                <c:pt idx="1255">
                  <c:v>0.41466999999999998</c:v>
                </c:pt>
                <c:pt idx="1256">
                  <c:v>0.44867000000000001</c:v>
                </c:pt>
                <c:pt idx="1257">
                  <c:v>0.48332999999999998</c:v>
                </c:pt>
                <c:pt idx="1258">
                  <c:v>0.5</c:v>
                </c:pt>
                <c:pt idx="1259">
                  <c:v>0.51</c:v>
                </c:pt>
                <c:pt idx="1260">
                  <c:v>0.52932999999999997</c:v>
                </c:pt>
                <c:pt idx="1261">
                  <c:v>0.52332999999999996</c:v>
                </c:pt>
                <c:pt idx="1262">
                  <c:v>0.56133</c:v>
                </c:pt>
                <c:pt idx="1263">
                  <c:v>0.58067000000000002</c:v>
                </c:pt>
                <c:pt idx="1264">
                  <c:v>0.58733000000000002</c:v>
                </c:pt>
                <c:pt idx="1265">
                  <c:v>0.57867000000000002</c:v>
                </c:pt>
                <c:pt idx="1266">
                  <c:v>0.56399999999999995</c:v>
                </c:pt>
                <c:pt idx="1267">
                  <c:v>0.57999999999999996</c:v>
                </c:pt>
                <c:pt idx="1268">
                  <c:v>0.60733000000000004</c:v>
                </c:pt>
                <c:pt idx="1269">
                  <c:v>0.59333000000000002</c:v>
                </c:pt>
                <c:pt idx="1270">
                  <c:v>0.56999999999999995</c:v>
                </c:pt>
                <c:pt idx="1271">
                  <c:v>0.56133</c:v>
                </c:pt>
                <c:pt idx="1272">
                  <c:v>0.56000000000000005</c:v>
                </c:pt>
                <c:pt idx="1273">
                  <c:v>0.57667000000000002</c:v>
                </c:pt>
                <c:pt idx="1274">
                  <c:v>0.58467000000000002</c:v>
                </c:pt>
                <c:pt idx="1275">
                  <c:v>0.55867</c:v>
                </c:pt>
                <c:pt idx="1276">
                  <c:v>0.57067000000000001</c:v>
                </c:pt>
                <c:pt idx="1277">
                  <c:v>0.58467000000000002</c:v>
                </c:pt>
                <c:pt idx="1278">
                  <c:v>0.58799999999999997</c:v>
                </c:pt>
                <c:pt idx="1279">
                  <c:v>0.58533000000000002</c:v>
                </c:pt>
                <c:pt idx="1280">
                  <c:v>0.57533000000000001</c:v>
                </c:pt>
                <c:pt idx="1281">
                  <c:v>0.56799999999999995</c:v>
                </c:pt>
                <c:pt idx="1282">
                  <c:v>0.57933000000000001</c:v>
                </c:pt>
                <c:pt idx="1283">
                  <c:v>0.57533000000000001</c:v>
                </c:pt>
                <c:pt idx="1284">
                  <c:v>0.56467000000000001</c:v>
                </c:pt>
                <c:pt idx="1285">
                  <c:v>0.57399999999999995</c:v>
                </c:pt>
                <c:pt idx="1286">
                  <c:v>0.56933</c:v>
                </c:pt>
                <c:pt idx="1287">
                  <c:v>0.57733000000000001</c:v>
                </c:pt>
                <c:pt idx="1288">
                  <c:v>0.59399999999999997</c:v>
                </c:pt>
                <c:pt idx="1289">
                  <c:v>0.58067000000000002</c:v>
                </c:pt>
                <c:pt idx="1290">
                  <c:v>0.56267</c:v>
                </c:pt>
                <c:pt idx="1291">
                  <c:v>0.57467000000000001</c:v>
                </c:pt>
                <c:pt idx="1292">
                  <c:v>0.56399999999999995</c:v>
                </c:pt>
                <c:pt idx="1293">
                  <c:v>0.58133000000000001</c:v>
                </c:pt>
                <c:pt idx="1294">
                  <c:v>0.58867000000000003</c:v>
                </c:pt>
                <c:pt idx="1295">
                  <c:v>0.59133000000000002</c:v>
                </c:pt>
                <c:pt idx="1296">
                  <c:v>0.59333000000000002</c:v>
                </c:pt>
                <c:pt idx="1297">
                  <c:v>0.59933000000000003</c:v>
                </c:pt>
                <c:pt idx="1298">
                  <c:v>0.61333000000000004</c:v>
                </c:pt>
                <c:pt idx="1299">
                  <c:v>0.61</c:v>
                </c:pt>
                <c:pt idx="1300">
                  <c:v>0.60133000000000003</c:v>
                </c:pt>
                <c:pt idx="1301">
                  <c:v>0.59</c:v>
                </c:pt>
                <c:pt idx="1302">
                  <c:v>0.59267000000000003</c:v>
                </c:pt>
                <c:pt idx="1303">
                  <c:v>0.59333000000000002</c:v>
                </c:pt>
                <c:pt idx="1304">
                  <c:v>0.59199999999999997</c:v>
                </c:pt>
                <c:pt idx="1305">
                  <c:v>0.60333000000000003</c:v>
                </c:pt>
                <c:pt idx="1306">
                  <c:v>0.60667000000000004</c:v>
                </c:pt>
                <c:pt idx="1307">
                  <c:v>0.60533000000000003</c:v>
                </c:pt>
                <c:pt idx="1308">
                  <c:v>0.62266999999999995</c:v>
                </c:pt>
                <c:pt idx="1309">
                  <c:v>0.63266999999999995</c:v>
                </c:pt>
                <c:pt idx="1310">
                  <c:v>0.62733000000000005</c:v>
                </c:pt>
                <c:pt idx="1311">
                  <c:v>0.61667000000000005</c:v>
                </c:pt>
                <c:pt idx="1312">
                  <c:v>0.61267000000000005</c:v>
                </c:pt>
                <c:pt idx="1313">
                  <c:v>0.59</c:v>
                </c:pt>
                <c:pt idx="1314">
                  <c:v>0.56067</c:v>
                </c:pt>
                <c:pt idx="1315">
                  <c:v>0.52532999999999996</c:v>
                </c:pt>
                <c:pt idx="1316">
                  <c:v>0.46333000000000002</c:v>
                </c:pt>
                <c:pt idx="1317">
                  <c:v>0.39467000000000002</c:v>
                </c:pt>
                <c:pt idx="1318">
                  <c:v>0.33800000000000002</c:v>
                </c:pt>
                <c:pt idx="1319">
                  <c:v>0.29066999999999998</c:v>
                </c:pt>
                <c:pt idx="1320">
                  <c:v>0.24132999999999999</c:v>
                </c:pt>
                <c:pt idx="1321">
                  <c:v>0.19933000000000001</c:v>
                </c:pt>
                <c:pt idx="1322">
                  <c:v>0.17199999999999999</c:v>
                </c:pt>
                <c:pt idx="1323">
                  <c:v>0.16467000000000001</c:v>
                </c:pt>
                <c:pt idx="1324">
                  <c:v>0.16600000000000001</c:v>
                </c:pt>
                <c:pt idx="1325">
                  <c:v>0.17932999999999999</c:v>
                </c:pt>
                <c:pt idx="1326">
                  <c:v>0.19</c:v>
                </c:pt>
                <c:pt idx="1327">
                  <c:v>0.18933</c:v>
                </c:pt>
                <c:pt idx="1328">
                  <c:v>0.19400000000000001</c:v>
                </c:pt>
                <c:pt idx="1329">
                  <c:v>0.21199999999999999</c:v>
                </c:pt>
                <c:pt idx="1330">
                  <c:v>0.20133000000000001</c:v>
                </c:pt>
                <c:pt idx="1331">
                  <c:v>0.17533000000000001</c:v>
                </c:pt>
                <c:pt idx="1332">
                  <c:v>0.16866999999999999</c:v>
                </c:pt>
                <c:pt idx="1333">
                  <c:v>0.152</c:v>
                </c:pt>
                <c:pt idx="1334">
                  <c:v>0.12333</c:v>
                </c:pt>
                <c:pt idx="1335">
                  <c:v>9.2670000000000002E-2</c:v>
                </c:pt>
                <c:pt idx="1336">
                  <c:v>7.8329999999999997E-2</c:v>
                </c:pt>
                <c:pt idx="1337">
                  <c:v>5.6329999999999998E-2</c:v>
                </c:pt>
                <c:pt idx="1338">
                  <c:v>5.1330000000000001E-2</c:v>
                </c:pt>
                <c:pt idx="1339">
                  <c:v>5.1999999999999998E-2</c:v>
                </c:pt>
                <c:pt idx="1340">
                  <c:v>4.333E-2</c:v>
                </c:pt>
                <c:pt idx="1341">
                  <c:v>1.7330000000000002E-2</c:v>
                </c:pt>
                <c:pt idx="1342">
                  <c:v>5.3299999999999997E-3</c:v>
                </c:pt>
                <c:pt idx="1343">
                  <c:v>-3.6700000000000001E-3</c:v>
                </c:pt>
                <c:pt idx="1344">
                  <c:v>-1.4999999999999999E-2</c:v>
                </c:pt>
                <c:pt idx="1345">
                  <c:v>-1.4999999999999999E-2</c:v>
                </c:pt>
                <c:pt idx="1346">
                  <c:v>-3.1E-2</c:v>
                </c:pt>
                <c:pt idx="1347">
                  <c:v>-4.1000000000000002E-2</c:v>
                </c:pt>
                <c:pt idx="1348">
                  <c:v>-0.05</c:v>
                </c:pt>
                <c:pt idx="1349">
                  <c:v>-5.8000000000000003E-2</c:v>
                </c:pt>
                <c:pt idx="1350">
                  <c:v>-6.4000000000000001E-2</c:v>
                </c:pt>
                <c:pt idx="1351">
                  <c:v>-6.7000000000000004E-2</c:v>
                </c:pt>
                <c:pt idx="1352">
                  <c:v>-6.9000000000000006E-2</c:v>
                </c:pt>
                <c:pt idx="1353">
                  <c:v>-6.8000000000000005E-2</c:v>
                </c:pt>
                <c:pt idx="1354">
                  <c:v>-5.8000000000000003E-2</c:v>
                </c:pt>
                <c:pt idx="1355">
                  <c:v>-4.1000000000000002E-2</c:v>
                </c:pt>
                <c:pt idx="1356">
                  <c:v>-1.2E-2</c:v>
                </c:pt>
                <c:pt idx="1357">
                  <c:v>6.0000000000000001E-3</c:v>
                </c:pt>
                <c:pt idx="1358">
                  <c:v>8.0000000000000002E-3</c:v>
                </c:pt>
                <c:pt idx="1359">
                  <c:v>8.0000000000000002E-3</c:v>
                </c:pt>
                <c:pt idx="1360">
                  <c:v>0</c:v>
                </c:pt>
                <c:pt idx="1361">
                  <c:v>-0.01</c:v>
                </c:pt>
                <c:pt idx="1362">
                  <c:v>-1.7999999999999999E-2</c:v>
                </c:pt>
                <c:pt idx="1363">
                  <c:v>-1.4999999999999999E-2</c:v>
                </c:pt>
                <c:pt idx="1364">
                  <c:v>-1.0999999999999999E-2</c:v>
                </c:pt>
                <c:pt idx="1365">
                  <c:v>-1.7000000000000001E-2</c:v>
                </c:pt>
                <c:pt idx="1366">
                  <c:v>-5.2999999999999999E-2</c:v>
                </c:pt>
                <c:pt idx="1367">
                  <c:v>-9.4E-2</c:v>
                </c:pt>
                <c:pt idx="1368">
                  <c:v>-0.112</c:v>
                </c:pt>
                <c:pt idx="1369">
                  <c:v>-0.10133</c:v>
                </c:pt>
                <c:pt idx="1370">
                  <c:v>-6.6669999999999993E-2</c:v>
                </c:pt>
                <c:pt idx="1371">
                  <c:v>-5.1670000000000001E-2</c:v>
                </c:pt>
                <c:pt idx="1372">
                  <c:v>-5.5669999999999997E-2</c:v>
                </c:pt>
                <c:pt idx="1373">
                  <c:v>-4.3999999999999997E-2</c:v>
                </c:pt>
                <c:pt idx="1374">
                  <c:v>-8.3330000000000001E-2</c:v>
                </c:pt>
                <c:pt idx="1375">
                  <c:v>-3.3669999999999999E-2</c:v>
                </c:pt>
                <c:pt idx="1376">
                  <c:v>-1.33E-3</c:v>
                </c:pt>
                <c:pt idx="1377">
                  <c:v>5.3330000000000002E-2</c:v>
                </c:pt>
                <c:pt idx="1378">
                  <c:v>8.5000000000000006E-2</c:v>
                </c:pt>
                <c:pt idx="1379">
                  <c:v>5.1999999999999998E-2</c:v>
                </c:pt>
                <c:pt idx="1380">
                  <c:v>6.7000000000000004E-2</c:v>
                </c:pt>
                <c:pt idx="1381">
                  <c:v>0.08</c:v>
                </c:pt>
                <c:pt idx="1382">
                  <c:v>7.4999999999999997E-2</c:v>
                </c:pt>
                <c:pt idx="1383">
                  <c:v>4.2999999999999997E-2</c:v>
                </c:pt>
                <c:pt idx="1384">
                  <c:v>8.8999999999999996E-2</c:v>
                </c:pt>
                <c:pt idx="1385">
                  <c:v>5.0999999999999997E-2</c:v>
                </c:pt>
                <c:pt idx="1386">
                  <c:v>6.3E-2</c:v>
                </c:pt>
                <c:pt idx="1387">
                  <c:v>2.3E-2</c:v>
                </c:pt>
                <c:pt idx="1388">
                  <c:v>-0.01</c:v>
                </c:pt>
                <c:pt idx="1389">
                  <c:v>2.4E-2</c:v>
                </c:pt>
                <c:pt idx="1390">
                  <c:v>1E-3</c:v>
                </c:pt>
                <c:pt idx="1391">
                  <c:v>-2.5999999999999999E-2</c:v>
                </c:pt>
                <c:pt idx="1392">
                  <c:v>-6.0000000000000001E-3</c:v>
                </c:pt>
                <c:pt idx="1393">
                  <c:v>-1.4E-2</c:v>
                </c:pt>
                <c:pt idx="1394">
                  <c:v>-0.02</c:v>
                </c:pt>
                <c:pt idx="1395">
                  <c:v>-2.5999999999999999E-2</c:v>
                </c:pt>
                <c:pt idx="1396">
                  <c:v>-4.2999999999999997E-2</c:v>
                </c:pt>
                <c:pt idx="1397">
                  <c:v>-5.3999999999999999E-2</c:v>
                </c:pt>
                <c:pt idx="1398">
                  <c:v>-5.7000000000000002E-2</c:v>
                </c:pt>
                <c:pt idx="1399">
                  <c:v>-4.9000000000000002E-2</c:v>
                </c:pt>
                <c:pt idx="1400">
                  <c:v>-6.9000000000000006E-2</c:v>
                </c:pt>
                <c:pt idx="1401">
                  <c:v>-6.3E-2</c:v>
                </c:pt>
                <c:pt idx="1402">
                  <c:v>-8.7999999999999995E-2</c:v>
                </c:pt>
                <c:pt idx="1403">
                  <c:v>-6.9000000000000006E-2</c:v>
                </c:pt>
                <c:pt idx="1404">
                  <c:v>-7.3999999999999996E-2</c:v>
                </c:pt>
                <c:pt idx="1405">
                  <c:v>-8.1000000000000003E-2</c:v>
                </c:pt>
                <c:pt idx="1406">
                  <c:v>-8.6999999999999994E-2</c:v>
                </c:pt>
                <c:pt idx="1407">
                  <c:v>-6.6000000000000003E-2</c:v>
                </c:pt>
                <c:pt idx="1408">
                  <c:v>-0.06</c:v>
                </c:pt>
                <c:pt idx="1409">
                  <c:v>-6.6000000000000003E-2</c:v>
                </c:pt>
                <c:pt idx="1410">
                  <c:v>-4.8000000000000001E-2</c:v>
                </c:pt>
                <c:pt idx="1411">
                  <c:v>-5.1999999999999998E-2</c:v>
                </c:pt>
                <c:pt idx="1412">
                  <c:v>-0.04</c:v>
                </c:pt>
                <c:pt idx="1413">
                  <c:v>-3.2000000000000001E-2</c:v>
                </c:pt>
                <c:pt idx="1414">
                  <c:v>-0.04</c:v>
                </c:pt>
                <c:pt idx="1415">
                  <c:v>-4.7E-2</c:v>
                </c:pt>
                <c:pt idx="1416">
                  <c:v>-4.3999999999999997E-2</c:v>
                </c:pt>
                <c:pt idx="1417">
                  <c:v>-5.6000000000000001E-2</c:v>
                </c:pt>
                <c:pt idx="1418">
                  <c:v>-5.8000000000000003E-2</c:v>
                </c:pt>
                <c:pt idx="1419">
                  <c:v>-7.0999999999999994E-2</c:v>
                </c:pt>
                <c:pt idx="1420">
                  <c:v>-7.4999999999999997E-2</c:v>
                </c:pt>
                <c:pt idx="1421">
                  <c:v>-7.0000000000000007E-2</c:v>
                </c:pt>
                <c:pt idx="1422">
                  <c:v>-7.3999999999999996E-2</c:v>
                </c:pt>
                <c:pt idx="1423">
                  <c:v>-7.2999999999999995E-2</c:v>
                </c:pt>
                <c:pt idx="1424">
                  <c:v>-6.5000000000000002E-2</c:v>
                </c:pt>
                <c:pt idx="1425">
                  <c:v>-5.8000000000000003E-2</c:v>
                </c:pt>
                <c:pt idx="1426">
                  <c:v>-6.8000000000000005E-2</c:v>
                </c:pt>
                <c:pt idx="1427">
                  <c:v>-6.8000000000000005E-2</c:v>
                </c:pt>
                <c:pt idx="1428">
                  <c:v>-6.3E-2</c:v>
                </c:pt>
                <c:pt idx="1429">
                  <c:v>-7.0000000000000007E-2</c:v>
                </c:pt>
                <c:pt idx="1430">
                  <c:v>-7.3999999999999996E-2</c:v>
                </c:pt>
                <c:pt idx="1431">
                  <c:v>-6.7000000000000004E-2</c:v>
                </c:pt>
                <c:pt idx="1432">
                  <c:v>-6.9000000000000006E-2</c:v>
                </c:pt>
                <c:pt idx="1433">
                  <c:v>-6.9000000000000006E-2</c:v>
                </c:pt>
                <c:pt idx="1434">
                  <c:v>-7.1999999999999995E-2</c:v>
                </c:pt>
                <c:pt idx="1435">
                  <c:v>-6.9000000000000006E-2</c:v>
                </c:pt>
                <c:pt idx="1436">
                  <c:v>-6.5000000000000002E-2</c:v>
                </c:pt>
                <c:pt idx="1437">
                  <c:v>-0.06</c:v>
                </c:pt>
                <c:pt idx="1438">
                  <c:v>-0.06</c:v>
                </c:pt>
                <c:pt idx="1439">
                  <c:v>-5.3999999999999999E-2</c:v>
                </c:pt>
                <c:pt idx="1440">
                  <c:v>-5.5E-2</c:v>
                </c:pt>
                <c:pt idx="1441">
                  <c:v>-6.3E-2</c:v>
                </c:pt>
                <c:pt idx="1442">
                  <c:v>-5.7000000000000002E-2</c:v>
                </c:pt>
                <c:pt idx="1443">
                  <c:v>-5.8000000000000003E-2</c:v>
                </c:pt>
                <c:pt idx="1444">
                  <c:v>-5.6000000000000001E-2</c:v>
                </c:pt>
                <c:pt idx="1445">
                  <c:v>-5.7000000000000002E-2</c:v>
                </c:pt>
                <c:pt idx="1446">
                  <c:v>-6.8000000000000005E-2</c:v>
                </c:pt>
                <c:pt idx="1447">
                  <c:v>-7.3999999999999996E-2</c:v>
                </c:pt>
                <c:pt idx="1448">
                  <c:v>-7.2999999999999995E-2</c:v>
                </c:pt>
                <c:pt idx="1449">
                  <c:v>-7.3999999999999996E-2</c:v>
                </c:pt>
                <c:pt idx="1450">
                  <c:v>-7.0999999999999994E-2</c:v>
                </c:pt>
                <c:pt idx="1451">
                  <c:v>-6.6000000000000003E-2</c:v>
                </c:pt>
                <c:pt idx="1452">
                  <c:v>-6.9000000000000006E-2</c:v>
                </c:pt>
                <c:pt idx="1453">
                  <c:v>-6.6000000000000003E-2</c:v>
                </c:pt>
                <c:pt idx="1454">
                  <c:v>-6.0999999999999999E-2</c:v>
                </c:pt>
                <c:pt idx="1455">
                  <c:v>-6.5000000000000002E-2</c:v>
                </c:pt>
                <c:pt idx="1456">
                  <c:v>-0.05</c:v>
                </c:pt>
                <c:pt idx="1457">
                  <c:v>-5.1999999999999998E-2</c:v>
                </c:pt>
                <c:pt idx="1458">
                  <c:v>-5.6000000000000001E-2</c:v>
                </c:pt>
                <c:pt idx="1459">
                  <c:v>-0.05</c:v>
                </c:pt>
                <c:pt idx="1460">
                  <c:v>-6.2E-2</c:v>
                </c:pt>
                <c:pt idx="1461">
                  <c:v>-5.8999999999999997E-2</c:v>
                </c:pt>
                <c:pt idx="1462">
                  <c:v>-5.2999999999999999E-2</c:v>
                </c:pt>
                <c:pt idx="1463">
                  <c:v>-6.5000000000000002E-2</c:v>
                </c:pt>
                <c:pt idx="1464">
                  <c:v>-7.4999999999999997E-2</c:v>
                </c:pt>
                <c:pt idx="1465">
                  <c:v>-6.3E-2</c:v>
                </c:pt>
                <c:pt idx="1466">
                  <c:v>-7.0000000000000007E-2</c:v>
                </c:pt>
                <c:pt idx="1467">
                  <c:v>-6.5000000000000002E-2</c:v>
                </c:pt>
                <c:pt idx="1468">
                  <c:v>-0.06</c:v>
                </c:pt>
                <c:pt idx="1469">
                  <c:v>-6.3E-2</c:v>
                </c:pt>
                <c:pt idx="1470">
                  <c:v>-6.4000000000000001E-2</c:v>
                </c:pt>
                <c:pt idx="1471">
                  <c:v>-6.6000000000000003E-2</c:v>
                </c:pt>
                <c:pt idx="1472">
                  <c:v>-6.3E-2</c:v>
                </c:pt>
                <c:pt idx="1473">
                  <c:v>-6.5000000000000002E-2</c:v>
                </c:pt>
                <c:pt idx="1474">
                  <c:v>-0.06</c:v>
                </c:pt>
                <c:pt idx="1475">
                  <c:v>-6.3E-2</c:v>
                </c:pt>
                <c:pt idx="1476">
                  <c:v>-6.3E-2</c:v>
                </c:pt>
                <c:pt idx="1477">
                  <c:v>-7.2999999999999995E-2</c:v>
                </c:pt>
                <c:pt idx="1478">
                  <c:v>-7.0999999999999994E-2</c:v>
                </c:pt>
                <c:pt idx="1479">
                  <c:v>-6.3E-2</c:v>
                </c:pt>
                <c:pt idx="1480">
                  <c:v>-6.3E-2</c:v>
                </c:pt>
                <c:pt idx="1481">
                  <c:v>-6.3E-2</c:v>
                </c:pt>
                <c:pt idx="1482">
                  <c:v>-6.7000000000000004E-2</c:v>
                </c:pt>
                <c:pt idx="1483">
                  <c:v>-6.3E-2</c:v>
                </c:pt>
                <c:pt idx="1484">
                  <c:v>-6.3E-2</c:v>
                </c:pt>
                <c:pt idx="1485">
                  <c:v>-6.4000000000000001E-2</c:v>
                </c:pt>
                <c:pt idx="1486">
                  <c:v>-6.5000000000000002E-2</c:v>
                </c:pt>
                <c:pt idx="1487">
                  <c:v>-6.0999999999999999E-2</c:v>
                </c:pt>
                <c:pt idx="1488">
                  <c:v>-6.2E-2</c:v>
                </c:pt>
                <c:pt idx="1489">
                  <c:v>-6.3E-2</c:v>
                </c:pt>
                <c:pt idx="1490">
                  <c:v>-5.5E-2</c:v>
                </c:pt>
                <c:pt idx="1491">
                  <c:v>-5.5E-2</c:v>
                </c:pt>
                <c:pt idx="1492">
                  <c:v>-0.05</c:v>
                </c:pt>
                <c:pt idx="1493">
                  <c:v>-5.0999999999999997E-2</c:v>
                </c:pt>
                <c:pt idx="1494">
                  <c:v>-6.0999999999999999E-2</c:v>
                </c:pt>
                <c:pt idx="1495">
                  <c:v>-5.8999999999999997E-2</c:v>
                </c:pt>
                <c:pt idx="1496">
                  <c:v>-5.5E-2</c:v>
                </c:pt>
                <c:pt idx="1497">
                  <c:v>-5.6000000000000001E-2</c:v>
                </c:pt>
                <c:pt idx="1498">
                  <c:v>-6.3E-2</c:v>
                </c:pt>
                <c:pt idx="1499">
                  <c:v>-6.7000000000000004E-2</c:v>
                </c:pt>
                <c:pt idx="1500">
                  <c:v>-7.3999999999999996E-2</c:v>
                </c:pt>
                <c:pt idx="1501">
                  <c:v>-8.1000000000000003E-2</c:v>
                </c:pt>
                <c:pt idx="1502">
                  <c:v>-7.8E-2</c:v>
                </c:pt>
                <c:pt idx="1503">
                  <c:v>-7.3999999999999996E-2</c:v>
                </c:pt>
                <c:pt idx="1504">
                  <c:v>-7.1999999999999995E-2</c:v>
                </c:pt>
                <c:pt idx="1505">
                  <c:v>-7.1999999999999995E-2</c:v>
                </c:pt>
                <c:pt idx="1506">
                  <c:v>-7.1999999999999995E-2</c:v>
                </c:pt>
                <c:pt idx="1507">
                  <c:v>-6.9000000000000006E-2</c:v>
                </c:pt>
                <c:pt idx="1508">
                  <c:v>-6.0999999999999999E-2</c:v>
                </c:pt>
                <c:pt idx="1509">
                  <c:v>-5.5E-2</c:v>
                </c:pt>
                <c:pt idx="1510">
                  <c:v>-4.8000000000000001E-2</c:v>
                </c:pt>
                <c:pt idx="1511">
                  <c:v>-4.9000000000000002E-2</c:v>
                </c:pt>
                <c:pt idx="1512">
                  <c:v>-5.8000000000000003E-2</c:v>
                </c:pt>
                <c:pt idx="1513">
                  <c:v>-5.3999999999999999E-2</c:v>
                </c:pt>
                <c:pt idx="1514">
                  <c:v>-4.7E-2</c:v>
                </c:pt>
                <c:pt idx="1515">
                  <c:v>-4.8000000000000001E-2</c:v>
                </c:pt>
                <c:pt idx="1516">
                  <c:v>-4.2000000000000003E-2</c:v>
                </c:pt>
                <c:pt idx="1517">
                  <c:v>-0.04</c:v>
                </c:pt>
                <c:pt idx="1518">
                  <c:v>-5.1999999999999998E-2</c:v>
                </c:pt>
                <c:pt idx="1519">
                  <c:v>-5.2999999999999999E-2</c:v>
                </c:pt>
                <c:pt idx="1520">
                  <c:v>-4.5999999999999999E-2</c:v>
                </c:pt>
                <c:pt idx="1521">
                  <c:v>-4.8000000000000001E-2</c:v>
                </c:pt>
                <c:pt idx="1522">
                  <c:v>-4.9000000000000002E-2</c:v>
                </c:pt>
                <c:pt idx="1523">
                  <c:v>-5.0999999999999997E-2</c:v>
                </c:pt>
                <c:pt idx="1524">
                  <c:v>-0.06</c:v>
                </c:pt>
                <c:pt idx="1525">
                  <c:v>-6.9000000000000006E-2</c:v>
                </c:pt>
                <c:pt idx="1526">
                  <c:v>-6.9000000000000006E-2</c:v>
                </c:pt>
                <c:pt idx="1527">
                  <c:v>-6.6000000000000003E-2</c:v>
                </c:pt>
                <c:pt idx="1528">
                  <c:v>-6.9000000000000006E-2</c:v>
                </c:pt>
                <c:pt idx="1529">
                  <c:v>-6.9000000000000006E-2</c:v>
                </c:pt>
                <c:pt idx="1530">
                  <c:v>-7.5999999999999998E-2</c:v>
                </c:pt>
                <c:pt idx="1531">
                  <c:v>-6.6000000000000003E-2</c:v>
                </c:pt>
                <c:pt idx="1532">
                  <c:v>-6.0999999999999999E-2</c:v>
                </c:pt>
                <c:pt idx="1533">
                  <c:v>-5.7000000000000002E-2</c:v>
                </c:pt>
                <c:pt idx="1534">
                  <c:v>-5.1999999999999998E-2</c:v>
                </c:pt>
                <c:pt idx="1535">
                  <c:v>-5.2999999999999999E-2</c:v>
                </c:pt>
                <c:pt idx="1536">
                  <c:v>-5.2999999999999999E-2</c:v>
                </c:pt>
                <c:pt idx="1537">
                  <c:v>-5.8999999999999997E-2</c:v>
                </c:pt>
                <c:pt idx="1538">
                  <c:v>-0.05</c:v>
                </c:pt>
                <c:pt idx="1539">
                  <c:v>-4.7E-2</c:v>
                </c:pt>
                <c:pt idx="1540">
                  <c:v>-4.4999999999999998E-2</c:v>
                </c:pt>
                <c:pt idx="1541">
                  <c:v>-5.7000000000000002E-2</c:v>
                </c:pt>
                <c:pt idx="1542">
                  <c:v>-6.2E-2</c:v>
                </c:pt>
                <c:pt idx="1543">
                  <c:v>-6.7000000000000004E-2</c:v>
                </c:pt>
                <c:pt idx="1544">
                  <c:v>-6.4000000000000001E-2</c:v>
                </c:pt>
                <c:pt idx="1545">
                  <c:v>-5.7000000000000002E-2</c:v>
                </c:pt>
                <c:pt idx="1546">
                  <c:v>-0.06</c:v>
                </c:pt>
                <c:pt idx="1547">
                  <c:v>-5.8000000000000003E-2</c:v>
                </c:pt>
                <c:pt idx="1548">
                  <c:v>-6.2E-2</c:v>
                </c:pt>
                <c:pt idx="1549">
                  <c:v>-7.5999999999999998E-2</c:v>
                </c:pt>
                <c:pt idx="1550">
                  <c:v>-7.3999999999999996E-2</c:v>
                </c:pt>
                <c:pt idx="1551">
                  <c:v>-6.2E-2</c:v>
                </c:pt>
                <c:pt idx="1552">
                  <c:v>-6.5000000000000002E-2</c:v>
                </c:pt>
                <c:pt idx="1553">
                  <c:v>-6.0999999999999999E-2</c:v>
                </c:pt>
                <c:pt idx="1554">
                  <c:v>-6.0999999999999999E-2</c:v>
                </c:pt>
                <c:pt idx="1555">
                  <c:v>-6.7000000000000004E-2</c:v>
                </c:pt>
                <c:pt idx="1556">
                  <c:v>-6.4000000000000001E-2</c:v>
                </c:pt>
                <c:pt idx="1557">
                  <c:v>-0.06</c:v>
                </c:pt>
                <c:pt idx="1558">
                  <c:v>-4.5999999999999999E-2</c:v>
                </c:pt>
                <c:pt idx="1559">
                  <c:v>-3.9E-2</c:v>
                </c:pt>
                <c:pt idx="1560">
                  <c:v>-4.7E-2</c:v>
                </c:pt>
                <c:pt idx="1561">
                  <c:v>-5.6000000000000001E-2</c:v>
                </c:pt>
                <c:pt idx="1562">
                  <c:v>-5.3999999999999999E-2</c:v>
                </c:pt>
                <c:pt idx="1563">
                  <c:v>-5.8999999999999997E-2</c:v>
                </c:pt>
                <c:pt idx="1564">
                  <c:v>-5.8999999999999997E-2</c:v>
                </c:pt>
                <c:pt idx="1565">
                  <c:v>-0.06</c:v>
                </c:pt>
                <c:pt idx="1566">
                  <c:v>-6.4000000000000001E-2</c:v>
                </c:pt>
                <c:pt idx="1567">
                  <c:v>-6.3E-2</c:v>
                </c:pt>
                <c:pt idx="1568">
                  <c:v>-6.6000000000000003E-2</c:v>
                </c:pt>
                <c:pt idx="1569">
                  <c:v>-7.2999999999999995E-2</c:v>
                </c:pt>
                <c:pt idx="1570">
                  <c:v>-7.1999999999999995E-2</c:v>
                </c:pt>
                <c:pt idx="1571">
                  <c:v>-6.0999999999999999E-2</c:v>
                </c:pt>
                <c:pt idx="1572">
                  <c:v>-6.3E-2</c:v>
                </c:pt>
                <c:pt idx="1573">
                  <c:v>-7.0000000000000007E-2</c:v>
                </c:pt>
                <c:pt idx="1574">
                  <c:v>-7.2999999999999995E-2</c:v>
                </c:pt>
                <c:pt idx="1575">
                  <c:v>-6.0999999999999999E-2</c:v>
                </c:pt>
                <c:pt idx="1576">
                  <c:v>-6.7000000000000004E-2</c:v>
                </c:pt>
                <c:pt idx="1577">
                  <c:v>-7.2999999999999995E-2</c:v>
                </c:pt>
                <c:pt idx="1578">
                  <c:v>-7.4999999999999997E-2</c:v>
                </c:pt>
                <c:pt idx="1579">
                  <c:v>-6.2E-2</c:v>
                </c:pt>
                <c:pt idx="1580">
                  <c:v>-5.3999999999999999E-2</c:v>
                </c:pt>
                <c:pt idx="1581">
                  <c:v>-5.5E-2</c:v>
                </c:pt>
                <c:pt idx="1582">
                  <c:v>-5.3999999999999999E-2</c:v>
                </c:pt>
                <c:pt idx="1583">
                  <c:v>-6.7000000000000004E-2</c:v>
                </c:pt>
                <c:pt idx="1584">
                  <c:v>-6.2E-2</c:v>
                </c:pt>
                <c:pt idx="1585">
                  <c:v>-0.06</c:v>
                </c:pt>
                <c:pt idx="1586">
                  <c:v>-6.2E-2</c:v>
                </c:pt>
                <c:pt idx="1587">
                  <c:v>-6.4000000000000001E-2</c:v>
                </c:pt>
                <c:pt idx="1588">
                  <c:v>-6.2E-2</c:v>
                </c:pt>
                <c:pt idx="1589">
                  <c:v>-6.8000000000000005E-2</c:v>
                </c:pt>
                <c:pt idx="1590">
                  <c:v>-8.6999999999999994E-2</c:v>
                </c:pt>
                <c:pt idx="1591">
                  <c:v>-8.5000000000000006E-2</c:v>
                </c:pt>
                <c:pt idx="1592">
                  <c:v>-7.3999999999999996E-2</c:v>
                </c:pt>
                <c:pt idx="1593">
                  <c:v>-6.3E-2</c:v>
                </c:pt>
                <c:pt idx="1594">
                  <c:v>-6.5000000000000002E-2</c:v>
                </c:pt>
                <c:pt idx="1595">
                  <c:v>-7.3999999999999996E-2</c:v>
                </c:pt>
                <c:pt idx="1596">
                  <c:v>-7.2999999999999995E-2</c:v>
                </c:pt>
                <c:pt idx="1597">
                  <c:v>-7.2999999999999995E-2</c:v>
                </c:pt>
                <c:pt idx="1598">
                  <c:v>-6.8000000000000005E-2</c:v>
                </c:pt>
                <c:pt idx="1599">
                  <c:v>-7.0000000000000007E-2</c:v>
                </c:pt>
                <c:pt idx="1600">
                  <c:v>-5.8000000000000003E-2</c:v>
                </c:pt>
                <c:pt idx="1601">
                  <c:v>-5.8000000000000003E-2</c:v>
                </c:pt>
                <c:pt idx="1602">
                  <c:v>-6.2E-2</c:v>
                </c:pt>
                <c:pt idx="1603">
                  <c:v>-4.8000000000000001E-2</c:v>
                </c:pt>
                <c:pt idx="1604">
                  <c:v>-6.0999999999999999E-2</c:v>
                </c:pt>
                <c:pt idx="1605">
                  <c:v>-5.6000000000000001E-2</c:v>
                </c:pt>
                <c:pt idx="1606">
                  <c:v>-4.8000000000000001E-2</c:v>
                </c:pt>
                <c:pt idx="1607">
                  <c:v>-5.3999999999999999E-2</c:v>
                </c:pt>
                <c:pt idx="1608">
                  <c:v>-5.8999999999999997E-2</c:v>
                </c:pt>
                <c:pt idx="1609">
                  <c:v>-5.0999999999999997E-2</c:v>
                </c:pt>
                <c:pt idx="1610">
                  <c:v>-5.5E-2</c:v>
                </c:pt>
                <c:pt idx="1611">
                  <c:v>-6.4000000000000001E-2</c:v>
                </c:pt>
                <c:pt idx="1612">
                  <c:v>-6.6000000000000003E-2</c:v>
                </c:pt>
                <c:pt idx="1613">
                  <c:v>-7.3999999999999996E-2</c:v>
                </c:pt>
                <c:pt idx="1614">
                  <c:v>-7.0000000000000007E-2</c:v>
                </c:pt>
                <c:pt idx="1615">
                  <c:v>-7.3999999999999996E-2</c:v>
                </c:pt>
                <c:pt idx="1616">
                  <c:v>-8.1000000000000003E-2</c:v>
                </c:pt>
                <c:pt idx="1617">
                  <c:v>-7.0000000000000007E-2</c:v>
                </c:pt>
                <c:pt idx="1618">
                  <c:v>-7.4999999999999997E-2</c:v>
                </c:pt>
                <c:pt idx="1619">
                  <c:v>-7.6999999999999999E-2</c:v>
                </c:pt>
                <c:pt idx="1620">
                  <c:v>-6.9000000000000006E-2</c:v>
                </c:pt>
                <c:pt idx="1621">
                  <c:v>-7.8E-2</c:v>
                </c:pt>
                <c:pt idx="1622">
                  <c:v>-8.2000000000000003E-2</c:v>
                </c:pt>
                <c:pt idx="1623">
                  <c:v>-7.3999999999999996E-2</c:v>
                </c:pt>
                <c:pt idx="1624">
                  <c:v>-7.2999999999999995E-2</c:v>
                </c:pt>
                <c:pt idx="1625">
                  <c:v>-7.6999999999999999E-2</c:v>
                </c:pt>
                <c:pt idx="1626">
                  <c:v>-6.4000000000000001E-2</c:v>
                </c:pt>
                <c:pt idx="1627">
                  <c:v>-3.6999999999999998E-2</c:v>
                </c:pt>
                <c:pt idx="1628">
                  <c:v>-2.7E-2</c:v>
                </c:pt>
                <c:pt idx="1629">
                  <c:v>-2.1000000000000001E-2</c:v>
                </c:pt>
                <c:pt idx="1630">
                  <c:v>-1.7999999999999999E-2</c:v>
                </c:pt>
                <c:pt idx="1631">
                  <c:v>-3.0000000000000001E-3</c:v>
                </c:pt>
                <c:pt idx="1632">
                  <c:v>3.5999999999999997E-2</c:v>
                </c:pt>
                <c:pt idx="1633">
                  <c:v>0.09</c:v>
                </c:pt>
                <c:pt idx="1634">
                  <c:v>0.16733000000000001</c:v>
                </c:pt>
                <c:pt idx="1635">
                  <c:v>0.22267000000000001</c:v>
                </c:pt>
                <c:pt idx="1636">
                  <c:v>0.24232999999999999</c:v>
                </c:pt>
                <c:pt idx="1637">
                  <c:v>0.28000000000000003</c:v>
                </c:pt>
                <c:pt idx="1638">
                  <c:v>0.33067000000000002</c:v>
                </c:pt>
                <c:pt idx="1639">
                  <c:v>0.4</c:v>
                </c:pt>
                <c:pt idx="1640">
                  <c:v>0.41799999999999998</c:v>
                </c:pt>
                <c:pt idx="1641">
                  <c:v>0.40533000000000002</c:v>
                </c:pt>
                <c:pt idx="1642">
                  <c:v>0.43132999999999999</c:v>
                </c:pt>
                <c:pt idx="1643">
                  <c:v>0.46533000000000002</c:v>
                </c:pt>
                <c:pt idx="1644">
                  <c:v>0.498</c:v>
                </c:pt>
                <c:pt idx="1645">
                  <c:v>0.54200000000000004</c:v>
                </c:pt>
                <c:pt idx="1646">
                  <c:v>0.59199999999999997</c:v>
                </c:pt>
                <c:pt idx="1647">
                  <c:v>0.624</c:v>
                </c:pt>
                <c:pt idx="1648">
                  <c:v>0.66266999999999998</c:v>
                </c:pt>
                <c:pt idx="1649">
                  <c:v>0.68600000000000005</c:v>
                </c:pt>
                <c:pt idx="1650">
                  <c:v>0.68933</c:v>
                </c:pt>
                <c:pt idx="1651">
                  <c:v>0.70599999999999996</c:v>
                </c:pt>
                <c:pt idx="1652">
                  <c:v>0.71</c:v>
                </c:pt>
                <c:pt idx="1653">
                  <c:v>0.68667</c:v>
                </c:pt>
                <c:pt idx="1654">
                  <c:v>0.67200000000000004</c:v>
                </c:pt>
                <c:pt idx="1655">
                  <c:v>0.66400000000000003</c:v>
                </c:pt>
                <c:pt idx="1656">
                  <c:v>0.65332999999999997</c:v>
                </c:pt>
                <c:pt idx="1657">
                  <c:v>0.65266999999999997</c:v>
                </c:pt>
                <c:pt idx="1658">
                  <c:v>0.66466999999999998</c:v>
                </c:pt>
                <c:pt idx="1659">
                  <c:v>0.67200000000000004</c:v>
                </c:pt>
                <c:pt idx="1660">
                  <c:v>0.66532999999999998</c:v>
                </c:pt>
                <c:pt idx="1661">
                  <c:v>0.66332999999999998</c:v>
                </c:pt>
                <c:pt idx="1662">
                  <c:v>0.66800000000000004</c:v>
                </c:pt>
                <c:pt idx="1663">
                  <c:v>0.67400000000000004</c:v>
                </c:pt>
                <c:pt idx="1664">
                  <c:v>0.67666999999999999</c:v>
                </c:pt>
                <c:pt idx="1665">
                  <c:v>0.67600000000000005</c:v>
                </c:pt>
                <c:pt idx="1666">
                  <c:v>0.66266999999999998</c:v>
                </c:pt>
                <c:pt idx="1667">
                  <c:v>0.67</c:v>
                </c:pt>
                <c:pt idx="1668">
                  <c:v>0.68600000000000005</c:v>
                </c:pt>
                <c:pt idx="1669">
                  <c:v>0.67666999999999999</c:v>
                </c:pt>
                <c:pt idx="1670">
                  <c:v>0.67600000000000005</c:v>
                </c:pt>
                <c:pt idx="1671">
                  <c:v>0.68132999999999999</c:v>
                </c:pt>
                <c:pt idx="1672">
                  <c:v>0.67600000000000005</c:v>
                </c:pt>
                <c:pt idx="1673">
                  <c:v>0.66600000000000004</c:v>
                </c:pt>
                <c:pt idx="1674">
                  <c:v>0.67800000000000005</c:v>
                </c:pt>
                <c:pt idx="1675">
                  <c:v>0.67400000000000004</c:v>
                </c:pt>
                <c:pt idx="1676">
                  <c:v>0.66600000000000004</c:v>
                </c:pt>
                <c:pt idx="1677">
                  <c:v>0.66400000000000003</c:v>
                </c:pt>
                <c:pt idx="1678">
                  <c:v>0.65732999999999997</c:v>
                </c:pt>
                <c:pt idx="1679">
                  <c:v>0.64532999999999996</c:v>
                </c:pt>
                <c:pt idx="1680">
                  <c:v>0.66932999999999998</c:v>
                </c:pt>
                <c:pt idx="1681">
                  <c:v>0.68332999999999999</c:v>
                </c:pt>
                <c:pt idx="1682">
                  <c:v>0.65466999999999997</c:v>
                </c:pt>
                <c:pt idx="1683">
                  <c:v>0.64600000000000002</c:v>
                </c:pt>
                <c:pt idx="1684">
                  <c:v>0.65666999999999998</c:v>
                </c:pt>
                <c:pt idx="1685">
                  <c:v>0.64800000000000002</c:v>
                </c:pt>
                <c:pt idx="1686">
                  <c:v>0.64732999999999996</c:v>
                </c:pt>
                <c:pt idx="1687">
                  <c:v>0.66266999999999998</c:v>
                </c:pt>
                <c:pt idx="1688">
                  <c:v>0.65666999999999998</c:v>
                </c:pt>
                <c:pt idx="1689">
                  <c:v>0.64332999999999996</c:v>
                </c:pt>
                <c:pt idx="1690">
                  <c:v>0.65</c:v>
                </c:pt>
                <c:pt idx="1691">
                  <c:v>0.65666999999999998</c:v>
                </c:pt>
                <c:pt idx="1692">
                  <c:v>0.61467000000000005</c:v>
                </c:pt>
                <c:pt idx="1693">
                  <c:v>0.62</c:v>
                </c:pt>
                <c:pt idx="1694">
                  <c:v>0.60467000000000004</c:v>
                </c:pt>
                <c:pt idx="1695">
                  <c:v>0.57399999999999995</c:v>
                </c:pt>
                <c:pt idx="1696">
                  <c:v>0.55000000000000004</c:v>
                </c:pt>
                <c:pt idx="1697">
                  <c:v>0.52332999999999996</c:v>
                </c:pt>
                <c:pt idx="1698">
                  <c:v>0.48932999999999999</c:v>
                </c:pt>
                <c:pt idx="1699">
                  <c:v>0.48666999999999999</c:v>
                </c:pt>
                <c:pt idx="1700">
                  <c:v>0.46533000000000002</c:v>
                </c:pt>
                <c:pt idx="1701">
                  <c:v>0.41732999999999998</c:v>
                </c:pt>
                <c:pt idx="1702">
                  <c:v>0.39</c:v>
                </c:pt>
                <c:pt idx="1703">
                  <c:v>0.37933</c:v>
                </c:pt>
                <c:pt idx="1704">
                  <c:v>0.36466999999999999</c:v>
                </c:pt>
                <c:pt idx="1705">
                  <c:v>0.33200000000000002</c:v>
                </c:pt>
                <c:pt idx="1706">
                  <c:v>0.3</c:v>
                </c:pt>
                <c:pt idx="1707">
                  <c:v>0.28932999999999998</c:v>
                </c:pt>
                <c:pt idx="1708">
                  <c:v>0.28266999999999998</c:v>
                </c:pt>
                <c:pt idx="1709">
                  <c:v>0.28866999999999998</c:v>
                </c:pt>
                <c:pt idx="1710">
                  <c:v>0.26067000000000001</c:v>
                </c:pt>
                <c:pt idx="1711">
                  <c:v>0.218</c:v>
                </c:pt>
                <c:pt idx="1712">
                  <c:v>0.21667</c:v>
                </c:pt>
                <c:pt idx="1713">
                  <c:v>0.22733</c:v>
                </c:pt>
                <c:pt idx="1714">
                  <c:v>0.20399999999999999</c:v>
                </c:pt>
                <c:pt idx="1715">
                  <c:v>0.18933</c:v>
                </c:pt>
                <c:pt idx="1716">
                  <c:v>0.16267000000000001</c:v>
                </c:pt>
                <c:pt idx="1717">
                  <c:v>0.13800000000000001</c:v>
                </c:pt>
                <c:pt idx="1718">
                  <c:v>0.13267000000000001</c:v>
                </c:pt>
                <c:pt idx="1719">
                  <c:v>0.11267000000000001</c:v>
                </c:pt>
                <c:pt idx="1720">
                  <c:v>8.6669999999999997E-2</c:v>
                </c:pt>
                <c:pt idx="1721">
                  <c:v>5.6669999999999998E-2</c:v>
                </c:pt>
                <c:pt idx="1722">
                  <c:v>4.7669999999999997E-2</c:v>
                </c:pt>
                <c:pt idx="1723">
                  <c:v>2.6669999999999999E-2</c:v>
                </c:pt>
                <c:pt idx="1724">
                  <c:v>-1E-3</c:v>
                </c:pt>
                <c:pt idx="1725">
                  <c:v>-1E-3</c:v>
                </c:pt>
                <c:pt idx="1726">
                  <c:v>-0.01</c:v>
                </c:pt>
                <c:pt idx="1727">
                  <c:v>-1.933E-2</c:v>
                </c:pt>
                <c:pt idx="1728">
                  <c:v>-0.02</c:v>
                </c:pt>
                <c:pt idx="1729">
                  <c:v>-1.0999999999999999E-2</c:v>
                </c:pt>
                <c:pt idx="1730">
                  <c:v>-1.7000000000000001E-2</c:v>
                </c:pt>
                <c:pt idx="1731">
                  <c:v>-2.8000000000000001E-2</c:v>
                </c:pt>
                <c:pt idx="1732">
                  <c:v>-2.1000000000000001E-2</c:v>
                </c:pt>
                <c:pt idx="1733">
                  <c:v>-1E-3</c:v>
                </c:pt>
                <c:pt idx="1734">
                  <c:v>4.0000000000000001E-3</c:v>
                </c:pt>
                <c:pt idx="1735">
                  <c:v>-0.01</c:v>
                </c:pt>
                <c:pt idx="1736">
                  <c:v>-8.9999999999999993E-3</c:v>
                </c:pt>
                <c:pt idx="1737">
                  <c:v>-0.01</c:v>
                </c:pt>
                <c:pt idx="1738">
                  <c:v>-2.5000000000000001E-2</c:v>
                </c:pt>
                <c:pt idx="1739">
                  <c:v>-3.7999999999999999E-2</c:v>
                </c:pt>
                <c:pt idx="1740">
                  <c:v>-3.6999999999999998E-2</c:v>
                </c:pt>
                <c:pt idx="1741">
                  <c:v>-3.6999999999999998E-2</c:v>
                </c:pt>
                <c:pt idx="1742">
                  <c:v>-4.3999999999999997E-2</c:v>
                </c:pt>
                <c:pt idx="1743">
                  <c:v>-6.5000000000000002E-2</c:v>
                </c:pt>
                <c:pt idx="1744">
                  <c:v>-6.5000000000000002E-2</c:v>
                </c:pt>
                <c:pt idx="1745">
                  <c:v>-6.4000000000000001E-2</c:v>
                </c:pt>
                <c:pt idx="1746">
                  <c:v>-7.2999999999999995E-2</c:v>
                </c:pt>
                <c:pt idx="1747">
                  <c:v>-7.8E-2</c:v>
                </c:pt>
                <c:pt idx="1748">
                  <c:v>-9.4E-2</c:v>
                </c:pt>
                <c:pt idx="1749">
                  <c:v>-0.11033</c:v>
                </c:pt>
                <c:pt idx="1750">
                  <c:v>-0.10100000000000001</c:v>
                </c:pt>
                <c:pt idx="1751">
                  <c:v>-0.12633</c:v>
                </c:pt>
                <c:pt idx="1752">
                  <c:v>-0.12767000000000001</c:v>
                </c:pt>
                <c:pt idx="1753">
                  <c:v>-0.155</c:v>
                </c:pt>
                <c:pt idx="1754">
                  <c:v>-0.20066999999999999</c:v>
                </c:pt>
                <c:pt idx="1755">
                  <c:v>-0.23932999999999999</c:v>
                </c:pt>
                <c:pt idx="1756">
                  <c:v>-0.26067000000000001</c:v>
                </c:pt>
                <c:pt idx="1757">
                  <c:v>-0.28932999999999998</c:v>
                </c:pt>
                <c:pt idx="1758">
                  <c:v>-0.32667000000000002</c:v>
                </c:pt>
                <c:pt idx="1759">
                  <c:v>-0.34466999999999998</c:v>
                </c:pt>
                <c:pt idx="1760">
                  <c:v>-0.36667</c:v>
                </c:pt>
                <c:pt idx="1761">
                  <c:v>-0.38867000000000002</c:v>
                </c:pt>
                <c:pt idx="1762">
                  <c:v>-0.41399999999999998</c:v>
                </c:pt>
                <c:pt idx="1763">
                  <c:v>-0.42066999999999999</c:v>
                </c:pt>
                <c:pt idx="1764">
                  <c:v>-0.42399999999999999</c:v>
                </c:pt>
                <c:pt idx="1765">
                  <c:v>-0.45667000000000002</c:v>
                </c:pt>
                <c:pt idx="1766">
                  <c:v>-0.47066999999999998</c:v>
                </c:pt>
                <c:pt idx="1767">
                  <c:v>-0.50932999999999995</c:v>
                </c:pt>
                <c:pt idx="1768">
                  <c:v>-0.53466999999999998</c:v>
                </c:pt>
                <c:pt idx="1769">
                  <c:v>-0.51600000000000001</c:v>
                </c:pt>
                <c:pt idx="1770">
                  <c:v>-0.52600000000000002</c:v>
                </c:pt>
                <c:pt idx="1771">
                  <c:v>-0.56733</c:v>
                </c:pt>
                <c:pt idx="1772">
                  <c:v>-0.59399999999999997</c:v>
                </c:pt>
                <c:pt idx="1773">
                  <c:v>-0.59933000000000003</c:v>
                </c:pt>
                <c:pt idx="1774">
                  <c:v>-0.60867000000000004</c:v>
                </c:pt>
                <c:pt idx="1775">
                  <c:v>-0.61533000000000004</c:v>
                </c:pt>
                <c:pt idx="1776">
                  <c:v>-0.63266999999999995</c:v>
                </c:pt>
                <c:pt idx="1777">
                  <c:v>-0.65600000000000003</c:v>
                </c:pt>
                <c:pt idx="1778">
                  <c:v>-0.67400000000000004</c:v>
                </c:pt>
                <c:pt idx="1779">
                  <c:v>-0.67132999999999998</c:v>
                </c:pt>
                <c:pt idx="1780">
                  <c:v>-0.67800000000000005</c:v>
                </c:pt>
                <c:pt idx="1781">
                  <c:v>-0.68600000000000005</c:v>
                </c:pt>
                <c:pt idx="1782">
                  <c:v>-0.68400000000000005</c:v>
                </c:pt>
                <c:pt idx="1783">
                  <c:v>-0.7</c:v>
                </c:pt>
                <c:pt idx="1784">
                  <c:v>-0.72799999999999998</c:v>
                </c:pt>
                <c:pt idx="1785">
                  <c:v>-0.72267000000000003</c:v>
                </c:pt>
                <c:pt idx="1786">
                  <c:v>-0.72933000000000003</c:v>
                </c:pt>
                <c:pt idx="1787">
                  <c:v>-0.70933000000000002</c:v>
                </c:pt>
                <c:pt idx="1788">
                  <c:v>-0.69067000000000001</c:v>
                </c:pt>
                <c:pt idx="1789">
                  <c:v>-0.71333000000000002</c:v>
                </c:pt>
                <c:pt idx="1790">
                  <c:v>-0.73267000000000004</c:v>
                </c:pt>
                <c:pt idx="1791">
                  <c:v>-0.70467000000000002</c:v>
                </c:pt>
                <c:pt idx="1792">
                  <c:v>-0.70399999999999996</c:v>
                </c:pt>
                <c:pt idx="1793">
                  <c:v>-0.70267000000000002</c:v>
                </c:pt>
                <c:pt idx="1794">
                  <c:v>-0.69133</c:v>
                </c:pt>
                <c:pt idx="1795">
                  <c:v>-0.71199999999999997</c:v>
                </c:pt>
                <c:pt idx="1796">
                  <c:v>-0.72067000000000003</c:v>
                </c:pt>
                <c:pt idx="1797">
                  <c:v>-0.68</c:v>
                </c:pt>
                <c:pt idx="1798">
                  <c:v>-0.67666999999999999</c:v>
                </c:pt>
                <c:pt idx="1799">
                  <c:v>-0.67332999999999998</c:v>
                </c:pt>
                <c:pt idx="1800">
                  <c:v>-0.66400000000000003</c:v>
                </c:pt>
                <c:pt idx="1801">
                  <c:v>-0.67266999999999999</c:v>
                </c:pt>
                <c:pt idx="1802">
                  <c:v>-0.68</c:v>
                </c:pt>
                <c:pt idx="1803">
                  <c:v>-0.68933</c:v>
                </c:pt>
                <c:pt idx="1804">
                  <c:v>-0.68799999999999994</c:v>
                </c:pt>
                <c:pt idx="1805">
                  <c:v>-0.69199999999999995</c:v>
                </c:pt>
                <c:pt idx="1806">
                  <c:v>-0.70867000000000002</c:v>
                </c:pt>
                <c:pt idx="1807">
                  <c:v>-0.71667000000000003</c:v>
                </c:pt>
                <c:pt idx="1808">
                  <c:v>-0.71133000000000002</c:v>
                </c:pt>
                <c:pt idx="1809">
                  <c:v>-0.71467000000000003</c:v>
                </c:pt>
                <c:pt idx="1810">
                  <c:v>-0.71799999999999997</c:v>
                </c:pt>
                <c:pt idx="1811">
                  <c:v>-0.70933000000000002</c:v>
                </c:pt>
                <c:pt idx="1812">
                  <c:v>-0.72533000000000003</c:v>
                </c:pt>
                <c:pt idx="1813">
                  <c:v>-0.72467000000000004</c:v>
                </c:pt>
                <c:pt idx="1814">
                  <c:v>-0.70133000000000001</c:v>
                </c:pt>
                <c:pt idx="1815">
                  <c:v>-0.70733000000000001</c:v>
                </c:pt>
                <c:pt idx="1816">
                  <c:v>-0.72133000000000003</c:v>
                </c:pt>
                <c:pt idx="1817">
                  <c:v>-0.70867000000000002</c:v>
                </c:pt>
                <c:pt idx="1818">
                  <c:v>-0.70667000000000002</c:v>
                </c:pt>
                <c:pt idx="1819">
                  <c:v>-0.71667000000000003</c:v>
                </c:pt>
                <c:pt idx="1820">
                  <c:v>-0.71867000000000003</c:v>
                </c:pt>
                <c:pt idx="1821">
                  <c:v>-0.73067000000000004</c:v>
                </c:pt>
                <c:pt idx="1822">
                  <c:v>-0.73267000000000004</c:v>
                </c:pt>
                <c:pt idx="1823">
                  <c:v>-0.72733000000000003</c:v>
                </c:pt>
                <c:pt idx="1824">
                  <c:v>-0.72533000000000003</c:v>
                </c:pt>
                <c:pt idx="1825">
                  <c:v>-0.72733000000000003</c:v>
                </c:pt>
                <c:pt idx="1826">
                  <c:v>-0.72733000000000003</c:v>
                </c:pt>
                <c:pt idx="1827">
                  <c:v>-0.71</c:v>
                </c:pt>
                <c:pt idx="1828">
                  <c:v>-0.67932999999999999</c:v>
                </c:pt>
                <c:pt idx="1829">
                  <c:v>-0.65932999999999997</c:v>
                </c:pt>
                <c:pt idx="1830">
                  <c:v>-0.64800000000000002</c:v>
                </c:pt>
                <c:pt idx="1831">
                  <c:v>-0.624</c:v>
                </c:pt>
                <c:pt idx="1832">
                  <c:v>-0.60333000000000003</c:v>
                </c:pt>
                <c:pt idx="1833">
                  <c:v>-0.57933000000000001</c:v>
                </c:pt>
                <c:pt idx="1834">
                  <c:v>-0.54866999999999999</c:v>
                </c:pt>
                <c:pt idx="1835">
                  <c:v>-0.52266999999999997</c:v>
                </c:pt>
                <c:pt idx="1836">
                  <c:v>-0.50732999999999995</c:v>
                </c:pt>
                <c:pt idx="1837">
                  <c:v>-0.48732999999999999</c:v>
                </c:pt>
                <c:pt idx="1838">
                  <c:v>-0.45800000000000002</c:v>
                </c:pt>
                <c:pt idx="1839">
                  <c:v>-0.42732999999999999</c:v>
                </c:pt>
                <c:pt idx="1840">
                  <c:v>-0.40333000000000002</c:v>
                </c:pt>
                <c:pt idx="1841">
                  <c:v>-0.38200000000000001</c:v>
                </c:pt>
                <c:pt idx="1842">
                  <c:v>-0.35866999999999999</c:v>
                </c:pt>
                <c:pt idx="1843">
                  <c:v>-0.33667000000000002</c:v>
                </c:pt>
                <c:pt idx="1844">
                  <c:v>-0.31533</c:v>
                </c:pt>
                <c:pt idx="1845">
                  <c:v>-0.28866999999999998</c:v>
                </c:pt>
                <c:pt idx="1846">
                  <c:v>-0.27333000000000002</c:v>
                </c:pt>
                <c:pt idx="1847">
                  <c:v>-0.248</c:v>
                </c:pt>
                <c:pt idx="1848">
                  <c:v>-0.21667</c:v>
                </c:pt>
                <c:pt idx="1849">
                  <c:v>-0.19333</c:v>
                </c:pt>
                <c:pt idx="1850">
                  <c:v>-0.17867</c:v>
                </c:pt>
                <c:pt idx="1851">
                  <c:v>-0.16667000000000001</c:v>
                </c:pt>
                <c:pt idx="1852">
                  <c:v>-0.13400000000000001</c:v>
                </c:pt>
                <c:pt idx="1853">
                  <c:v>-0.10467</c:v>
                </c:pt>
                <c:pt idx="1854">
                  <c:v>-9.5329999999999998E-2</c:v>
                </c:pt>
                <c:pt idx="1855">
                  <c:v>-8.0329999999999999E-2</c:v>
                </c:pt>
                <c:pt idx="1856">
                  <c:v>-7.3330000000000006E-2</c:v>
                </c:pt>
                <c:pt idx="1857">
                  <c:v>-7.4329999999999993E-2</c:v>
                </c:pt>
                <c:pt idx="1858">
                  <c:v>-7.5670000000000001E-2</c:v>
                </c:pt>
                <c:pt idx="1859">
                  <c:v>-6.5670000000000006E-2</c:v>
                </c:pt>
                <c:pt idx="1860">
                  <c:v>-5.1670000000000001E-2</c:v>
                </c:pt>
                <c:pt idx="1861">
                  <c:v>-5.8000000000000003E-2</c:v>
                </c:pt>
                <c:pt idx="1862">
                  <c:v>-6.2E-2</c:v>
                </c:pt>
                <c:pt idx="1863">
                  <c:v>-7.4999999999999997E-2</c:v>
                </c:pt>
                <c:pt idx="1864">
                  <c:v>-9.0999999999999998E-2</c:v>
                </c:pt>
                <c:pt idx="1865">
                  <c:v>-0.11899999999999999</c:v>
                </c:pt>
                <c:pt idx="1866">
                  <c:v>-0.13500000000000001</c:v>
                </c:pt>
                <c:pt idx="1867">
                  <c:v>-0.12733</c:v>
                </c:pt>
                <c:pt idx="1868">
                  <c:v>-0.13</c:v>
                </c:pt>
                <c:pt idx="1869">
                  <c:v>-0.11067</c:v>
                </c:pt>
                <c:pt idx="1870">
                  <c:v>-0.10133</c:v>
                </c:pt>
                <c:pt idx="1871">
                  <c:v>-9.5329999999999998E-2</c:v>
                </c:pt>
                <c:pt idx="1872">
                  <c:v>-7.8E-2</c:v>
                </c:pt>
                <c:pt idx="1873">
                  <c:v>-5.8000000000000003E-2</c:v>
                </c:pt>
                <c:pt idx="1874">
                  <c:v>-3.4000000000000002E-2</c:v>
                </c:pt>
                <c:pt idx="1875">
                  <c:v>-3.567E-2</c:v>
                </c:pt>
                <c:pt idx="1876">
                  <c:v>-3.7330000000000002E-2</c:v>
                </c:pt>
                <c:pt idx="1877">
                  <c:v>-4.6330000000000003E-2</c:v>
                </c:pt>
                <c:pt idx="1878">
                  <c:v>-7.4329999999999993E-2</c:v>
                </c:pt>
                <c:pt idx="1879">
                  <c:v>-7.1330000000000005E-2</c:v>
                </c:pt>
                <c:pt idx="1880">
                  <c:v>-8.6999999999999994E-2</c:v>
                </c:pt>
                <c:pt idx="1881">
                  <c:v>-7.6999999999999999E-2</c:v>
                </c:pt>
                <c:pt idx="1882">
                  <c:v>-8.6999999999999994E-2</c:v>
                </c:pt>
                <c:pt idx="1883">
                  <c:v>-7.3999999999999996E-2</c:v>
                </c:pt>
                <c:pt idx="1884">
                  <c:v>-0.12433</c:v>
                </c:pt>
                <c:pt idx="1885">
                  <c:v>-0.13966999999999999</c:v>
                </c:pt>
                <c:pt idx="1886">
                  <c:v>-0.10033</c:v>
                </c:pt>
                <c:pt idx="1887">
                  <c:v>-0.10933</c:v>
                </c:pt>
                <c:pt idx="1888">
                  <c:v>-0.11667</c:v>
                </c:pt>
                <c:pt idx="1889">
                  <c:v>-0.11633</c:v>
                </c:pt>
                <c:pt idx="1890">
                  <c:v>-9.8000000000000004E-2</c:v>
                </c:pt>
                <c:pt idx="1891">
                  <c:v>-8.6669999999999997E-2</c:v>
                </c:pt>
                <c:pt idx="1892">
                  <c:v>-7.9000000000000001E-2</c:v>
                </c:pt>
                <c:pt idx="1893">
                  <c:v>-7.5999999999999998E-2</c:v>
                </c:pt>
                <c:pt idx="1894">
                  <c:v>-9.0999999999999998E-2</c:v>
                </c:pt>
                <c:pt idx="1895">
                  <c:v>-9.1670000000000001E-2</c:v>
                </c:pt>
                <c:pt idx="1896">
                  <c:v>-7.7670000000000003E-2</c:v>
                </c:pt>
                <c:pt idx="1897">
                  <c:v>-6.5670000000000006E-2</c:v>
                </c:pt>
                <c:pt idx="1898">
                  <c:v>-7.8670000000000004E-2</c:v>
                </c:pt>
                <c:pt idx="1899">
                  <c:v>-9.8669999999999994E-2</c:v>
                </c:pt>
                <c:pt idx="1900">
                  <c:v>-9.6000000000000002E-2</c:v>
                </c:pt>
                <c:pt idx="1901">
                  <c:v>-8.233E-2</c:v>
                </c:pt>
                <c:pt idx="1902">
                  <c:v>-6.5329999999999999E-2</c:v>
                </c:pt>
                <c:pt idx="1903">
                  <c:v>-5.4330000000000003E-2</c:v>
                </c:pt>
                <c:pt idx="1904">
                  <c:v>-6.7669999999999994E-2</c:v>
                </c:pt>
                <c:pt idx="1905">
                  <c:v>-6.5329999999999999E-2</c:v>
                </c:pt>
                <c:pt idx="1906">
                  <c:v>-7.6670000000000002E-2</c:v>
                </c:pt>
                <c:pt idx="1907">
                  <c:v>-6.3329999999999997E-2</c:v>
                </c:pt>
                <c:pt idx="1908">
                  <c:v>-5.5E-2</c:v>
                </c:pt>
                <c:pt idx="1909">
                  <c:v>-5.3999999999999999E-2</c:v>
                </c:pt>
                <c:pt idx="1910">
                  <c:v>-6.4000000000000001E-2</c:v>
                </c:pt>
                <c:pt idx="1911">
                  <c:v>-6.6000000000000003E-2</c:v>
                </c:pt>
                <c:pt idx="1912">
                  <c:v>-7.3999999999999996E-2</c:v>
                </c:pt>
                <c:pt idx="1913">
                  <c:v>-7.9000000000000001E-2</c:v>
                </c:pt>
                <c:pt idx="1914">
                  <c:v>-7.0000000000000007E-2</c:v>
                </c:pt>
                <c:pt idx="1915">
                  <c:v>-7.8E-2</c:v>
                </c:pt>
                <c:pt idx="1916">
                  <c:v>-7.9000000000000001E-2</c:v>
                </c:pt>
                <c:pt idx="1917">
                  <c:v>-0.09</c:v>
                </c:pt>
                <c:pt idx="1918">
                  <c:v>-0.08</c:v>
                </c:pt>
                <c:pt idx="1919">
                  <c:v>-7.4999999999999997E-2</c:v>
                </c:pt>
                <c:pt idx="1920">
                  <c:v>-7.1999999999999995E-2</c:v>
                </c:pt>
                <c:pt idx="1921">
                  <c:v>-7.4999999999999997E-2</c:v>
                </c:pt>
                <c:pt idx="1922">
                  <c:v>-7.0000000000000007E-2</c:v>
                </c:pt>
                <c:pt idx="1923">
                  <c:v>-7.8E-2</c:v>
                </c:pt>
                <c:pt idx="1924">
                  <c:v>-7.0999999999999994E-2</c:v>
                </c:pt>
                <c:pt idx="1925">
                  <c:v>-6.2E-2</c:v>
                </c:pt>
                <c:pt idx="1926">
                  <c:v>-5.8999999999999997E-2</c:v>
                </c:pt>
                <c:pt idx="1927">
                  <c:v>-5.7000000000000002E-2</c:v>
                </c:pt>
                <c:pt idx="1928">
                  <c:v>-6.9000000000000006E-2</c:v>
                </c:pt>
                <c:pt idx="1929">
                  <c:v>-7.5999999999999998E-2</c:v>
                </c:pt>
                <c:pt idx="1930">
                  <c:v>-0.09</c:v>
                </c:pt>
                <c:pt idx="1931">
                  <c:v>-9.0999999999999998E-2</c:v>
                </c:pt>
                <c:pt idx="1932">
                  <c:v>-8.5000000000000006E-2</c:v>
                </c:pt>
                <c:pt idx="1933">
                  <c:v>-0.08</c:v>
                </c:pt>
                <c:pt idx="1934">
                  <c:v>-0.08</c:v>
                </c:pt>
                <c:pt idx="1935">
                  <c:v>-7.8E-2</c:v>
                </c:pt>
                <c:pt idx="1936">
                  <c:v>-6.7000000000000004E-2</c:v>
                </c:pt>
                <c:pt idx="1937">
                  <c:v>-7.8E-2</c:v>
                </c:pt>
                <c:pt idx="1938">
                  <c:v>-6.7000000000000004E-2</c:v>
                </c:pt>
                <c:pt idx="1939">
                  <c:v>-6.7000000000000004E-2</c:v>
                </c:pt>
                <c:pt idx="1940">
                  <c:v>-6.0999999999999999E-2</c:v>
                </c:pt>
                <c:pt idx="1941">
                  <c:v>-6.5000000000000002E-2</c:v>
                </c:pt>
                <c:pt idx="1942">
                  <c:v>-7.1999999999999995E-2</c:v>
                </c:pt>
                <c:pt idx="1943">
                  <c:v>-6.8000000000000005E-2</c:v>
                </c:pt>
                <c:pt idx="1944">
                  <c:v>-7.3999999999999996E-2</c:v>
                </c:pt>
                <c:pt idx="1945">
                  <c:v>-7.0000000000000007E-2</c:v>
                </c:pt>
                <c:pt idx="1946">
                  <c:v>-6.9000000000000006E-2</c:v>
                </c:pt>
                <c:pt idx="1947">
                  <c:v>-6.8000000000000005E-2</c:v>
                </c:pt>
                <c:pt idx="1948">
                  <c:v>-7.0000000000000007E-2</c:v>
                </c:pt>
                <c:pt idx="1949">
                  <c:v>-0.06</c:v>
                </c:pt>
                <c:pt idx="1950">
                  <c:v>-5.3999999999999999E-2</c:v>
                </c:pt>
                <c:pt idx="1951">
                  <c:v>-0.05</c:v>
                </c:pt>
                <c:pt idx="1952">
                  <c:v>-4.3999999999999997E-2</c:v>
                </c:pt>
                <c:pt idx="1953">
                  <c:v>-4.9000000000000002E-2</c:v>
                </c:pt>
                <c:pt idx="1954">
                  <c:v>-6.3E-2</c:v>
                </c:pt>
                <c:pt idx="1955">
                  <c:v>-7.3999999999999996E-2</c:v>
                </c:pt>
                <c:pt idx="1956">
                  <c:v>-7.9000000000000001E-2</c:v>
                </c:pt>
                <c:pt idx="1957">
                  <c:v>-7.8E-2</c:v>
                </c:pt>
                <c:pt idx="1958">
                  <c:v>-7.9000000000000001E-2</c:v>
                </c:pt>
                <c:pt idx="1959">
                  <c:v>-0.08</c:v>
                </c:pt>
                <c:pt idx="1960">
                  <c:v>-8.1000000000000003E-2</c:v>
                </c:pt>
                <c:pt idx="1961">
                  <c:v>-9.1999999999999998E-2</c:v>
                </c:pt>
                <c:pt idx="1962">
                  <c:v>-9.1999999999999998E-2</c:v>
                </c:pt>
                <c:pt idx="1963">
                  <c:v>-8.4000000000000005E-2</c:v>
                </c:pt>
                <c:pt idx="1964">
                  <c:v>-7.8E-2</c:v>
                </c:pt>
                <c:pt idx="1965">
                  <c:v>-6.9000000000000006E-2</c:v>
                </c:pt>
                <c:pt idx="1966">
                  <c:v>-7.2999999999999995E-2</c:v>
                </c:pt>
                <c:pt idx="1967">
                  <c:v>-7.3999999999999996E-2</c:v>
                </c:pt>
                <c:pt idx="1968">
                  <c:v>-7.6999999999999999E-2</c:v>
                </c:pt>
                <c:pt idx="1969">
                  <c:v>-7.5999999999999998E-2</c:v>
                </c:pt>
                <c:pt idx="1970">
                  <c:v>-7.0999999999999994E-2</c:v>
                </c:pt>
                <c:pt idx="1971">
                  <c:v>-7.0000000000000007E-2</c:v>
                </c:pt>
                <c:pt idx="1972">
                  <c:v>-6.3E-2</c:v>
                </c:pt>
                <c:pt idx="1973">
                  <c:v>-6.3E-2</c:v>
                </c:pt>
                <c:pt idx="1974">
                  <c:v>-5.5E-2</c:v>
                </c:pt>
                <c:pt idx="1975">
                  <c:v>-5.3999999999999999E-2</c:v>
                </c:pt>
                <c:pt idx="1976">
                  <c:v>-5.6000000000000001E-2</c:v>
                </c:pt>
                <c:pt idx="1977">
                  <c:v>-5.8000000000000003E-2</c:v>
                </c:pt>
                <c:pt idx="1978">
                  <c:v>-6.7000000000000004E-2</c:v>
                </c:pt>
                <c:pt idx="1979">
                  <c:v>-6.3E-2</c:v>
                </c:pt>
                <c:pt idx="1980">
                  <c:v>-5.8000000000000003E-2</c:v>
                </c:pt>
                <c:pt idx="1981">
                  <c:v>-5.7000000000000002E-2</c:v>
                </c:pt>
                <c:pt idx="1982">
                  <c:v>-6.4000000000000001E-2</c:v>
                </c:pt>
                <c:pt idx="1983">
                  <c:v>-6.3E-2</c:v>
                </c:pt>
                <c:pt idx="1984">
                  <c:v>-6.6000000000000003E-2</c:v>
                </c:pt>
                <c:pt idx="1985">
                  <c:v>-7.2999999999999995E-2</c:v>
                </c:pt>
                <c:pt idx="1986">
                  <c:v>-6.4000000000000001E-2</c:v>
                </c:pt>
                <c:pt idx="1987">
                  <c:v>-5.5E-2</c:v>
                </c:pt>
                <c:pt idx="1988">
                  <c:v>-5.1999999999999998E-2</c:v>
                </c:pt>
                <c:pt idx="1989">
                  <c:v>-5.0999999999999997E-2</c:v>
                </c:pt>
                <c:pt idx="1990">
                  <c:v>-5.3999999999999999E-2</c:v>
                </c:pt>
                <c:pt idx="1991">
                  <c:v>-5.0999999999999997E-2</c:v>
                </c:pt>
                <c:pt idx="1992">
                  <c:v>-0.05</c:v>
                </c:pt>
                <c:pt idx="1993">
                  <c:v>-6.2E-2</c:v>
                </c:pt>
                <c:pt idx="1994">
                  <c:v>-6.8000000000000005E-2</c:v>
                </c:pt>
                <c:pt idx="1995">
                  <c:v>-0.08</c:v>
                </c:pt>
                <c:pt idx="1996">
                  <c:v>-7.0000000000000001E-3</c:v>
                </c:pt>
                <c:pt idx="1997">
                  <c:v>-8.9999999999999993E-3</c:v>
                </c:pt>
                <c:pt idx="1998">
                  <c:v>8.0000000000000002E-3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70-4EE3-A2EB-D887CA169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913576"/>
        <c:axId val="585917184"/>
      </c:lineChart>
      <c:catAx>
        <c:axId val="585913576"/>
        <c:scaling>
          <c:orientation val="minMax"/>
        </c:scaling>
        <c:delete val="1"/>
        <c:axPos val="b"/>
        <c:majorTickMark val="none"/>
        <c:minorTickMark val="none"/>
        <c:tickLblPos val="nextTo"/>
        <c:crossAx val="585917184"/>
        <c:crosses val="autoZero"/>
        <c:auto val="1"/>
        <c:lblAlgn val="ctr"/>
        <c:lblOffset val="100"/>
        <c:noMultiLvlLbl val="0"/>
      </c:catAx>
      <c:valAx>
        <c:axId val="585917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n-ea"/>
                <a:cs typeface="+mn-cs"/>
              </a:defRPr>
            </a:pPr>
            <a:endParaRPr lang="en-US"/>
          </a:p>
        </c:txPr>
        <c:crossAx val="58591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159930008748906"/>
          <c:y val="0.92243292129128174"/>
          <c:w val="0.45680118110236223"/>
          <c:h val="7.006251244605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atin typeface="Montserrat" panose="02000505000000020004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'Simple Data'!$C$1</c:f>
              <c:strCache>
                <c:ptCount val="1"/>
                <c:pt idx="0">
                  <c:v>a_lin_x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  <a:alpha val="6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'Simple Data'!$C$2:$C$3008</c:f>
              <c:numCache>
                <c:formatCode>General</c:formatCode>
                <c:ptCount val="3007"/>
                <c:pt idx="0">
                  <c:v>-0.12</c:v>
                </c:pt>
                <c:pt idx="1">
                  <c:v>-0.4</c:v>
                </c:pt>
                <c:pt idx="2">
                  <c:v>0.1</c:v>
                </c:pt>
                <c:pt idx="3">
                  <c:v>0.18</c:v>
                </c:pt>
                <c:pt idx="4">
                  <c:v>0.22</c:v>
                </c:pt>
                <c:pt idx="5">
                  <c:v>-0.14000000000000001</c:v>
                </c:pt>
                <c:pt idx="6">
                  <c:v>-0.19</c:v>
                </c:pt>
                <c:pt idx="7">
                  <c:v>-0.06</c:v>
                </c:pt>
                <c:pt idx="8">
                  <c:v>-0.15</c:v>
                </c:pt>
                <c:pt idx="9">
                  <c:v>0.02</c:v>
                </c:pt>
                <c:pt idx="10">
                  <c:v>0.03</c:v>
                </c:pt>
                <c:pt idx="11">
                  <c:v>0.17</c:v>
                </c:pt>
                <c:pt idx="12">
                  <c:v>0.28999999999999998</c:v>
                </c:pt>
                <c:pt idx="13">
                  <c:v>0.19</c:v>
                </c:pt>
                <c:pt idx="14">
                  <c:v>0.04</c:v>
                </c:pt>
                <c:pt idx="15">
                  <c:v>0.17</c:v>
                </c:pt>
                <c:pt idx="16">
                  <c:v>0.48</c:v>
                </c:pt>
                <c:pt idx="17">
                  <c:v>0.55000000000000004</c:v>
                </c:pt>
                <c:pt idx="18">
                  <c:v>0.37</c:v>
                </c:pt>
                <c:pt idx="19">
                  <c:v>0.05</c:v>
                </c:pt>
                <c:pt idx="20">
                  <c:v>0</c:v>
                </c:pt>
                <c:pt idx="21">
                  <c:v>-0.35</c:v>
                </c:pt>
                <c:pt idx="22">
                  <c:v>-0.41</c:v>
                </c:pt>
                <c:pt idx="23">
                  <c:v>-0.38</c:v>
                </c:pt>
                <c:pt idx="24">
                  <c:v>-0.17</c:v>
                </c:pt>
                <c:pt idx="25">
                  <c:v>-0.11</c:v>
                </c:pt>
                <c:pt idx="26">
                  <c:v>0.11</c:v>
                </c:pt>
                <c:pt idx="27">
                  <c:v>0.12</c:v>
                </c:pt>
                <c:pt idx="28">
                  <c:v>0.2</c:v>
                </c:pt>
                <c:pt idx="29">
                  <c:v>0.06</c:v>
                </c:pt>
                <c:pt idx="30">
                  <c:v>0.28999999999999998</c:v>
                </c:pt>
                <c:pt idx="31">
                  <c:v>0.13</c:v>
                </c:pt>
                <c:pt idx="32">
                  <c:v>0.44</c:v>
                </c:pt>
                <c:pt idx="33">
                  <c:v>0.53</c:v>
                </c:pt>
                <c:pt idx="34">
                  <c:v>0.33</c:v>
                </c:pt>
                <c:pt idx="35">
                  <c:v>0.08</c:v>
                </c:pt>
                <c:pt idx="36">
                  <c:v>-0.36</c:v>
                </c:pt>
                <c:pt idx="37">
                  <c:v>-0.25</c:v>
                </c:pt>
                <c:pt idx="38">
                  <c:v>-0.25</c:v>
                </c:pt>
                <c:pt idx="39">
                  <c:v>0</c:v>
                </c:pt>
                <c:pt idx="40">
                  <c:v>-0.12</c:v>
                </c:pt>
                <c:pt idx="41">
                  <c:v>-0.2</c:v>
                </c:pt>
                <c:pt idx="42">
                  <c:v>-0.14000000000000001</c:v>
                </c:pt>
                <c:pt idx="43">
                  <c:v>7.0000000000000007E-2</c:v>
                </c:pt>
                <c:pt idx="44">
                  <c:v>0.39</c:v>
                </c:pt>
                <c:pt idx="45">
                  <c:v>0.47</c:v>
                </c:pt>
                <c:pt idx="46">
                  <c:v>0.1</c:v>
                </c:pt>
                <c:pt idx="47">
                  <c:v>0.31</c:v>
                </c:pt>
                <c:pt idx="48">
                  <c:v>0.08</c:v>
                </c:pt>
                <c:pt idx="49">
                  <c:v>0</c:v>
                </c:pt>
                <c:pt idx="50">
                  <c:v>-0.23</c:v>
                </c:pt>
                <c:pt idx="51">
                  <c:v>-0.36</c:v>
                </c:pt>
                <c:pt idx="52">
                  <c:v>-0.23</c:v>
                </c:pt>
                <c:pt idx="53">
                  <c:v>0.17</c:v>
                </c:pt>
                <c:pt idx="54">
                  <c:v>0.56000000000000005</c:v>
                </c:pt>
                <c:pt idx="55">
                  <c:v>0.11</c:v>
                </c:pt>
                <c:pt idx="56">
                  <c:v>0.37</c:v>
                </c:pt>
                <c:pt idx="57">
                  <c:v>0.43</c:v>
                </c:pt>
                <c:pt idx="58">
                  <c:v>0.24</c:v>
                </c:pt>
                <c:pt idx="59">
                  <c:v>0.15</c:v>
                </c:pt>
                <c:pt idx="60">
                  <c:v>-0.06</c:v>
                </c:pt>
                <c:pt idx="61">
                  <c:v>-0.04</c:v>
                </c:pt>
                <c:pt idx="62">
                  <c:v>-0.03</c:v>
                </c:pt>
                <c:pt idx="63">
                  <c:v>-0.1</c:v>
                </c:pt>
                <c:pt idx="64">
                  <c:v>0.09</c:v>
                </c:pt>
                <c:pt idx="65">
                  <c:v>0.03</c:v>
                </c:pt>
                <c:pt idx="66">
                  <c:v>0.06</c:v>
                </c:pt>
                <c:pt idx="67">
                  <c:v>0.09</c:v>
                </c:pt>
                <c:pt idx="68">
                  <c:v>-7.0000000000000007E-2</c:v>
                </c:pt>
                <c:pt idx="69">
                  <c:v>-0.27</c:v>
                </c:pt>
                <c:pt idx="70">
                  <c:v>-0.35</c:v>
                </c:pt>
                <c:pt idx="71">
                  <c:v>-0.12</c:v>
                </c:pt>
                <c:pt idx="72">
                  <c:v>-0.3</c:v>
                </c:pt>
                <c:pt idx="73">
                  <c:v>-0.47</c:v>
                </c:pt>
                <c:pt idx="74">
                  <c:v>-0.33</c:v>
                </c:pt>
                <c:pt idx="75">
                  <c:v>-0.3</c:v>
                </c:pt>
                <c:pt idx="76">
                  <c:v>-0.21</c:v>
                </c:pt>
                <c:pt idx="77">
                  <c:v>0</c:v>
                </c:pt>
                <c:pt idx="78">
                  <c:v>0.06</c:v>
                </c:pt>
                <c:pt idx="79">
                  <c:v>0.13</c:v>
                </c:pt>
                <c:pt idx="80">
                  <c:v>0.13</c:v>
                </c:pt>
                <c:pt idx="81">
                  <c:v>0.13</c:v>
                </c:pt>
                <c:pt idx="82">
                  <c:v>0.2</c:v>
                </c:pt>
                <c:pt idx="83">
                  <c:v>0.17</c:v>
                </c:pt>
                <c:pt idx="84">
                  <c:v>0.15</c:v>
                </c:pt>
                <c:pt idx="85">
                  <c:v>0.13</c:v>
                </c:pt>
                <c:pt idx="86">
                  <c:v>-0.1</c:v>
                </c:pt>
                <c:pt idx="87">
                  <c:v>-0.02</c:v>
                </c:pt>
                <c:pt idx="88">
                  <c:v>-7.0000000000000007E-2</c:v>
                </c:pt>
                <c:pt idx="89">
                  <c:v>0.08</c:v>
                </c:pt>
                <c:pt idx="90">
                  <c:v>7.0000000000000007E-2</c:v>
                </c:pt>
                <c:pt idx="91">
                  <c:v>0.11</c:v>
                </c:pt>
                <c:pt idx="92">
                  <c:v>0.15</c:v>
                </c:pt>
                <c:pt idx="93">
                  <c:v>0.02</c:v>
                </c:pt>
                <c:pt idx="94">
                  <c:v>0.02</c:v>
                </c:pt>
                <c:pt idx="95">
                  <c:v>0</c:v>
                </c:pt>
                <c:pt idx="96">
                  <c:v>-0.2</c:v>
                </c:pt>
                <c:pt idx="97">
                  <c:v>-0.13</c:v>
                </c:pt>
                <c:pt idx="98">
                  <c:v>-0.21</c:v>
                </c:pt>
                <c:pt idx="99">
                  <c:v>-0.21</c:v>
                </c:pt>
                <c:pt idx="100">
                  <c:v>-0.15</c:v>
                </c:pt>
                <c:pt idx="101">
                  <c:v>-0.06</c:v>
                </c:pt>
                <c:pt idx="102">
                  <c:v>-0.03</c:v>
                </c:pt>
                <c:pt idx="103">
                  <c:v>-0.05</c:v>
                </c:pt>
                <c:pt idx="104">
                  <c:v>-0.1</c:v>
                </c:pt>
                <c:pt idx="105">
                  <c:v>0.12</c:v>
                </c:pt>
                <c:pt idx="106">
                  <c:v>0.02</c:v>
                </c:pt>
                <c:pt idx="107">
                  <c:v>0.22</c:v>
                </c:pt>
                <c:pt idx="108">
                  <c:v>0.13</c:v>
                </c:pt>
                <c:pt idx="109">
                  <c:v>0.08</c:v>
                </c:pt>
                <c:pt idx="110">
                  <c:v>0.15</c:v>
                </c:pt>
                <c:pt idx="111">
                  <c:v>0</c:v>
                </c:pt>
                <c:pt idx="112">
                  <c:v>-0.01</c:v>
                </c:pt>
                <c:pt idx="113">
                  <c:v>-0.08</c:v>
                </c:pt>
                <c:pt idx="114">
                  <c:v>-0.21</c:v>
                </c:pt>
                <c:pt idx="115">
                  <c:v>0</c:v>
                </c:pt>
                <c:pt idx="116">
                  <c:v>0.11</c:v>
                </c:pt>
                <c:pt idx="117">
                  <c:v>0.3</c:v>
                </c:pt>
                <c:pt idx="118">
                  <c:v>0.3</c:v>
                </c:pt>
                <c:pt idx="119">
                  <c:v>0.13</c:v>
                </c:pt>
                <c:pt idx="120">
                  <c:v>0.21</c:v>
                </c:pt>
                <c:pt idx="121">
                  <c:v>0.08</c:v>
                </c:pt>
                <c:pt idx="122">
                  <c:v>0.03</c:v>
                </c:pt>
                <c:pt idx="123">
                  <c:v>-0.02</c:v>
                </c:pt>
                <c:pt idx="124">
                  <c:v>-0.2</c:v>
                </c:pt>
                <c:pt idx="125">
                  <c:v>-0.19</c:v>
                </c:pt>
                <c:pt idx="126">
                  <c:v>-0.17</c:v>
                </c:pt>
                <c:pt idx="127">
                  <c:v>-0.26</c:v>
                </c:pt>
                <c:pt idx="128">
                  <c:v>-0.1</c:v>
                </c:pt>
                <c:pt idx="129">
                  <c:v>-0.16</c:v>
                </c:pt>
                <c:pt idx="130">
                  <c:v>-0.1</c:v>
                </c:pt>
                <c:pt idx="131">
                  <c:v>-0.1</c:v>
                </c:pt>
                <c:pt idx="132">
                  <c:v>0</c:v>
                </c:pt>
                <c:pt idx="133">
                  <c:v>0.11</c:v>
                </c:pt>
                <c:pt idx="134">
                  <c:v>0.13</c:v>
                </c:pt>
                <c:pt idx="135">
                  <c:v>0.28999999999999998</c:v>
                </c:pt>
                <c:pt idx="136">
                  <c:v>0.22</c:v>
                </c:pt>
                <c:pt idx="137">
                  <c:v>0.02</c:v>
                </c:pt>
                <c:pt idx="138">
                  <c:v>0.04</c:v>
                </c:pt>
                <c:pt idx="139">
                  <c:v>-0.21</c:v>
                </c:pt>
                <c:pt idx="140">
                  <c:v>-0.22</c:v>
                </c:pt>
                <c:pt idx="141">
                  <c:v>-0.09</c:v>
                </c:pt>
                <c:pt idx="142">
                  <c:v>-7.0000000000000007E-2</c:v>
                </c:pt>
                <c:pt idx="143">
                  <c:v>0.62</c:v>
                </c:pt>
                <c:pt idx="144">
                  <c:v>0.87</c:v>
                </c:pt>
                <c:pt idx="145">
                  <c:v>-0.12</c:v>
                </c:pt>
                <c:pt idx="146">
                  <c:v>-0.55000000000000004</c:v>
                </c:pt>
                <c:pt idx="147">
                  <c:v>0</c:v>
                </c:pt>
                <c:pt idx="148">
                  <c:v>0.31</c:v>
                </c:pt>
                <c:pt idx="149">
                  <c:v>0.05</c:v>
                </c:pt>
                <c:pt idx="150">
                  <c:v>-0.01</c:v>
                </c:pt>
                <c:pt idx="151">
                  <c:v>-0.01</c:v>
                </c:pt>
                <c:pt idx="152">
                  <c:v>7.0000000000000007E-2</c:v>
                </c:pt>
                <c:pt idx="153">
                  <c:v>0.13</c:v>
                </c:pt>
                <c:pt idx="154">
                  <c:v>0.16</c:v>
                </c:pt>
                <c:pt idx="155">
                  <c:v>7.0000000000000007E-2</c:v>
                </c:pt>
                <c:pt idx="156">
                  <c:v>-0.02</c:v>
                </c:pt>
                <c:pt idx="157">
                  <c:v>-0.16</c:v>
                </c:pt>
                <c:pt idx="158">
                  <c:v>-0.02</c:v>
                </c:pt>
                <c:pt idx="159">
                  <c:v>-0.11</c:v>
                </c:pt>
                <c:pt idx="160">
                  <c:v>0.28999999999999998</c:v>
                </c:pt>
                <c:pt idx="161">
                  <c:v>0.44</c:v>
                </c:pt>
                <c:pt idx="162">
                  <c:v>0.23</c:v>
                </c:pt>
                <c:pt idx="163">
                  <c:v>0.09</c:v>
                </c:pt>
                <c:pt idx="164">
                  <c:v>0.08</c:v>
                </c:pt>
                <c:pt idx="165">
                  <c:v>0.37</c:v>
                </c:pt>
                <c:pt idx="166">
                  <c:v>0.48</c:v>
                </c:pt>
                <c:pt idx="167">
                  <c:v>0.63</c:v>
                </c:pt>
                <c:pt idx="168">
                  <c:v>0.76</c:v>
                </c:pt>
                <c:pt idx="169">
                  <c:v>0.54</c:v>
                </c:pt>
                <c:pt idx="170">
                  <c:v>0.68</c:v>
                </c:pt>
                <c:pt idx="171">
                  <c:v>0.55000000000000004</c:v>
                </c:pt>
                <c:pt idx="172">
                  <c:v>0.54</c:v>
                </c:pt>
                <c:pt idx="173">
                  <c:v>0.44</c:v>
                </c:pt>
                <c:pt idx="174">
                  <c:v>0.35</c:v>
                </c:pt>
                <c:pt idx="175">
                  <c:v>0.48</c:v>
                </c:pt>
                <c:pt idx="176">
                  <c:v>0.39</c:v>
                </c:pt>
                <c:pt idx="177">
                  <c:v>0.46</c:v>
                </c:pt>
                <c:pt idx="178">
                  <c:v>0.51</c:v>
                </c:pt>
                <c:pt idx="179">
                  <c:v>0.67</c:v>
                </c:pt>
                <c:pt idx="180">
                  <c:v>0.8</c:v>
                </c:pt>
                <c:pt idx="181">
                  <c:v>0.77</c:v>
                </c:pt>
                <c:pt idx="182">
                  <c:v>0.84</c:v>
                </c:pt>
                <c:pt idx="183">
                  <c:v>0.82</c:v>
                </c:pt>
                <c:pt idx="184">
                  <c:v>0.98</c:v>
                </c:pt>
                <c:pt idx="185">
                  <c:v>0.94</c:v>
                </c:pt>
                <c:pt idx="186">
                  <c:v>0.8</c:v>
                </c:pt>
                <c:pt idx="187">
                  <c:v>0.91</c:v>
                </c:pt>
                <c:pt idx="188">
                  <c:v>0.78</c:v>
                </c:pt>
                <c:pt idx="189">
                  <c:v>0.77</c:v>
                </c:pt>
                <c:pt idx="190">
                  <c:v>0.71</c:v>
                </c:pt>
                <c:pt idx="191">
                  <c:v>0.77</c:v>
                </c:pt>
                <c:pt idx="192">
                  <c:v>0.73</c:v>
                </c:pt>
                <c:pt idx="193">
                  <c:v>0.56999999999999995</c:v>
                </c:pt>
                <c:pt idx="194">
                  <c:v>0.7</c:v>
                </c:pt>
                <c:pt idx="195">
                  <c:v>0.57999999999999996</c:v>
                </c:pt>
                <c:pt idx="196">
                  <c:v>0.67</c:v>
                </c:pt>
                <c:pt idx="197">
                  <c:v>0.7</c:v>
                </c:pt>
                <c:pt idx="198">
                  <c:v>0.77</c:v>
                </c:pt>
                <c:pt idx="199">
                  <c:v>0.82</c:v>
                </c:pt>
                <c:pt idx="200">
                  <c:v>0.75</c:v>
                </c:pt>
                <c:pt idx="201">
                  <c:v>0.75</c:v>
                </c:pt>
                <c:pt idx="202">
                  <c:v>0.71</c:v>
                </c:pt>
                <c:pt idx="203">
                  <c:v>0.79</c:v>
                </c:pt>
                <c:pt idx="204">
                  <c:v>0.81</c:v>
                </c:pt>
                <c:pt idx="205">
                  <c:v>0.75</c:v>
                </c:pt>
                <c:pt idx="206">
                  <c:v>0.8</c:v>
                </c:pt>
                <c:pt idx="207">
                  <c:v>0.6</c:v>
                </c:pt>
                <c:pt idx="208">
                  <c:v>0.79</c:v>
                </c:pt>
                <c:pt idx="209">
                  <c:v>0.78</c:v>
                </c:pt>
                <c:pt idx="210">
                  <c:v>0.8</c:v>
                </c:pt>
                <c:pt idx="211">
                  <c:v>0.77</c:v>
                </c:pt>
                <c:pt idx="212">
                  <c:v>0.67</c:v>
                </c:pt>
                <c:pt idx="213">
                  <c:v>0.82</c:v>
                </c:pt>
                <c:pt idx="214">
                  <c:v>0.72</c:v>
                </c:pt>
                <c:pt idx="215">
                  <c:v>0.63</c:v>
                </c:pt>
                <c:pt idx="216">
                  <c:v>0.73</c:v>
                </c:pt>
                <c:pt idx="217">
                  <c:v>0.85</c:v>
                </c:pt>
                <c:pt idx="218">
                  <c:v>0.79</c:v>
                </c:pt>
                <c:pt idx="219">
                  <c:v>0.63</c:v>
                </c:pt>
                <c:pt idx="220">
                  <c:v>0.86</c:v>
                </c:pt>
                <c:pt idx="221">
                  <c:v>0.8</c:v>
                </c:pt>
                <c:pt idx="222">
                  <c:v>0.74</c:v>
                </c:pt>
                <c:pt idx="223">
                  <c:v>0.79</c:v>
                </c:pt>
                <c:pt idx="224">
                  <c:v>0.74</c:v>
                </c:pt>
                <c:pt idx="225">
                  <c:v>0.8</c:v>
                </c:pt>
                <c:pt idx="226">
                  <c:v>0.73</c:v>
                </c:pt>
                <c:pt idx="227">
                  <c:v>0.81</c:v>
                </c:pt>
                <c:pt idx="228">
                  <c:v>0.79</c:v>
                </c:pt>
                <c:pt idx="229">
                  <c:v>0.79</c:v>
                </c:pt>
                <c:pt idx="230">
                  <c:v>0.79</c:v>
                </c:pt>
                <c:pt idx="231">
                  <c:v>0.65</c:v>
                </c:pt>
                <c:pt idx="232">
                  <c:v>0.83</c:v>
                </c:pt>
                <c:pt idx="233">
                  <c:v>0.77</c:v>
                </c:pt>
                <c:pt idx="234">
                  <c:v>0.84</c:v>
                </c:pt>
                <c:pt idx="235">
                  <c:v>0.77</c:v>
                </c:pt>
                <c:pt idx="236">
                  <c:v>0.64</c:v>
                </c:pt>
                <c:pt idx="237">
                  <c:v>0.72</c:v>
                </c:pt>
                <c:pt idx="238">
                  <c:v>0.56999999999999995</c:v>
                </c:pt>
                <c:pt idx="239">
                  <c:v>0.67</c:v>
                </c:pt>
                <c:pt idx="240">
                  <c:v>0.56999999999999995</c:v>
                </c:pt>
                <c:pt idx="241">
                  <c:v>0.56999999999999995</c:v>
                </c:pt>
                <c:pt idx="242">
                  <c:v>0.59</c:v>
                </c:pt>
                <c:pt idx="243">
                  <c:v>0.46</c:v>
                </c:pt>
                <c:pt idx="244">
                  <c:v>0.41</c:v>
                </c:pt>
                <c:pt idx="245">
                  <c:v>0.41</c:v>
                </c:pt>
                <c:pt idx="246">
                  <c:v>0.6</c:v>
                </c:pt>
                <c:pt idx="247">
                  <c:v>0.48</c:v>
                </c:pt>
                <c:pt idx="248">
                  <c:v>0.36</c:v>
                </c:pt>
                <c:pt idx="249">
                  <c:v>0.4</c:v>
                </c:pt>
                <c:pt idx="250">
                  <c:v>0.32</c:v>
                </c:pt>
                <c:pt idx="251">
                  <c:v>0.51</c:v>
                </c:pt>
                <c:pt idx="252">
                  <c:v>0.43</c:v>
                </c:pt>
                <c:pt idx="253">
                  <c:v>0.47</c:v>
                </c:pt>
                <c:pt idx="254">
                  <c:v>0.38</c:v>
                </c:pt>
                <c:pt idx="255">
                  <c:v>0.26</c:v>
                </c:pt>
                <c:pt idx="256">
                  <c:v>0.33</c:v>
                </c:pt>
                <c:pt idx="257">
                  <c:v>0.28000000000000003</c:v>
                </c:pt>
                <c:pt idx="258">
                  <c:v>0.28999999999999998</c:v>
                </c:pt>
                <c:pt idx="259">
                  <c:v>0.22</c:v>
                </c:pt>
                <c:pt idx="260">
                  <c:v>0.16</c:v>
                </c:pt>
                <c:pt idx="261">
                  <c:v>0.14000000000000001</c:v>
                </c:pt>
                <c:pt idx="262">
                  <c:v>0.15</c:v>
                </c:pt>
                <c:pt idx="263">
                  <c:v>0.2</c:v>
                </c:pt>
                <c:pt idx="264">
                  <c:v>0.11</c:v>
                </c:pt>
                <c:pt idx="265">
                  <c:v>0.24</c:v>
                </c:pt>
                <c:pt idx="266">
                  <c:v>0.25</c:v>
                </c:pt>
                <c:pt idx="267">
                  <c:v>0</c:v>
                </c:pt>
                <c:pt idx="268">
                  <c:v>0.08</c:v>
                </c:pt>
                <c:pt idx="269">
                  <c:v>0</c:v>
                </c:pt>
                <c:pt idx="270">
                  <c:v>0.13</c:v>
                </c:pt>
                <c:pt idx="271">
                  <c:v>0.09</c:v>
                </c:pt>
                <c:pt idx="272">
                  <c:v>0.09</c:v>
                </c:pt>
                <c:pt idx="273">
                  <c:v>-0.01</c:v>
                </c:pt>
                <c:pt idx="274">
                  <c:v>-7.0000000000000007E-2</c:v>
                </c:pt>
                <c:pt idx="275">
                  <c:v>0.04</c:v>
                </c:pt>
                <c:pt idx="276">
                  <c:v>-0.09</c:v>
                </c:pt>
                <c:pt idx="277">
                  <c:v>-0.02</c:v>
                </c:pt>
                <c:pt idx="278">
                  <c:v>0.02</c:v>
                </c:pt>
                <c:pt idx="279">
                  <c:v>-0.09</c:v>
                </c:pt>
                <c:pt idx="280">
                  <c:v>0.02</c:v>
                </c:pt>
                <c:pt idx="281">
                  <c:v>0.02</c:v>
                </c:pt>
                <c:pt idx="282">
                  <c:v>0.11</c:v>
                </c:pt>
                <c:pt idx="283">
                  <c:v>0.08</c:v>
                </c:pt>
                <c:pt idx="284">
                  <c:v>0.18</c:v>
                </c:pt>
                <c:pt idx="285">
                  <c:v>0.13</c:v>
                </c:pt>
                <c:pt idx="286">
                  <c:v>-0.01</c:v>
                </c:pt>
                <c:pt idx="287">
                  <c:v>0.04</c:v>
                </c:pt>
                <c:pt idx="288">
                  <c:v>0</c:v>
                </c:pt>
                <c:pt idx="289">
                  <c:v>-0.09</c:v>
                </c:pt>
                <c:pt idx="290">
                  <c:v>0.08</c:v>
                </c:pt>
                <c:pt idx="291">
                  <c:v>0.03</c:v>
                </c:pt>
                <c:pt idx="292">
                  <c:v>0.05</c:v>
                </c:pt>
                <c:pt idx="293">
                  <c:v>-0.11</c:v>
                </c:pt>
                <c:pt idx="294">
                  <c:v>0.12</c:v>
                </c:pt>
                <c:pt idx="295">
                  <c:v>0.08</c:v>
                </c:pt>
                <c:pt idx="296">
                  <c:v>-0.01</c:v>
                </c:pt>
                <c:pt idx="297">
                  <c:v>0.06</c:v>
                </c:pt>
                <c:pt idx="298">
                  <c:v>-0.02</c:v>
                </c:pt>
                <c:pt idx="299">
                  <c:v>-0.01</c:v>
                </c:pt>
                <c:pt idx="300">
                  <c:v>0.02</c:v>
                </c:pt>
                <c:pt idx="301">
                  <c:v>7.0000000000000007E-2</c:v>
                </c:pt>
                <c:pt idx="302">
                  <c:v>0.05</c:v>
                </c:pt>
                <c:pt idx="303">
                  <c:v>-0.03</c:v>
                </c:pt>
                <c:pt idx="304">
                  <c:v>0.18</c:v>
                </c:pt>
                <c:pt idx="305">
                  <c:v>0.05</c:v>
                </c:pt>
                <c:pt idx="306">
                  <c:v>-0.01</c:v>
                </c:pt>
                <c:pt idx="307">
                  <c:v>-0.06</c:v>
                </c:pt>
                <c:pt idx="308">
                  <c:v>-0.08</c:v>
                </c:pt>
                <c:pt idx="309">
                  <c:v>0.06</c:v>
                </c:pt>
                <c:pt idx="310">
                  <c:v>0.05</c:v>
                </c:pt>
                <c:pt idx="311">
                  <c:v>-0.01</c:v>
                </c:pt>
                <c:pt idx="312">
                  <c:v>0.05</c:v>
                </c:pt>
                <c:pt idx="313">
                  <c:v>-0.05</c:v>
                </c:pt>
                <c:pt idx="314">
                  <c:v>0.06</c:v>
                </c:pt>
                <c:pt idx="315">
                  <c:v>0.08</c:v>
                </c:pt>
                <c:pt idx="316">
                  <c:v>0.13</c:v>
                </c:pt>
                <c:pt idx="317">
                  <c:v>0</c:v>
                </c:pt>
                <c:pt idx="318">
                  <c:v>-0.09</c:v>
                </c:pt>
                <c:pt idx="319">
                  <c:v>-0.03</c:v>
                </c:pt>
                <c:pt idx="320">
                  <c:v>-0.05</c:v>
                </c:pt>
                <c:pt idx="321">
                  <c:v>7.0000000000000007E-2</c:v>
                </c:pt>
                <c:pt idx="322">
                  <c:v>0.03</c:v>
                </c:pt>
                <c:pt idx="323">
                  <c:v>0.13</c:v>
                </c:pt>
                <c:pt idx="324">
                  <c:v>0</c:v>
                </c:pt>
                <c:pt idx="325">
                  <c:v>-0.11</c:v>
                </c:pt>
                <c:pt idx="326">
                  <c:v>0.13</c:v>
                </c:pt>
                <c:pt idx="327">
                  <c:v>0.12</c:v>
                </c:pt>
                <c:pt idx="328">
                  <c:v>0.09</c:v>
                </c:pt>
                <c:pt idx="329">
                  <c:v>0.05</c:v>
                </c:pt>
                <c:pt idx="330">
                  <c:v>-0.09</c:v>
                </c:pt>
                <c:pt idx="331">
                  <c:v>0.03</c:v>
                </c:pt>
                <c:pt idx="332">
                  <c:v>0.04</c:v>
                </c:pt>
                <c:pt idx="333">
                  <c:v>0.09</c:v>
                </c:pt>
                <c:pt idx="334">
                  <c:v>0.01</c:v>
                </c:pt>
                <c:pt idx="335">
                  <c:v>0.18</c:v>
                </c:pt>
                <c:pt idx="336">
                  <c:v>0.06</c:v>
                </c:pt>
                <c:pt idx="337">
                  <c:v>-0.08</c:v>
                </c:pt>
                <c:pt idx="338">
                  <c:v>0</c:v>
                </c:pt>
                <c:pt idx="339">
                  <c:v>-0.03</c:v>
                </c:pt>
                <c:pt idx="340">
                  <c:v>0.14000000000000001</c:v>
                </c:pt>
                <c:pt idx="341">
                  <c:v>0</c:v>
                </c:pt>
                <c:pt idx="342">
                  <c:v>-0.24</c:v>
                </c:pt>
                <c:pt idx="343">
                  <c:v>0.01</c:v>
                </c:pt>
                <c:pt idx="344">
                  <c:v>0.03</c:v>
                </c:pt>
                <c:pt idx="345">
                  <c:v>0.08</c:v>
                </c:pt>
                <c:pt idx="346">
                  <c:v>7.0000000000000007E-2</c:v>
                </c:pt>
                <c:pt idx="347">
                  <c:v>0.14000000000000001</c:v>
                </c:pt>
                <c:pt idx="348">
                  <c:v>0.12</c:v>
                </c:pt>
                <c:pt idx="349">
                  <c:v>-0.01</c:v>
                </c:pt>
                <c:pt idx="350">
                  <c:v>0.1</c:v>
                </c:pt>
                <c:pt idx="351">
                  <c:v>0.05</c:v>
                </c:pt>
                <c:pt idx="352">
                  <c:v>0.1</c:v>
                </c:pt>
                <c:pt idx="353">
                  <c:v>0.05</c:v>
                </c:pt>
                <c:pt idx="354">
                  <c:v>-0.04</c:v>
                </c:pt>
                <c:pt idx="355">
                  <c:v>0.03</c:v>
                </c:pt>
                <c:pt idx="356">
                  <c:v>-0.13</c:v>
                </c:pt>
                <c:pt idx="357">
                  <c:v>0</c:v>
                </c:pt>
                <c:pt idx="358">
                  <c:v>0.1</c:v>
                </c:pt>
                <c:pt idx="359">
                  <c:v>0.1</c:v>
                </c:pt>
                <c:pt idx="360">
                  <c:v>0.09</c:v>
                </c:pt>
                <c:pt idx="361">
                  <c:v>0</c:v>
                </c:pt>
                <c:pt idx="362">
                  <c:v>0.03</c:v>
                </c:pt>
                <c:pt idx="363">
                  <c:v>-7.0000000000000007E-2</c:v>
                </c:pt>
                <c:pt idx="364">
                  <c:v>0.03</c:v>
                </c:pt>
                <c:pt idx="365">
                  <c:v>-0.04</c:v>
                </c:pt>
                <c:pt idx="366">
                  <c:v>-0.06</c:v>
                </c:pt>
                <c:pt idx="367">
                  <c:v>0.11</c:v>
                </c:pt>
                <c:pt idx="368">
                  <c:v>0</c:v>
                </c:pt>
                <c:pt idx="369">
                  <c:v>-0.04</c:v>
                </c:pt>
                <c:pt idx="370">
                  <c:v>-0.06</c:v>
                </c:pt>
                <c:pt idx="371">
                  <c:v>0.05</c:v>
                </c:pt>
                <c:pt idx="372">
                  <c:v>0.15</c:v>
                </c:pt>
                <c:pt idx="373">
                  <c:v>0.09</c:v>
                </c:pt>
                <c:pt idx="374">
                  <c:v>0.16</c:v>
                </c:pt>
                <c:pt idx="375">
                  <c:v>0.08</c:v>
                </c:pt>
                <c:pt idx="376">
                  <c:v>0.1</c:v>
                </c:pt>
                <c:pt idx="377">
                  <c:v>0.15</c:v>
                </c:pt>
                <c:pt idx="378">
                  <c:v>-0.03</c:v>
                </c:pt>
                <c:pt idx="379">
                  <c:v>0</c:v>
                </c:pt>
                <c:pt idx="380">
                  <c:v>-0.01</c:v>
                </c:pt>
                <c:pt idx="381">
                  <c:v>0.05</c:v>
                </c:pt>
                <c:pt idx="382">
                  <c:v>0.11</c:v>
                </c:pt>
                <c:pt idx="383">
                  <c:v>0</c:v>
                </c:pt>
                <c:pt idx="384">
                  <c:v>0.02</c:v>
                </c:pt>
                <c:pt idx="385">
                  <c:v>7.0000000000000007E-2</c:v>
                </c:pt>
                <c:pt idx="386">
                  <c:v>0.12</c:v>
                </c:pt>
                <c:pt idx="387">
                  <c:v>-0.01</c:v>
                </c:pt>
                <c:pt idx="388">
                  <c:v>-0.18</c:v>
                </c:pt>
                <c:pt idx="389">
                  <c:v>-0.04</c:v>
                </c:pt>
                <c:pt idx="390">
                  <c:v>0</c:v>
                </c:pt>
                <c:pt idx="391">
                  <c:v>0.05</c:v>
                </c:pt>
                <c:pt idx="392">
                  <c:v>-0.05</c:v>
                </c:pt>
                <c:pt idx="393">
                  <c:v>0.12</c:v>
                </c:pt>
                <c:pt idx="394">
                  <c:v>0.1</c:v>
                </c:pt>
                <c:pt idx="395">
                  <c:v>0.11</c:v>
                </c:pt>
                <c:pt idx="396">
                  <c:v>0.1</c:v>
                </c:pt>
                <c:pt idx="397">
                  <c:v>0.01</c:v>
                </c:pt>
                <c:pt idx="398">
                  <c:v>0</c:v>
                </c:pt>
                <c:pt idx="399">
                  <c:v>-0.01</c:v>
                </c:pt>
                <c:pt idx="400">
                  <c:v>-0.28999999999999998</c:v>
                </c:pt>
                <c:pt idx="401">
                  <c:v>-0.18</c:v>
                </c:pt>
                <c:pt idx="402">
                  <c:v>-0.25</c:v>
                </c:pt>
                <c:pt idx="403">
                  <c:v>-0.16</c:v>
                </c:pt>
                <c:pt idx="404">
                  <c:v>-0.2</c:v>
                </c:pt>
                <c:pt idx="405">
                  <c:v>-0.31</c:v>
                </c:pt>
                <c:pt idx="406">
                  <c:v>-0.17</c:v>
                </c:pt>
                <c:pt idx="407">
                  <c:v>-0.24</c:v>
                </c:pt>
                <c:pt idx="408">
                  <c:v>-0.2</c:v>
                </c:pt>
                <c:pt idx="409">
                  <c:v>-0.23</c:v>
                </c:pt>
                <c:pt idx="410">
                  <c:v>-0.39</c:v>
                </c:pt>
                <c:pt idx="411">
                  <c:v>-0.32</c:v>
                </c:pt>
                <c:pt idx="412">
                  <c:v>-0.34</c:v>
                </c:pt>
                <c:pt idx="413">
                  <c:v>-0.53</c:v>
                </c:pt>
                <c:pt idx="414">
                  <c:v>-0.38</c:v>
                </c:pt>
                <c:pt idx="415">
                  <c:v>-0.41</c:v>
                </c:pt>
                <c:pt idx="416">
                  <c:v>-0.27</c:v>
                </c:pt>
                <c:pt idx="417">
                  <c:v>-0.4</c:v>
                </c:pt>
                <c:pt idx="418">
                  <c:v>-0.68</c:v>
                </c:pt>
                <c:pt idx="419">
                  <c:v>-0.46</c:v>
                </c:pt>
                <c:pt idx="420">
                  <c:v>-0.45</c:v>
                </c:pt>
                <c:pt idx="421">
                  <c:v>-0.63</c:v>
                </c:pt>
                <c:pt idx="422">
                  <c:v>-0.49</c:v>
                </c:pt>
                <c:pt idx="423">
                  <c:v>-0.49</c:v>
                </c:pt>
                <c:pt idx="424">
                  <c:v>-0.47</c:v>
                </c:pt>
                <c:pt idx="425">
                  <c:v>-0.51</c:v>
                </c:pt>
                <c:pt idx="426">
                  <c:v>-0.79</c:v>
                </c:pt>
                <c:pt idx="427">
                  <c:v>-0.75</c:v>
                </c:pt>
                <c:pt idx="428">
                  <c:v>-0.73</c:v>
                </c:pt>
                <c:pt idx="429">
                  <c:v>-0.72</c:v>
                </c:pt>
                <c:pt idx="430">
                  <c:v>-0.49</c:v>
                </c:pt>
                <c:pt idx="431">
                  <c:v>-0.71</c:v>
                </c:pt>
                <c:pt idx="432">
                  <c:v>-0.74</c:v>
                </c:pt>
                <c:pt idx="433">
                  <c:v>-0.66</c:v>
                </c:pt>
                <c:pt idx="434">
                  <c:v>-0.68</c:v>
                </c:pt>
                <c:pt idx="435">
                  <c:v>-0.44</c:v>
                </c:pt>
                <c:pt idx="436">
                  <c:v>-0.45</c:v>
                </c:pt>
                <c:pt idx="437">
                  <c:v>-0.56000000000000005</c:v>
                </c:pt>
                <c:pt idx="438">
                  <c:v>-0.72</c:v>
                </c:pt>
                <c:pt idx="439">
                  <c:v>-0.8</c:v>
                </c:pt>
                <c:pt idx="440">
                  <c:v>-0.6</c:v>
                </c:pt>
                <c:pt idx="441">
                  <c:v>-0.48</c:v>
                </c:pt>
                <c:pt idx="442">
                  <c:v>-0.6</c:v>
                </c:pt>
                <c:pt idx="443">
                  <c:v>-0.56000000000000005</c:v>
                </c:pt>
                <c:pt idx="444">
                  <c:v>-0.6</c:v>
                </c:pt>
                <c:pt idx="445">
                  <c:v>-0.71</c:v>
                </c:pt>
                <c:pt idx="446">
                  <c:v>-0.66</c:v>
                </c:pt>
                <c:pt idx="447">
                  <c:v>-0.62</c:v>
                </c:pt>
                <c:pt idx="448">
                  <c:v>-0.47</c:v>
                </c:pt>
                <c:pt idx="449">
                  <c:v>-0.73</c:v>
                </c:pt>
                <c:pt idx="450">
                  <c:v>-0.91</c:v>
                </c:pt>
                <c:pt idx="451">
                  <c:v>-0.71</c:v>
                </c:pt>
                <c:pt idx="452">
                  <c:v>-0.54</c:v>
                </c:pt>
                <c:pt idx="453">
                  <c:v>-0.43</c:v>
                </c:pt>
                <c:pt idx="454">
                  <c:v>-0.54</c:v>
                </c:pt>
                <c:pt idx="455">
                  <c:v>-0.63</c:v>
                </c:pt>
                <c:pt idx="456">
                  <c:v>-0.75</c:v>
                </c:pt>
                <c:pt idx="457">
                  <c:v>-0.61</c:v>
                </c:pt>
                <c:pt idx="458">
                  <c:v>-0.52</c:v>
                </c:pt>
                <c:pt idx="459">
                  <c:v>-0.49</c:v>
                </c:pt>
                <c:pt idx="460">
                  <c:v>-0.78</c:v>
                </c:pt>
                <c:pt idx="461">
                  <c:v>-0.78</c:v>
                </c:pt>
                <c:pt idx="462">
                  <c:v>-0.62</c:v>
                </c:pt>
                <c:pt idx="463">
                  <c:v>-0.5</c:v>
                </c:pt>
                <c:pt idx="464">
                  <c:v>-0.53</c:v>
                </c:pt>
                <c:pt idx="465">
                  <c:v>-0.65</c:v>
                </c:pt>
                <c:pt idx="466">
                  <c:v>-0.82</c:v>
                </c:pt>
                <c:pt idx="467">
                  <c:v>-0.73</c:v>
                </c:pt>
                <c:pt idx="468">
                  <c:v>-0.54</c:v>
                </c:pt>
                <c:pt idx="469">
                  <c:v>-0.49</c:v>
                </c:pt>
                <c:pt idx="470">
                  <c:v>-0.5</c:v>
                </c:pt>
                <c:pt idx="471">
                  <c:v>-0.7</c:v>
                </c:pt>
                <c:pt idx="472">
                  <c:v>-0.76</c:v>
                </c:pt>
                <c:pt idx="473">
                  <c:v>-0.69</c:v>
                </c:pt>
                <c:pt idx="474">
                  <c:v>-0.44</c:v>
                </c:pt>
                <c:pt idx="475">
                  <c:v>-0.76</c:v>
                </c:pt>
                <c:pt idx="476">
                  <c:v>-0.83</c:v>
                </c:pt>
                <c:pt idx="477">
                  <c:v>-0.43</c:v>
                </c:pt>
                <c:pt idx="478">
                  <c:v>-0.56999999999999995</c:v>
                </c:pt>
                <c:pt idx="479">
                  <c:v>-0.86</c:v>
                </c:pt>
                <c:pt idx="480">
                  <c:v>-0.61</c:v>
                </c:pt>
                <c:pt idx="481">
                  <c:v>-0.49</c:v>
                </c:pt>
                <c:pt idx="482">
                  <c:v>-0.42</c:v>
                </c:pt>
                <c:pt idx="483">
                  <c:v>-0.77</c:v>
                </c:pt>
                <c:pt idx="484">
                  <c:v>-0.68</c:v>
                </c:pt>
                <c:pt idx="485">
                  <c:v>-0.54</c:v>
                </c:pt>
                <c:pt idx="486">
                  <c:v>-0.55000000000000004</c:v>
                </c:pt>
                <c:pt idx="487">
                  <c:v>-0.62</c:v>
                </c:pt>
                <c:pt idx="488">
                  <c:v>-0.49</c:v>
                </c:pt>
                <c:pt idx="489">
                  <c:v>-0.39</c:v>
                </c:pt>
                <c:pt idx="490">
                  <c:v>-0.38</c:v>
                </c:pt>
                <c:pt idx="491">
                  <c:v>-0.39</c:v>
                </c:pt>
                <c:pt idx="492">
                  <c:v>-0.31</c:v>
                </c:pt>
                <c:pt idx="493">
                  <c:v>-0.21</c:v>
                </c:pt>
                <c:pt idx="494">
                  <c:v>-0.18</c:v>
                </c:pt>
                <c:pt idx="495">
                  <c:v>-0.36</c:v>
                </c:pt>
                <c:pt idx="496">
                  <c:v>-0.31</c:v>
                </c:pt>
                <c:pt idx="497">
                  <c:v>-0.25</c:v>
                </c:pt>
                <c:pt idx="498">
                  <c:v>-0.15</c:v>
                </c:pt>
                <c:pt idx="499">
                  <c:v>-0.24</c:v>
                </c:pt>
                <c:pt idx="500">
                  <c:v>-0.27</c:v>
                </c:pt>
                <c:pt idx="501">
                  <c:v>-0.1</c:v>
                </c:pt>
                <c:pt idx="502">
                  <c:v>-0.12</c:v>
                </c:pt>
                <c:pt idx="503">
                  <c:v>-0.24</c:v>
                </c:pt>
                <c:pt idx="504">
                  <c:v>-0.04</c:v>
                </c:pt>
                <c:pt idx="505">
                  <c:v>-0.16</c:v>
                </c:pt>
                <c:pt idx="506">
                  <c:v>-0.12</c:v>
                </c:pt>
                <c:pt idx="507">
                  <c:v>-0.11</c:v>
                </c:pt>
                <c:pt idx="508">
                  <c:v>-0.14000000000000001</c:v>
                </c:pt>
                <c:pt idx="509">
                  <c:v>0.01</c:v>
                </c:pt>
                <c:pt idx="510">
                  <c:v>0.02</c:v>
                </c:pt>
                <c:pt idx="511">
                  <c:v>0.08</c:v>
                </c:pt>
                <c:pt idx="512">
                  <c:v>0.16</c:v>
                </c:pt>
                <c:pt idx="513">
                  <c:v>0.09</c:v>
                </c:pt>
                <c:pt idx="514">
                  <c:v>0.15</c:v>
                </c:pt>
                <c:pt idx="515">
                  <c:v>7.0000000000000007E-2</c:v>
                </c:pt>
                <c:pt idx="516">
                  <c:v>0.13</c:v>
                </c:pt>
                <c:pt idx="517">
                  <c:v>0.11</c:v>
                </c:pt>
                <c:pt idx="518">
                  <c:v>-0.02</c:v>
                </c:pt>
                <c:pt idx="519">
                  <c:v>0.02</c:v>
                </c:pt>
                <c:pt idx="520">
                  <c:v>-0.04</c:v>
                </c:pt>
                <c:pt idx="521">
                  <c:v>-0.04</c:v>
                </c:pt>
                <c:pt idx="522">
                  <c:v>0.06</c:v>
                </c:pt>
                <c:pt idx="523">
                  <c:v>-0.03</c:v>
                </c:pt>
                <c:pt idx="524">
                  <c:v>0</c:v>
                </c:pt>
                <c:pt idx="525">
                  <c:v>-0.1</c:v>
                </c:pt>
                <c:pt idx="526">
                  <c:v>-0.21</c:v>
                </c:pt>
                <c:pt idx="527">
                  <c:v>-0.03</c:v>
                </c:pt>
                <c:pt idx="528">
                  <c:v>-0.09</c:v>
                </c:pt>
                <c:pt idx="529">
                  <c:v>-0.12</c:v>
                </c:pt>
                <c:pt idx="530">
                  <c:v>-0.02</c:v>
                </c:pt>
                <c:pt idx="531">
                  <c:v>0.13</c:v>
                </c:pt>
                <c:pt idx="532">
                  <c:v>0</c:v>
                </c:pt>
                <c:pt idx="533">
                  <c:v>0.01</c:v>
                </c:pt>
                <c:pt idx="534">
                  <c:v>0.02</c:v>
                </c:pt>
                <c:pt idx="535">
                  <c:v>0.21</c:v>
                </c:pt>
                <c:pt idx="536">
                  <c:v>-0.02</c:v>
                </c:pt>
                <c:pt idx="537">
                  <c:v>0</c:v>
                </c:pt>
                <c:pt idx="538">
                  <c:v>0.11</c:v>
                </c:pt>
                <c:pt idx="539">
                  <c:v>0.03</c:v>
                </c:pt>
                <c:pt idx="540">
                  <c:v>0.08</c:v>
                </c:pt>
                <c:pt idx="541">
                  <c:v>-0.09</c:v>
                </c:pt>
                <c:pt idx="542">
                  <c:v>-0.03</c:v>
                </c:pt>
                <c:pt idx="543">
                  <c:v>0.15</c:v>
                </c:pt>
                <c:pt idx="544">
                  <c:v>-0.02</c:v>
                </c:pt>
                <c:pt idx="545">
                  <c:v>0.06</c:v>
                </c:pt>
                <c:pt idx="546">
                  <c:v>0</c:v>
                </c:pt>
                <c:pt idx="547">
                  <c:v>0.08</c:v>
                </c:pt>
                <c:pt idx="548">
                  <c:v>0.14000000000000001</c:v>
                </c:pt>
                <c:pt idx="549">
                  <c:v>0.08</c:v>
                </c:pt>
                <c:pt idx="550">
                  <c:v>0.21</c:v>
                </c:pt>
                <c:pt idx="551">
                  <c:v>0.13</c:v>
                </c:pt>
                <c:pt idx="552">
                  <c:v>0.02</c:v>
                </c:pt>
                <c:pt idx="553">
                  <c:v>-0.03</c:v>
                </c:pt>
                <c:pt idx="554">
                  <c:v>-0.12</c:v>
                </c:pt>
                <c:pt idx="555">
                  <c:v>0.01</c:v>
                </c:pt>
                <c:pt idx="556">
                  <c:v>0.03</c:v>
                </c:pt>
                <c:pt idx="557">
                  <c:v>7.0000000000000007E-2</c:v>
                </c:pt>
                <c:pt idx="558">
                  <c:v>0.16</c:v>
                </c:pt>
                <c:pt idx="559">
                  <c:v>0.01</c:v>
                </c:pt>
                <c:pt idx="560">
                  <c:v>-0.01</c:v>
                </c:pt>
                <c:pt idx="561">
                  <c:v>-0.04</c:v>
                </c:pt>
                <c:pt idx="562">
                  <c:v>-0.03</c:v>
                </c:pt>
                <c:pt idx="563">
                  <c:v>0.02</c:v>
                </c:pt>
                <c:pt idx="564">
                  <c:v>-0.03</c:v>
                </c:pt>
                <c:pt idx="565">
                  <c:v>0.12</c:v>
                </c:pt>
                <c:pt idx="566">
                  <c:v>0.11</c:v>
                </c:pt>
                <c:pt idx="567">
                  <c:v>-0.03</c:v>
                </c:pt>
                <c:pt idx="568">
                  <c:v>0.04</c:v>
                </c:pt>
                <c:pt idx="569">
                  <c:v>7.0000000000000007E-2</c:v>
                </c:pt>
                <c:pt idx="570">
                  <c:v>-0.01</c:v>
                </c:pt>
                <c:pt idx="571">
                  <c:v>-0.06</c:v>
                </c:pt>
                <c:pt idx="572">
                  <c:v>0</c:v>
                </c:pt>
                <c:pt idx="573">
                  <c:v>7.0000000000000007E-2</c:v>
                </c:pt>
                <c:pt idx="574">
                  <c:v>-0.02</c:v>
                </c:pt>
                <c:pt idx="575">
                  <c:v>0.05</c:v>
                </c:pt>
                <c:pt idx="576">
                  <c:v>0.04</c:v>
                </c:pt>
                <c:pt idx="577">
                  <c:v>0.04</c:v>
                </c:pt>
                <c:pt idx="578">
                  <c:v>0.04</c:v>
                </c:pt>
                <c:pt idx="579">
                  <c:v>0.1</c:v>
                </c:pt>
                <c:pt idx="580">
                  <c:v>0.11</c:v>
                </c:pt>
                <c:pt idx="581">
                  <c:v>0.13</c:v>
                </c:pt>
                <c:pt idx="582">
                  <c:v>0.04</c:v>
                </c:pt>
                <c:pt idx="583">
                  <c:v>-0.03</c:v>
                </c:pt>
                <c:pt idx="584">
                  <c:v>-0.08</c:v>
                </c:pt>
                <c:pt idx="585">
                  <c:v>-0.11</c:v>
                </c:pt>
                <c:pt idx="586">
                  <c:v>-0.03</c:v>
                </c:pt>
                <c:pt idx="587">
                  <c:v>0.02</c:v>
                </c:pt>
                <c:pt idx="588">
                  <c:v>7.0000000000000007E-2</c:v>
                </c:pt>
                <c:pt idx="589">
                  <c:v>0.17</c:v>
                </c:pt>
                <c:pt idx="590">
                  <c:v>0.06</c:v>
                </c:pt>
                <c:pt idx="591">
                  <c:v>0.2</c:v>
                </c:pt>
                <c:pt idx="592">
                  <c:v>0.16</c:v>
                </c:pt>
                <c:pt idx="593">
                  <c:v>0.15</c:v>
                </c:pt>
                <c:pt idx="594">
                  <c:v>0.03</c:v>
                </c:pt>
                <c:pt idx="595">
                  <c:v>-0.16</c:v>
                </c:pt>
                <c:pt idx="596">
                  <c:v>-0.03</c:v>
                </c:pt>
                <c:pt idx="597">
                  <c:v>-0.18</c:v>
                </c:pt>
                <c:pt idx="598">
                  <c:v>-0.23</c:v>
                </c:pt>
                <c:pt idx="599">
                  <c:v>-0.14000000000000001</c:v>
                </c:pt>
                <c:pt idx="600">
                  <c:v>-0.17</c:v>
                </c:pt>
                <c:pt idx="601">
                  <c:v>-0.08</c:v>
                </c:pt>
                <c:pt idx="602">
                  <c:v>0.04</c:v>
                </c:pt>
                <c:pt idx="603">
                  <c:v>0.13</c:v>
                </c:pt>
                <c:pt idx="604">
                  <c:v>0.3</c:v>
                </c:pt>
                <c:pt idx="605">
                  <c:v>0.31</c:v>
                </c:pt>
                <c:pt idx="606">
                  <c:v>0.4</c:v>
                </c:pt>
                <c:pt idx="607">
                  <c:v>0.28000000000000003</c:v>
                </c:pt>
                <c:pt idx="608">
                  <c:v>0.31</c:v>
                </c:pt>
                <c:pt idx="609">
                  <c:v>0.1</c:v>
                </c:pt>
                <c:pt idx="610">
                  <c:v>-0.11</c:v>
                </c:pt>
                <c:pt idx="611">
                  <c:v>-0.04</c:v>
                </c:pt>
                <c:pt idx="612">
                  <c:v>-0.09</c:v>
                </c:pt>
                <c:pt idx="613">
                  <c:v>-0.14000000000000001</c:v>
                </c:pt>
                <c:pt idx="614">
                  <c:v>0.12</c:v>
                </c:pt>
                <c:pt idx="615">
                  <c:v>-0.02</c:v>
                </c:pt>
                <c:pt idx="616">
                  <c:v>0.03</c:v>
                </c:pt>
                <c:pt idx="617">
                  <c:v>-0.03</c:v>
                </c:pt>
                <c:pt idx="618">
                  <c:v>0.03</c:v>
                </c:pt>
                <c:pt idx="619">
                  <c:v>-0.08</c:v>
                </c:pt>
                <c:pt idx="620">
                  <c:v>-0.13</c:v>
                </c:pt>
                <c:pt idx="621">
                  <c:v>0</c:v>
                </c:pt>
                <c:pt idx="622">
                  <c:v>-0.11</c:v>
                </c:pt>
                <c:pt idx="623">
                  <c:v>0.02</c:v>
                </c:pt>
                <c:pt idx="624">
                  <c:v>0.05</c:v>
                </c:pt>
                <c:pt idx="625">
                  <c:v>-0.03</c:v>
                </c:pt>
                <c:pt idx="626">
                  <c:v>0.09</c:v>
                </c:pt>
                <c:pt idx="627">
                  <c:v>0.06</c:v>
                </c:pt>
                <c:pt idx="628">
                  <c:v>0.14000000000000001</c:v>
                </c:pt>
                <c:pt idx="629">
                  <c:v>7.0000000000000007E-2</c:v>
                </c:pt>
                <c:pt idx="630">
                  <c:v>0.09</c:v>
                </c:pt>
                <c:pt idx="631">
                  <c:v>0.06</c:v>
                </c:pt>
                <c:pt idx="632">
                  <c:v>-0.06</c:v>
                </c:pt>
                <c:pt idx="633">
                  <c:v>0.11</c:v>
                </c:pt>
                <c:pt idx="634">
                  <c:v>0</c:v>
                </c:pt>
                <c:pt idx="635">
                  <c:v>7.0000000000000007E-2</c:v>
                </c:pt>
                <c:pt idx="636">
                  <c:v>0.14000000000000001</c:v>
                </c:pt>
                <c:pt idx="637">
                  <c:v>0.06</c:v>
                </c:pt>
                <c:pt idx="638">
                  <c:v>0.12</c:v>
                </c:pt>
                <c:pt idx="639">
                  <c:v>0.06</c:v>
                </c:pt>
                <c:pt idx="640">
                  <c:v>0.14000000000000001</c:v>
                </c:pt>
                <c:pt idx="641">
                  <c:v>0</c:v>
                </c:pt>
                <c:pt idx="642">
                  <c:v>-0.04</c:v>
                </c:pt>
                <c:pt idx="643">
                  <c:v>-0.04</c:v>
                </c:pt>
                <c:pt idx="644">
                  <c:v>-0.15</c:v>
                </c:pt>
                <c:pt idx="645">
                  <c:v>0.03</c:v>
                </c:pt>
                <c:pt idx="646">
                  <c:v>0.03</c:v>
                </c:pt>
                <c:pt idx="647">
                  <c:v>7.0000000000000007E-2</c:v>
                </c:pt>
                <c:pt idx="648">
                  <c:v>0.14000000000000001</c:v>
                </c:pt>
                <c:pt idx="649">
                  <c:v>0.03</c:v>
                </c:pt>
                <c:pt idx="650">
                  <c:v>0.09</c:v>
                </c:pt>
                <c:pt idx="651">
                  <c:v>0.04</c:v>
                </c:pt>
                <c:pt idx="652">
                  <c:v>0.05</c:v>
                </c:pt>
                <c:pt idx="653">
                  <c:v>0.03</c:v>
                </c:pt>
                <c:pt idx="654">
                  <c:v>0.02</c:v>
                </c:pt>
                <c:pt idx="655">
                  <c:v>0.03</c:v>
                </c:pt>
                <c:pt idx="656">
                  <c:v>-0.11</c:v>
                </c:pt>
                <c:pt idx="657">
                  <c:v>0.03</c:v>
                </c:pt>
                <c:pt idx="658">
                  <c:v>-0.06</c:v>
                </c:pt>
                <c:pt idx="659">
                  <c:v>7.0000000000000007E-2</c:v>
                </c:pt>
                <c:pt idx="660">
                  <c:v>0.12</c:v>
                </c:pt>
                <c:pt idx="661">
                  <c:v>0.11</c:v>
                </c:pt>
                <c:pt idx="662">
                  <c:v>0.23</c:v>
                </c:pt>
                <c:pt idx="663">
                  <c:v>0.2</c:v>
                </c:pt>
                <c:pt idx="664">
                  <c:v>0.25</c:v>
                </c:pt>
                <c:pt idx="665">
                  <c:v>0.15</c:v>
                </c:pt>
                <c:pt idx="666">
                  <c:v>0.13</c:v>
                </c:pt>
                <c:pt idx="667">
                  <c:v>0.01</c:v>
                </c:pt>
                <c:pt idx="668">
                  <c:v>-0.17</c:v>
                </c:pt>
                <c:pt idx="669">
                  <c:v>-0.06</c:v>
                </c:pt>
                <c:pt idx="670">
                  <c:v>-0.18</c:v>
                </c:pt>
                <c:pt idx="671">
                  <c:v>-0.08</c:v>
                </c:pt>
                <c:pt idx="672">
                  <c:v>-0.06</c:v>
                </c:pt>
                <c:pt idx="673">
                  <c:v>-0.11</c:v>
                </c:pt>
                <c:pt idx="674">
                  <c:v>0.02</c:v>
                </c:pt>
                <c:pt idx="675">
                  <c:v>0.03</c:v>
                </c:pt>
                <c:pt idx="676">
                  <c:v>-0.05</c:v>
                </c:pt>
                <c:pt idx="677">
                  <c:v>0</c:v>
                </c:pt>
                <c:pt idx="678">
                  <c:v>-0.09</c:v>
                </c:pt>
                <c:pt idx="679">
                  <c:v>-0.03</c:v>
                </c:pt>
                <c:pt idx="680">
                  <c:v>-0.04</c:v>
                </c:pt>
                <c:pt idx="681">
                  <c:v>0</c:v>
                </c:pt>
                <c:pt idx="682">
                  <c:v>0.24</c:v>
                </c:pt>
                <c:pt idx="683">
                  <c:v>0.39</c:v>
                </c:pt>
                <c:pt idx="684">
                  <c:v>0.43</c:v>
                </c:pt>
                <c:pt idx="685">
                  <c:v>0.25</c:v>
                </c:pt>
                <c:pt idx="686">
                  <c:v>0.11</c:v>
                </c:pt>
                <c:pt idx="687">
                  <c:v>0</c:v>
                </c:pt>
                <c:pt idx="688">
                  <c:v>0.08</c:v>
                </c:pt>
                <c:pt idx="689">
                  <c:v>0.18</c:v>
                </c:pt>
                <c:pt idx="690">
                  <c:v>-0.11</c:v>
                </c:pt>
                <c:pt idx="691">
                  <c:v>0.18</c:v>
                </c:pt>
                <c:pt idx="692">
                  <c:v>-0.14000000000000001</c:v>
                </c:pt>
                <c:pt idx="693">
                  <c:v>0</c:v>
                </c:pt>
                <c:pt idx="694">
                  <c:v>-0.02</c:v>
                </c:pt>
                <c:pt idx="695">
                  <c:v>-0.17</c:v>
                </c:pt>
                <c:pt idx="696">
                  <c:v>-0.16</c:v>
                </c:pt>
                <c:pt idx="697">
                  <c:v>-0.23</c:v>
                </c:pt>
                <c:pt idx="698">
                  <c:v>-0.08</c:v>
                </c:pt>
                <c:pt idx="699">
                  <c:v>0.01</c:v>
                </c:pt>
                <c:pt idx="700">
                  <c:v>-0.06</c:v>
                </c:pt>
                <c:pt idx="701">
                  <c:v>0.04</c:v>
                </c:pt>
                <c:pt idx="702">
                  <c:v>-0.06</c:v>
                </c:pt>
                <c:pt idx="703">
                  <c:v>0.22</c:v>
                </c:pt>
                <c:pt idx="704">
                  <c:v>0.17</c:v>
                </c:pt>
                <c:pt idx="705">
                  <c:v>0</c:v>
                </c:pt>
                <c:pt idx="706">
                  <c:v>0.06</c:v>
                </c:pt>
                <c:pt idx="707">
                  <c:v>0.04</c:v>
                </c:pt>
                <c:pt idx="708">
                  <c:v>0.05</c:v>
                </c:pt>
                <c:pt idx="709">
                  <c:v>-0.09</c:v>
                </c:pt>
                <c:pt idx="710">
                  <c:v>0.12</c:v>
                </c:pt>
                <c:pt idx="711">
                  <c:v>0.08</c:v>
                </c:pt>
                <c:pt idx="712">
                  <c:v>-7.0000000000000007E-2</c:v>
                </c:pt>
                <c:pt idx="713">
                  <c:v>0.04</c:v>
                </c:pt>
                <c:pt idx="714">
                  <c:v>-0.01</c:v>
                </c:pt>
                <c:pt idx="715">
                  <c:v>0.12</c:v>
                </c:pt>
                <c:pt idx="716">
                  <c:v>0.09</c:v>
                </c:pt>
                <c:pt idx="717">
                  <c:v>-0.14000000000000001</c:v>
                </c:pt>
                <c:pt idx="718">
                  <c:v>0.05</c:v>
                </c:pt>
                <c:pt idx="719">
                  <c:v>0.09</c:v>
                </c:pt>
                <c:pt idx="720">
                  <c:v>0.15</c:v>
                </c:pt>
                <c:pt idx="721">
                  <c:v>0.06</c:v>
                </c:pt>
                <c:pt idx="722">
                  <c:v>0.08</c:v>
                </c:pt>
                <c:pt idx="723">
                  <c:v>0</c:v>
                </c:pt>
                <c:pt idx="724">
                  <c:v>-0.09</c:v>
                </c:pt>
                <c:pt idx="725">
                  <c:v>0.09</c:v>
                </c:pt>
                <c:pt idx="726">
                  <c:v>7.0000000000000007E-2</c:v>
                </c:pt>
                <c:pt idx="727">
                  <c:v>0</c:v>
                </c:pt>
                <c:pt idx="728">
                  <c:v>0.04</c:v>
                </c:pt>
                <c:pt idx="729">
                  <c:v>0.03</c:v>
                </c:pt>
                <c:pt idx="730">
                  <c:v>0.04</c:v>
                </c:pt>
                <c:pt idx="731">
                  <c:v>-0.06</c:v>
                </c:pt>
                <c:pt idx="732">
                  <c:v>7.0000000000000007E-2</c:v>
                </c:pt>
                <c:pt idx="733">
                  <c:v>0.04</c:v>
                </c:pt>
                <c:pt idx="734">
                  <c:v>-0.02</c:v>
                </c:pt>
                <c:pt idx="735">
                  <c:v>0.12</c:v>
                </c:pt>
                <c:pt idx="736">
                  <c:v>0.04</c:v>
                </c:pt>
                <c:pt idx="737">
                  <c:v>0.15</c:v>
                </c:pt>
                <c:pt idx="738">
                  <c:v>0</c:v>
                </c:pt>
                <c:pt idx="739">
                  <c:v>-0.02</c:v>
                </c:pt>
                <c:pt idx="740">
                  <c:v>0</c:v>
                </c:pt>
                <c:pt idx="741">
                  <c:v>-0.12</c:v>
                </c:pt>
                <c:pt idx="742">
                  <c:v>0</c:v>
                </c:pt>
                <c:pt idx="743">
                  <c:v>-0.03</c:v>
                </c:pt>
                <c:pt idx="744">
                  <c:v>0.15</c:v>
                </c:pt>
                <c:pt idx="745">
                  <c:v>7.0000000000000007E-2</c:v>
                </c:pt>
                <c:pt idx="746">
                  <c:v>0</c:v>
                </c:pt>
                <c:pt idx="747">
                  <c:v>7.0000000000000007E-2</c:v>
                </c:pt>
                <c:pt idx="748">
                  <c:v>-0.04</c:v>
                </c:pt>
                <c:pt idx="749">
                  <c:v>0.03</c:v>
                </c:pt>
                <c:pt idx="750">
                  <c:v>0</c:v>
                </c:pt>
                <c:pt idx="751">
                  <c:v>0.09</c:v>
                </c:pt>
                <c:pt idx="752">
                  <c:v>0.06</c:v>
                </c:pt>
                <c:pt idx="753">
                  <c:v>-0.11</c:v>
                </c:pt>
                <c:pt idx="754">
                  <c:v>0.01</c:v>
                </c:pt>
                <c:pt idx="755">
                  <c:v>0.06</c:v>
                </c:pt>
                <c:pt idx="756">
                  <c:v>0.06</c:v>
                </c:pt>
                <c:pt idx="757">
                  <c:v>0.06</c:v>
                </c:pt>
                <c:pt idx="758">
                  <c:v>-0.05</c:v>
                </c:pt>
                <c:pt idx="759">
                  <c:v>0.1</c:v>
                </c:pt>
                <c:pt idx="760">
                  <c:v>7.0000000000000007E-2</c:v>
                </c:pt>
                <c:pt idx="761">
                  <c:v>0.06</c:v>
                </c:pt>
                <c:pt idx="762">
                  <c:v>-0.05</c:v>
                </c:pt>
                <c:pt idx="763">
                  <c:v>0.06</c:v>
                </c:pt>
                <c:pt idx="764">
                  <c:v>0.09</c:v>
                </c:pt>
                <c:pt idx="765">
                  <c:v>-0.06</c:v>
                </c:pt>
                <c:pt idx="766">
                  <c:v>0.12</c:v>
                </c:pt>
                <c:pt idx="767">
                  <c:v>0.05</c:v>
                </c:pt>
                <c:pt idx="768">
                  <c:v>0.02</c:v>
                </c:pt>
                <c:pt idx="769">
                  <c:v>0.04</c:v>
                </c:pt>
                <c:pt idx="770">
                  <c:v>-0.05</c:v>
                </c:pt>
                <c:pt idx="771">
                  <c:v>0.03</c:v>
                </c:pt>
                <c:pt idx="772">
                  <c:v>0.06</c:v>
                </c:pt>
                <c:pt idx="773">
                  <c:v>0.12</c:v>
                </c:pt>
                <c:pt idx="774">
                  <c:v>7.0000000000000007E-2</c:v>
                </c:pt>
                <c:pt idx="775">
                  <c:v>0.05</c:v>
                </c:pt>
                <c:pt idx="776">
                  <c:v>0.11</c:v>
                </c:pt>
                <c:pt idx="777">
                  <c:v>-0.04</c:v>
                </c:pt>
                <c:pt idx="778">
                  <c:v>0.11</c:v>
                </c:pt>
                <c:pt idx="779">
                  <c:v>-0.09</c:v>
                </c:pt>
                <c:pt idx="780">
                  <c:v>-0.01</c:v>
                </c:pt>
                <c:pt idx="781">
                  <c:v>-7.0000000000000007E-2</c:v>
                </c:pt>
                <c:pt idx="782">
                  <c:v>-7.0000000000000007E-2</c:v>
                </c:pt>
                <c:pt idx="783">
                  <c:v>7.0000000000000007E-2</c:v>
                </c:pt>
                <c:pt idx="784">
                  <c:v>-0.02</c:v>
                </c:pt>
                <c:pt idx="785">
                  <c:v>0.08</c:v>
                </c:pt>
                <c:pt idx="786">
                  <c:v>0.13</c:v>
                </c:pt>
                <c:pt idx="787">
                  <c:v>0.06</c:v>
                </c:pt>
                <c:pt idx="788">
                  <c:v>0.14000000000000001</c:v>
                </c:pt>
                <c:pt idx="789">
                  <c:v>0.01</c:v>
                </c:pt>
                <c:pt idx="790">
                  <c:v>0.09</c:v>
                </c:pt>
                <c:pt idx="791">
                  <c:v>0</c:v>
                </c:pt>
                <c:pt idx="792">
                  <c:v>0.08</c:v>
                </c:pt>
                <c:pt idx="793">
                  <c:v>0.01</c:v>
                </c:pt>
                <c:pt idx="794">
                  <c:v>-0.11</c:v>
                </c:pt>
                <c:pt idx="795">
                  <c:v>0.12</c:v>
                </c:pt>
                <c:pt idx="796">
                  <c:v>0.04</c:v>
                </c:pt>
                <c:pt idx="797">
                  <c:v>-0.03</c:v>
                </c:pt>
                <c:pt idx="798">
                  <c:v>0.05</c:v>
                </c:pt>
                <c:pt idx="799">
                  <c:v>0</c:v>
                </c:pt>
                <c:pt idx="800">
                  <c:v>0.15</c:v>
                </c:pt>
                <c:pt idx="801">
                  <c:v>0.02</c:v>
                </c:pt>
                <c:pt idx="802">
                  <c:v>0.04</c:v>
                </c:pt>
                <c:pt idx="803">
                  <c:v>0.03</c:v>
                </c:pt>
                <c:pt idx="804">
                  <c:v>7.0000000000000007E-2</c:v>
                </c:pt>
                <c:pt idx="805">
                  <c:v>0</c:v>
                </c:pt>
                <c:pt idx="806">
                  <c:v>-0.08</c:v>
                </c:pt>
                <c:pt idx="807">
                  <c:v>0.04</c:v>
                </c:pt>
                <c:pt idx="808">
                  <c:v>0.05</c:v>
                </c:pt>
                <c:pt idx="809">
                  <c:v>0.03</c:v>
                </c:pt>
                <c:pt idx="810">
                  <c:v>7.0000000000000007E-2</c:v>
                </c:pt>
                <c:pt idx="811">
                  <c:v>-7.0000000000000007E-2</c:v>
                </c:pt>
                <c:pt idx="812">
                  <c:v>0.01</c:v>
                </c:pt>
                <c:pt idx="813">
                  <c:v>-0.03</c:v>
                </c:pt>
                <c:pt idx="814">
                  <c:v>0.13</c:v>
                </c:pt>
                <c:pt idx="815">
                  <c:v>0.03</c:v>
                </c:pt>
                <c:pt idx="816">
                  <c:v>-0.03</c:v>
                </c:pt>
                <c:pt idx="817">
                  <c:v>0.06</c:v>
                </c:pt>
                <c:pt idx="818">
                  <c:v>-0.04</c:v>
                </c:pt>
                <c:pt idx="819">
                  <c:v>0.11</c:v>
                </c:pt>
                <c:pt idx="820">
                  <c:v>0.01</c:v>
                </c:pt>
                <c:pt idx="821">
                  <c:v>0</c:v>
                </c:pt>
                <c:pt idx="822">
                  <c:v>0.05</c:v>
                </c:pt>
                <c:pt idx="823">
                  <c:v>0.03</c:v>
                </c:pt>
                <c:pt idx="824">
                  <c:v>0.04</c:v>
                </c:pt>
                <c:pt idx="825">
                  <c:v>-0.02</c:v>
                </c:pt>
                <c:pt idx="826">
                  <c:v>0.1</c:v>
                </c:pt>
                <c:pt idx="827">
                  <c:v>0</c:v>
                </c:pt>
                <c:pt idx="828">
                  <c:v>-0.17</c:v>
                </c:pt>
                <c:pt idx="829">
                  <c:v>0</c:v>
                </c:pt>
                <c:pt idx="830">
                  <c:v>0.06</c:v>
                </c:pt>
                <c:pt idx="831">
                  <c:v>0.16</c:v>
                </c:pt>
                <c:pt idx="832">
                  <c:v>7.0000000000000007E-2</c:v>
                </c:pt>
                <c:pt idx="833">
                  <c:v>0.13</c:v>
                </c:pt>
                <c:pt idx="834">
                  <c:v>7.0000000000000007E-2</c:v>
                </c:pt>
                <c:pt idx="835">
                  <c:v>0</c:v>
                </c:pt>
                <c:pt idx="836">
                  <c:v>0.06</c:v>
                </c:pt>
                <c:pt idx="837">
                  <c:v>-0.03</c:v>
                </c:pt>
                <c:pt idx="838">
                  <c:v>0</c:v>
                </c:pt>
                <c:pt idx="839">
                  <c:v>0.04</c:v>
                </c:pt>
                <c:pt idx="840">
                  <c:v>0.01</c:v>
                </c:pt>
                <c:pt idx="841">
                  <c:v>0.14000000000000001</c:v>
                </c:pt>
                <c:pt idx="842">
                  <c:v>0</c:v>
                </c:pt>
                <c:pt idx="843">
                  <c:v>0.02</c:v>
                </c:pt>
                <c:pt idx="844">
                  <c:v>0.18</c:v>
                </c:pt>
                <c:pt idx="845">
                  <c:v>0.32</c:v>
                </c:pt>
                <c:pt idx="846">
                  <c:v>-0.05</c:v>
                </c:pt>
                <c:pt idx="847">
                  <c:v>-0.6</c:v>
                </c:pt>
                <c:pt idx="848">
                  <c:v>-0.47</c:v>
                </c:pt>
                <c:pt idx="849">
                  <c:v>-0.39</c:v>
                </c:pt>
                <c:pt idx="850">
                  <c:v>-0.34</c:v>
                </c:pt>
                <c:pt idx="851">
                  <c:v>-0.66</c:v>
                </c:pt>
                <c:pt idx="852">
                  <c:v>-0.47</c:v>
                </c:pt>
                <c:pt idx="853">
                  <c:v>-0.34</c:v>
                </c:pt>
                <c:pt idx="854">
                  <c:v>-0.28000000000000003</c:v>
                </c:pt>
                <c:pt idx="855">
                  <c:v>-0.33</c:v>
                </c:pt>
                <c:pt idx="856">
                  <c:v>-0.24</c:v>
                </c:pt>
                <c:pt idx="857">
                  <c:v>-0.35</c:v>
                </c:pt>
                <c:pt idx="858">
                  <c:v>-0.32</c:v>
                </c:pt>
                <c:pt idx="859">
                  <c:v>-0.36</c:v>
                </c:pt>
                <c:pt idx="860">
                  <c:v>-0.6</c:v>
                </c:pt>
                <c:pt idx="861">
                  <c:v>-0.67</c:v>
                </c:pt>
                <c:pt idx="862">
                  <c:v>-0.79</c:v>
                </c:pt>
                <c:pt idx="863">
                  <c:v>-0.93</c:v>
                </c:pt>
                <c:pt idx="864">
                  <c:v>-0.77</c:v>
                </c:pt>
                <c:pt idx="865">
                  <c:v>-0.84</c:v>
                </c:pt>
                <c:pt idx="866">
                  <c:v>-0.77</c:v>
                </c:pt>
                <c:pt idx="867">
                  <c:v>-0.78</c:v>
                </c:pt>
                <c:pt idx="868">
                  <c:v>-0.89</c:v>
                </c:pt>
                <c:pt idx="869">
                  <c:v>-0.99</c:v>
                </c:pt>
                <c:pt idx="870">
                  <c:v>-0.89</c:v>
                </c:pt>
                <c:pt idx="871">
                  <c:v>-0.89</c:v>
                </c:pt>
                <c:pt idx="872">
                  <c:v>-0.55000000000000004</c:v>
                </c:pt>
                <c:pt idx="873">
                  <c:v>-0.6</c:v>
                </c:pt>
                <c:pt idx="874">
                  <c:v>-0.56000000000000005</c:v>
                </c:pt>
                <c:pt idx="875">
                  <c:v>-0.57999999999999996</c:v>
                </c:pt>
                <c:pt idx="876">
                  <c:v>-0.59</c:v>
                </c:pt>
                <c:pt idx="877">
                  <c:v>-0.43</c:v>
                </c:pt>
                <c:pt idx="878">
                  <c:v>-0.68</c:v>
                </c:pt>
                <c:pt idx="879">
                  <c:v>-0.74</c:v>
                </c:pt>
                <c:pt idx="880">
                  <c:v>-0.63</c:v>
                </c:pt>
                <c:pt idx="881">
                  <c:v>-0.82</c:v>
                </c:pt>
                <c:pt idx="882">
                  <c:v>-0.76</c:v>
                </c:pt>
                <c:pt idx="883">
                  <c:v>-0.83</c:v>
                </c:pt>
                <c:pt idx="884">
                  <c:v>-0.78</c:v>
                </c:pt>
                <c:pt idx="885">
                  <c:v>-0.6</c:v>
                </c:pt>
                <c:pt idx="886">
                  <c:v>-0.79</c:v>
                </c:pt>
                <c:pt idx="887">
                  <c:v>-0.74</c:v>
                </c:pt>
                <c:pt idx="888">
                  <c:v>-0.63</c:v>
                </c:pt>
                <c:pt idx="889">
                  <c:v>-0.74</c:v>
                </c:pt>
                <c:pt idx="890">
                  <c:v>-0.72</c:v>
                </c:pt>
                <c:pt idx="891">
                  <c:v>-0.63</c:v>
                </c:pt>
                <c:pt idx="892">
                  <c:v>-0.84</c:v>
                </c:pt>
                <c:pt idx="893">
                  <c:v>-0.67</c:v>
                </c:pt>
                <c:pt idx="894">
                  <c:v>-0.67</c:v>
                </c:pt>
                <c:pt idx="895">
                  <c:v>-0.65</c:v>
                </c:pt>
                <c:pt idx="896">
                  <c:v>-0.65</c:v>
                </c:pt>
                <c:pt idx="897">
                  <c:v>-0.75</c:v>
                </c:pt>
                <c:pt idx="898">
                  <c:v>-0.76</c:v>
                </c:pt>
                <c:pt idx="899">
                  <c:v>-0.72</c:v>
                </c:pt>
                <c:pt idx="900">
                  <c:v>-0.79</c:v>
                </c:pt>
                <c:pt idx="901">
                  <c:v>-0.72</c:v>
                </c:pt>
                <c:pt idx="902">
                  <c:v>-0.72</c:v>
                </c:pt>
                <c:pt idx="903">
                  <c:v>-0.62</c:v>
                </c:pt>
                <c:pt idx="904">
                  <c:v>-0.63</c:v>
                </c:pt>
                <c:pt idx="905">
                  <c:v>-0.7</c:v>
                </c:pt>
                <c:pt idx="906">
                  <c:v>-0.65</c:v>
                </c:pt>
                <c:pt idx="907">
                  <c:v>-0.64</c:v>
                </c:pt>
                <c:pt idx="908">
                  <c:v>-0.72</c:v>
                </c:pt>
                <c:pt idx="909">
                  <c:v>-0.56999999999999995</c:v>
                </c:pt>
                <c:pt idx="910">
                  <c:v>-0.59</c:v>
                </c:pt>
                <c:pt idx="911">
                  <c:v>-0.56000000000000005</c:v>
                </c:pt>
                <c:pt idx="912">
                  <c:v>-0.45</c:v>
                </c:pt>
                <c:pt idx="913">
                  <c:v>-0.55000000000000004</c:v>
                </c:pt>
                <c:pt idx="914">
                  <c:v>-0.37</c:v>
                </c:pt>
                <c:pt idx="915">
                  <c:v>-0.35</c:v>
                </c:pt>
                <c:pt idx="916">
                  <c:v>-0.41</c:v>
                </c:pt>
                <c:pt idx="917">
                  <c:v>-0.26</c:v>
                </c:pt>
                <c:pt idx="918">
                  <c:v>-0.39</c:v>
                </c:pt>
                <c:pt idx="919">
                  <c:v>-0.43</c:v>
                </c:pt>
                <c:pt idx="920">
                  <c:v>-0.31</c:v>
                </c:pt>
                <c:pt idx="921">
                  <c:v>-0.32</c:v>
                </c:pt>
                <c:pt idx="922">
                  <c:v>-0.27</c:v>
                </c:pt>
                <c:pt idx="923">
                  <c:v>-0.27</c:v>
                </c:pt>
                <c:pt idx="924">
                  <c:v>-0.23</c:v>
                </c:pt>
                <c:pt idx="925">
                  <c:v>-0.1</c:v>
                </c:pt>
                <c:pt idx="926">
                  <c:v>-0.28000000000000003</c:v>
                </c:pt>
                <c:pt idx="927">
                  <c:v>-0.18</c:v>
                </c:pt>
                <c:pt idx="928">
                  <c:v>-0.1</c:v>
                </c:pt>
                <c:pt idx="929">
                  <c:v>-0.11</c:v>
                </c:pt>
                <c:pt idx="930">
                  <c:v>-0.15</c:v>
                </c:pt>
                <c:pt idx="931">
                  <c:v>-0.09</c:v>
                </c:pt>
                <c:pt idx="932">
                  <c:v>-0.06</c:v>
                </c:pt>
                <c:pt idx="933">
                  <c:v>-0.04</c:v>
                </c:pt>
                <c:pt idx="934">
                  <c:v>-0.04</c:v>
                </c:pt>
                <c:pt idx="935">
                  <c:v>0.1</c:v>
                </c:pt>
                <c:pt idx="936">
                  <c:v>7.0000000000000007E-2</c:v>
                </c:pt>
                <c:pt idx="937">
                  <c:v>0.06</c:v>
                </c:pt>
                <c:pt idx="938">
                  <c:v>0.17</c:v>
                </c:pt>
                <c:pt idx="939">
                  <c:v>0.13</c:v>
                </c:pt>
                <c:pt idx="940">
                  <c:v>0.25</c:v>
                </c:pt>
                <c:pt idx="941">
                  <c:v>0.2</c:v>
                </c:pt>
                <c:pt idx="942">
                  <c:v>0.12</c:v>
                </c:pt>
                <c:pt idx="943">
                  <c:v>0.33</c:v>
                </c:pt>
                <c:pt idx="944">
                  <c:v>0.28000000000000003</c:v>
                </c:pt>
                <c:pt idx="945">
                  <c:v>0.34</c:v>
                </c:pt>
                <c:pt idx="946">
                  <c:v>0.43</c:v>
                </c:pt>
                <c:pt idx="947">
                  <c:v>0.26</c:v>
                </c:pt>
                <c:pt idx="948">
                  <c:v>0.36</c:v>
                </c:pt>
                <c:pt idx="949">
                  <c:v>0.25</c:v>
                </c:pt>
                <c:pt idx="950">
                  <c:v>0.35</c:v>
                </c:pt>
                <c:pt idx="951">
                  <c:v>0.42</c:v>
                </c:pt>
                <c:pt idx="952">
                  <c:v>0.59</c:v>
                </c:pt>
                <c:pt idx="953">
                  <c:v>0.51</c:v>
                </c:pt>
                <c:pt idx="954">
                  <c:v>0.35</c:v>
                </c:pt>
                <c:pt idx="955">
                  <c:v>0.49</c:v>
                </c:pt>
                <c:pt idx="956">
                  <c:v>0.5</c:v>
                </c:pt>
                <c:pt idx="957">
                  <c:v>0.56000000000000005</c:v>
                </c:pt>
                <c:pt idx="958">
                  <c:v>0.49</c:v>
                </c:pt>
                <c:pt idx="959">
                  <c:v>0.68</c:v>
                </c:pt>
                <c:pt idx="960">
                  <c:v>0.61</c:v>
                </c:pt>
                <c:pt idx="961">
                  <c:v>0.49</c:v>
                </c:pt>
                <c:pt idx="962">
                  <c:v>0.69</c:v>
                </c:pt>
                <c:pt idx="963">
                  <c:v>0.8</c:v>
                </c:pt>
                <c:pt idx="964">
                  <c:v>0.92</c:v>
                </c:pt>
                <c:pt idx="965">
                  <c:v>0.84</c:v>
                </c:pt>
                <c:pt idx="966">
                  <c:v>0.64</c:v>
                </c:pt>
                <c:pt idx="967">
                  <c:v>0.9</c:v>
                </c:pt>
                <c:pt idx="968">
                  <c:v>0.83</c:v>
                </c:pt>
                <c:pt idx="969">
                  <c:v>0.95</c:v>
                </c:pt>
                <c:pt idx="970">
                  <c:v>0.67</c:v>
                </c:pt>
                <c:pt idx="971">
                  <c:v>0.54</c:v>
                </c:pt>
                <c:pt idx="972">
                  <c:v>0.67</c:v>
                </c:pt>
                <c:pt idx="973">
                  <c:v>0.69</c:v>
                </c:pt>
                <c:pt idx="974">
                  <c:v>0.71</c:v>
                </c:pt>
                <c:pt idx="975">
                  <c:v>0.37</c:v>
                </c:pt>
                <c:pt idx="976">
                  <c:v>0.43</c:v>
                </c:pt>
                <c:pt idx="977">
                  <c:v>0.85</c:v>
                </c:pt>
                <c:pt idx="978">
                  <c:v>0.82</c:v>
                </c:pt>
                <c:pt idx="979">
                  <c:v>0.87</c:v>
                </c:pt>
                <c:pt idx="980">
                  <c:v>0.56999999999999995</c:v>
                </c:pt>
                <c:pt idx="981">
                  <c:v>0.62</c:v>
                </c:pt>
                <c:pt idx="982">
                  <c:v>0.81</c:v>
                </c:pt>
                <c:pt idx="983">
                  <c:v>0.98</c:v>
                </c:pt>
                <c:pt idx="984">
                  <c:v>0.67</c:v>
                </c:pt>
                <c:pt idx="985">
                  <c:v>0.24</c:v>
                </c:pt>
                <c:pt idx="986">
                  <c:v>0.6</c:v>
                </c:pt>
                <c:pt idx="987">
                  <c:v>0.79</c:v>
                </c:pt>
                <c:pt idx="988">
                  <c:v>0.85</c:v>
                </c:pt>
                <c:pt idx="989">
                  <c:v>0.66</c:v>
                </c:pt>
                <c:pt idx="990">
                  <c:v>0.59</c:v>
                </c:pt>
                <c:pt idx="991">
                  <c:v>0.73</c:v>
                </c:pt>
                <c:pt idx="992">
                  <c:v>0.83</c:v>
                </c:pt>
                <c:pt idx="993">
                  <c:v>0.76</c:v>
                </c:pt>
                <c:pt idx="994">
                  <c:v>0.59</c:v>
                </c:pt>
                <c:pt idx="995">
                  <c:v>0.74</c:v>
                </c:pt>
                <c:pt idx="996">
                  <c:v>0.88</c:v>
                </c:pt>
                <c:pt idx="997">
                  <c:v>0.73</c:v>
                </c:pt>
                <c:pt idx="998">
                  <c:v>0.51</c:v>
                </c:pt>
                <c:pt idx="999">
                  <c:v>0.38</c:v>
                </c:pt>
                <c:pt idx="1000">
                  <c:v>0.78</c:v>
                </c:pt>
                <c:pt idx="1001">
                  <c:v>0.9</c:v>
                </c:pt>
                <c:pt idx="1002">
                  <c:v>0.64</c:v>
                </c:pt>
                <c:pt idx="1003">
                  <c:v>0.56999999999999995</c:v>
                </c:pt>
                <c:pt idx="1004">
                  <c:v>0.78</c:v>
                </c:pt>
                <c:pt idx="1005">
                  <c:v>0.91</c:v>
                </c:pt>
                <c:pt idx="1006">
                  <c:v>0.56999999999999995</c:v>
                </c:pt>
                <c:pt idx="1007">
                  <c:v>0.52</c:v>
                </c:pt>
                <c:pt idx="1008">
                  <c:v>0.8</c:v>
                </c:pt>
                <c:pt idx="1009">
                  <c:v>0.87</c:v>
                </c:pt>
                <c:pt idx="1010">
                  <c:v>0.73</c:v>
                </c:pt>
                <c:pt idx="1011">
                  <c:v>0.35</c:v>
                </c:pt>
                <c:pt idx="1012">
                  <c:v>0.74</c:v>
                </c:pt>
                <c:pt idx="1013">
                  <c:v>0.97</c:v>
                </c:pt>
                <c:pt idx="1014">
                  <c:v>0.67</c:v>
                </c:pt>
                <c:pt idx="1015">
                  <c:v>0.63</c:v>
                </c:pt>
                <c:pt idx="1016">
                  <c:v>0.7</c:v>
                </c:pt>
                <c:pt idx="1017">
                  <c:v>0.82</c:v>
                </c:pt>
                <c:pt idx="1018">
                  <c:v>0.48</c:v>
                </c:pt>
                <c:pt idx="1019">
                  <c:v>0.48</c:v>
                </c:pt>
                <c:pt idx="1020">
                  <c:v>0.57999999999999996</c:v>
                </c:pt>
                <c:pt idx="1021">
                  <c:v>0.57999999999999996</c:v>
                </c:pt>
                <c:pt idx="1022">
                  <c:v>0.43</c:v>
                </c:pt>
                <c:pt idx="1023">
                  <c:v>0.26</c:v>
                </c:pt>
                <c:pt idx="1024">
                  <c:v>0.4</c:v>
                </c:pt>
                <c:pt idx="1025">
                  <c:v>0.34</c:v>
                </c:pt>
                <c:pt idx="1026">
                  <c:v>0.34</c:v>
                </c:pt>
                <c:pt idx="1027">
                  <c:v>0.22</c:v>
                </c:pt>
                <c:pt idx="1028">
                  <c:v>0.3</c:v>
                </c:pt>
                <c:pt idx="1029">
                  <c:v>0.37</c:v>
                </c:pt>
                <c:pt idx="1030">
                  <c:v>0.2</c:v>
                </c:pt>
                <c:pt idx="1031">
                  <c:v>0.26</c:v>
                </c:pt>
                <c:pt idx="1032">
                  <c:v>0.3</c:v>
                </c:pt>
                <c:pt idx="1033">
                  <c:v>0.35</c:v>
                </c:pt>
                <c:pt idx="1034">
                  <c:v>0.24</c:v>
                </c:pt>
                <c:pt idx="1035">
                  <c:v>0.2</c:v>
                </c:pt>
                <c:pt idx="1036">
                  <c:v>0.34</c:v>
                </c:pt>
                <c:pt idx="1037">
                  <c:v>0.18</c:v>
                </c:pt>
                <c:pt idx="1038">
                  <c:v>0.16</c:v>
                </c:pt>
                <c:pt idx="1039">
                  <c:v>0.15</c:v>
                </c:pt>
                <c:pt idx="1040">
                  <c:v>0.08</c:v>
                </c:pt>
                <c:pt idx="1041">
                  <c:v>0.11</c:v>
                </c:pt>
                <c:pt idx="1042">
                  <c:v>-0.05</c:v>
                </c:pt>
                <c:pt idx="1043">
                  <c:v>0.08</c:v>
                </c:pt>
                <c:pt idx="1044">
                  <c:v>-0.01</c:v>
                </c:pt>
                <c:pt idx="1045">
                  <c:v>0.01</c:v>
                </c:pt>
                <c:pt idx="1046">
                  <c:v>-0.05</c:v>
                </c:pt>
                <c:pt idx="1047">
                  <c:v>-0.08</c:v>
                </c:pt>
                <c:pt idx="1048">
                  <c:v>0.02</c:v>
                </c:pt>
                <c:pt idx="1049">
                  <c:v>-0.01</c:v>
                </c:pt>
                <c:pt idx="1050">
                  <c:v>0.02</c:v>
                </c:pt>
                <c:pt idx="1051">
                  <c:v>0.12</c:v>
                </c:pt>
                <c:pt idx="1052">
                  <c:v>0.08</c:v>
                </c:pt>
                <c:pt idx="1053">
                  <c:v>0.04</c:v>
                </c:pt>
                <c:pt idx="1054">
                  <c:v>-0.04</c:v>
                </c:pt>
                <c:pt idx="1055">
                  <c:v>0.09</c:v>
                </c:pt>
                <c:pt idx="1056">
                  <c:v>0.04</c:v>
                </c:pt>
                <c:pt idx="1057">
                  <c:v>-0.02</c:v>
                </c:pt>
                <c:pt idx="1058">
                  <c:v>0.08</c:v>
                </c:pt>
                <c:pt idx="1059">
                  <c:v>-0.02</c:v>
                </c:pt>
                <c:pt idx="1060">
                  <c:v>0.32</c:v>
                </c:pt>
                <c:pt idx="1061">
                  <c:v>0.36</c:v>
                </c:pt>
                <c:pt idx="1062">
                  <c:v>0.22</c:v>
                </c:pt>
                <c:pt idx="1063">
                  <c:v>0.12</c:v>
                </c:pt>
                <c:pt idx="1064">
                  <c:v>-7.0000000000000007E-2</c:v>
                </c:pt>
                <c:pt idx="1065">
                  <c:v>-0.01</c:v>
                </c:pt>
                <c:pt idx="1066">
                  <c:v>-0.14000000000000001</c:v>
                </c:pt>
                <c:pt idx="1067">
                  <c:v>0</c:v>
                </c:pt>
                <c:pt idx="1068">
                  <c:v>0.13</c:v>
                </c:pt>
                <c:pt idx="1069">
                  <c:v>0.06</c:v>
                </c:pt>
                <c:pt idx="1070">
                  <c:v>0.09</c:v>
                </c:pt>
                <c:pt idx="1071">
                  <c:v>0.04</c:v>
                </c:pt>
                <c:pt idx="1072">
                  <c:v>-0.02</c:v>
                </c:pt>
                <c:pt idx="1073">
                  <c:v>-7.0000000000000007E-2</c:v>
                </c:pt>
                <c:pt idx="1074">
                  <c:v>-0.18</c:v>
                </c:pt>
                <c:pt idx="1075">
                  <c:v>-0.01</c:v>
                </c:pt>
                <c:pt idx="1076">
                  <c:v>-0.08</c:v>
                </c:pt>
                <c:pt idx="1077">
                  <c:v>0.13</c:v>
                </c:pt>
                <c:pt idx="1078">
                  <c:v>0.13</c:v>
                </c:pt>
                <c:pt idx="1079">
                  <c:v>0.14000000000000001</c:v>
                </c:pt>
                <c:pt idx="1080">
                  <c:v>7.0000000000000007E-2</c:v>
                </c:pt>
                <c:pt idx="1081">
                  <c:v>0.02</c:v>
                </c:pt>
                <c:pt idx="1082">
                  <c:v>0.11</c:v>
                </c:pt>
                <c:pt idx="1083">
                  <c:v>-0.01</c:v>
                </c:pt>
                <c:pt idx="1084">
                  <c:v>-0.06</c:v>
                </c:pt>
                <c:pt idx="1085">
                  <c:v>0</c:v>
                </c:pt>
                <c:pt idx="1086">
                  <c:v>-0.05</c:v>
                </c:pt>
                <c:pt idx="1087">
                  <c:v>0.02</c:v>
                </c:pt>
                <c:pt idx="1088">
                  <c:v>-0.01</c:v>
                </c:pt>
                <c:pt idx="1089">
                  <c:v>0.08</c:v>
                </c:pt>
                <c:pt idx="1090">
                  <c:v>0.01</c:v>
                </c:pt>
                <c:pt idx="1091">
                  <c:v>0.01</c:v>
                </c:pt>
                <c:pt idx="1092">
                  <c:v>0.15</c:v>
                </c:pt>
                <c:pt idx="1093">
                  <c:v>0</c:v>
                </c:pt>
                <c:pt idx="1094">
                  <c:v>0.11</c:v>
                </c:pt>
                <c:pt idx="1095">
                  <c:v>0.06</c:v>
                </c:pt>
                <c:pt idx="1096">
                  <c:v>0.08</c:v>
                </c:pt>
                <c:pt idx="1097">
                  <c:v>0.04</c:v>
                </c:pt>
                <c:pt idx="1098">
                  <c:v>-0.04</c:v>
                </c:pt>
                <c:pt idx="1099">
                  <c:v>0.09</c:v>
                </c:pt>
                <c:pt idx="1100">
                  <c:v>0</c:v>
                </c:pt>
                <c:pt idx="1101">
                  <c:v>0.06</c:v>
                </c:pt>
                <c:pt idx="1102">
                  <c:v>7.0000000000000007E-2</c:v>
                </c:pt>
                <c:pt idx="1103">
                  <c:v>0.01</c:v>
                </c:pt>
                <c:pt idx="1104">
                  <c:v>0.11</c:v>
                </c:pt>
                <c:pt idx="1105">
                  <c:v>0.04</c:v>
                </c:pt>
                <c:pt idx="1106">
                  <c:v>0.08</c:v>
                </c:pt>
                <c:pt idx="1107">
                  <c:v>-0.04</c:v>
                </c:pt>
                <c:pt idx="1108">
                  <c:v>0</c:v>
                </c:pt>
                <c:pt idx="1109">
                  <c:v>0.05</c:v>
                </c:pt>
                <c:pt idx="1110">
                  <c:v>-0.05</c:v>
                </c:pt>
                <c:pt idx="1111">
                  <c:v>0.1</c:v>
                </c:pt>
                <c:pt idx="1112">
                  <c:v>0.08</c:v>
                </c:pt>
                <c:pt idx="1113">
                  <c:v>0.1</c:v>
                </c:pt>
                <c:pt idx="1114">
                  <c:v>0.11</c:v>
                </c:pt>
                <c:pt idx="1115">
                  <c:v>-0.01</c:v>
                </c:pt>
                <c:pt idx="1116">
                  <c:v>0.01</c:v>
                </c:pt>
                <c:pt idx="1117">
                  <c:v>-0.05</c:v>
                </c:pt>
                <c:pt idx="1118">
                  <c:v>-0.05</c:v>
                </c:pt>
                <c:pt idx="1119">
                  <c:v>-0.08</c:v>
                </c:pt>
                <c:pt idx="1120">
                  <c:v>-0.13</c:v>
                </c:pt>
                <c:pt idx="1121">
                  <c:v>0.06</c:v>
                </c:pt>
                <c:pt idx="1122">
                  <c:v>0</c:v>
                </c:pt>
                <c:pt idx="1123">
                  <c:v>0.16</c:v>
                </c:pt>
                <c:pt idx="1124">
                  <c:v>0.09</c:v>
                </c:pt>
                <c:pt idx="1125">
                  <c:v>0.14000000000000001</c:v>
                </c:pt>
                <c:pt idx="1126">
                  <c:v>0.08</c:v>
                </c:pt>
                <c:pt idx="1127">
                  <c:v>-0.06</c:v>
                </c:pt>
                <c:pt idx="1128">
                  <c:v>-0.05</c:v>
                </c:pt>
                <c:pt idx="1129">
                  <c:v>-0.1</c:v>
                </c:pt>
                <c:pt idx="1130">
                  <c:v>-0.02</c:v>
                </c:pt>
                <c:pt idx="1131">
                  <c:v>0</c:v>
                </c:pt>
                <c:pt idx="1132">
                  <c:v>-7.0000000000000007E-2</c:v>
                </c:pt>
                <c:pt idx="1133">
                  <c:v>0.16</c:v>
                </c:pt>
                <c:pt idx="1134">
                  <c:v>0.15</c:v>
                </c:pt>
                <c:pt idx="1135">
                  <c:v>0.08</c:v>
                </c:pt>
                <c:pt idx="1136">
                  <c:v>0.13</c:v>
                </c:pt>
                <c:pt idx="1137">
                  <c:v>0.01</c:v>
                </c:pt>
                <c:pt idx="1138">
                  <c:v>0.03</c:v>
                </c:pt>
                <c:pt idx="1139">
                  <c:v>-7.0000000000000007E-2</c:v>
                </c:pt>
                <c:pt idx="1140">
                  <c:v>0.04</c:v>
                </c:pt>
                <c:pt idx="1141">
                  <c:v>0.02</c:v>
                </c:pt>
                <c:pt idx="1142">
                  <c:v>0.03</c:v>
                </c:pt>
                <c:pt idx="1143">
                  <c:v>0.14000000000000001</c:v>
                </c:pt>
                <c:pt idx="1144">
                  <c:v>0.09</c:v>
                </c:pt>
                <c:pt idx="1145">
                  <c:v>0.19</c:v>
                </c:pt>
                <c:pt idx="1146">
                  <c:v>0.01</c:v>
                </c:pt>
                <c:pt idx="1147">
                  <c:v>7.0000000000000007E-2</c:v>
                </c:pt>
                <c:pt idx="1148">
                  <c:v>0</c:v>
                </c:pt>
                <c:pt idx="1149">
                  <c:v>-0.08</c:v>
                </c:pt>
                <c:pt idx="1150">
                  <c:v>0</c:v>
                </c:pt>
                <c:pt idx="1151">
                  <c:v>-0.01</c:v>
                </c:pt>
                <c:pt idx="1152">
                  <c:v>0.17</c:v>
                </c:pt>
                <c:pt idx="1153">
                  <c:v>0.15</c:v>
                </c:pt>
                <c:pt idx="1154">
                  <c:v>0.17</c:v>
                </c:pt>
                <c:pt idx="1155">
                  <c:v>0.03</c:v>
                </c:pt>
                <c:pt idx="1156">
                  <c:v>-0.14000000000000001</c:v>
                </c:pt>
                <c:pt idx="1157">
                  <c:v>-0.03</c:v>
                </c:pt>
                <c:pt idx="1158">
                  <c:v>-0.09</c:v>
                </c:pt>
                <c:pt idx="1159">
                  <c:v>-0.01</c:v>
                </c:pt>
                <c:pt idx="1160">
                  <c:v>0.06</c:v>
                </c:pt>
                <c:pt idx="1161">
                  <c:v>0.02</c:v>
                </c:pt>
                <c:pt idx="1162">
                  <c:v>0.22</c:v>
                </c:pt>
                <c:pt idx="1163">
                  <c:v>0.08</c:v>
                </c:pt>
                <c:pt idx="1164">
                  <c:v>0.06</c:v>
                </c:pt>
                <c:pt idx="1165">
                  <c:v>0.03</c:v>
                </c:pt>
                <c:pt idx="1166">
                  <c:v>0.03</c:v>
                </c:pt>
                <c:pt idx="1167">
                  <c:v>-7.0000000000000007E-2</c:v>
                </c:pt>
                <c:pt idx="1168">
                  <c:v>-0.16</c:v>
                </c:pt>
                <c:pt idx="1169">
                  <c:v>0.03</c:v>
                </c:pt>
                <c:pt idx="1170">
                  <c:v>0.05</c:v>
                </c:pt>
                <c:pt idx="1171">
                  <c:v>0.11</c:v>
                </c:pt>
                <c:pt idx="1172">
                  <c:v>0.14000000000000001</c:v>
                </c:pt>
                <c:pt idx="1173">
                  <c:v>0.02</c:v>
                </c:pt>
                <c:pt idx="1174">
                  <c:v>0.14000000000000001</c:v>
                </c:pt>
                <c:pt idx="1175">
                  <c:v>-0.09</c:v>
                </c:pt>
                <c:pt idx="1176">
                  <c:v>-0.06</c:v>
                </c:pt>
                <c:pt idx="1177">
                  <c:v>-0.01</c:v>
                </c:pt>
                <c:pt idx="1178">
                  <c:v>-0.06</c:v>
                </c:pt>
                <c:pt idx="1179">
                  <c:v>0.05</c:v>
                </c:pt>
                <c:pt idx="1180">
                  <c:v>7.0000000000000007E-2</c:v>
                </c:pt>
                <c:pt idx="1181">
                  <c:v>0.12</c:v>
                </c:pt>
                <c:pt idx="1182">
                  <c:v>0.1</c:v>
                </c:pt>
                <c:pt idx="1183">
                  <c:v>0.08</c:v>
                </c:pt>
                <c:pt idx="1184">
                  <c:v>0.09</c:v>
                </c:pt>
                <c:pt idx="1185">
                  <c:v>-0.03</c:v>
                </c:pt>
                <c:pt idx="1186">
                  <c:v>7.0000000000000007E-2</c:v>
                </c:pt>
                <c:pt idx="1187">
                  <c:v>0.01</c:v>
                </c:pt>
                <c:pt idx="1188">
                  <c:v>0.06</c:v>
                </c:pt>
                <c:pt idx="1189">
                  <c:v>0.04</c:v>
                </c:pt>
                <c:pt idx="1190">
                  <c:v>-0.09</c:v>
                </c:pt>
                <c:pt idx="1191">
                  <c:v>0.08</c:v>
                </c:pt>
                <c:pt idx="1192">
                  <c:v>-7.0000000000000007E-2</c:v>
                </c:pt>
                <c:pt idx="1193">
                  <c:v>-0.03</c:v>
                </c:pt>
                <c:pt idx="1194">
                  <c:v>0</c:v>
                </c:pt>
                <c:pt idx="1195">
                  <c:v>-0.1</c:v>
                </c:pt>
                <c:pt idx="1196">
                  <c:v>0.03</c:v>
                </c:pt>
                <c:pt idx="1197">
                  <c:v>0.03</c:v>
                </c:pt>
                <c:pt idx="1198">
                  <c:v>0.03</c:v>
                </c:pt>
                <c:pt idx="1199">
                  <c:v>0.16</c:v>
                </c:pt>
                <c:pt idx="1200">
                  <c:v>0.35</c:v>
                </c:pt>
                <c:pt idx="1201">
                  <c:v>0.28999999999999998</c:v>
                </c:pt>
                <c:pt idx="1202">
                  <c:v>7.0000000000000007E-2</c:v>
                </c:pt>
                <c:pt idx="1203">
                  <c:v>7.0000000000000007E-2</c:v>
                </c:pt>
                <c:pt idx="1204">
                  <c:v>-0.08</c:v>
                </c:pt>
                <c:pt idx="1205">
                  <c:v>-0.08</c:v>
                </c:pt>
                <c:pt idx="1206">
                  <c:v>0.05</c:v>
                </c:pt>
                <c:pt idx="1207">
                  <c:v>0.03</c:v>
                </c:pt>
                <c:pt idx="1208">
                  <c:v>0.1</c:v>
                </c:pt>
                <c:pt idx="1209">
                  <c:v>0</c:v>
                </c:pt>
                <c:pt idx="1210">
                  <c:v>0.08</c:v>
                </c:pt>
                <c:pt idx="1211">
                  <c:v>0</c:v>
                </c:pt>
                <c:pt idx="1212">
                  <c:v>0</c:v>
                </c:pt>
                <c:pt idx="1213">
                  <c:v>0.08</c:v>
                </c:pt>
                <c:pt idx="1214">
                  <c:v>-0.1</c:v>
                </c:pt>
                <c:pt idx="1215">
                  <c:v>0.03</c:v>
                </c:pt>
                <c:pt idx="1216">
                  <c:v>0</c:v>
                </c:pt>
                <c:pt idx="1217">
                  <c:v>-0.05</c:v>
                </c:pt>
                <c:pt idx="1218">
                  <c:v>-0.01</c:v>
                </c:pt>
                <c:pt idx="1219">
                  <c:v>-0.02</c:v>
                </c:pt>
                <c:pt idx="1220">
                  <c:v>0.09</c:v>
                </c:pt>
                <c:pt idx="1221">
                  <c:v>-0.03</c:v>
                </c:pt>
                <c:pt idx="1222">
                  <c:v>0</c:v>
                </c:pt>
                <c:pt idx="1223">
                  <c:v>0.1</c:v>
                </c:pt>
                <c:pt idx="1224">
                  <c:v>0.12</c:v>
                </c:pt>
                <c:pt idx="1225">
                  <c:v>0.12</c:v>
                </c:pt>
                <c:pt idx="1226">
                  <c:v>0.09</c:v>
                </c:pt>
                <c:pt idx="1227">
                  <c:v>0.17</c:v>
                </c:pt>
                <c:pt idx="1228">
                  <c:v>-0.01</c:v>
                </c:pt>
                <c:pt idx="1229">
                  <c:v>0.11</c:v>
                </c:pt>
                <c:pt idx="1230">
                  <c:v>0.01</c:v>
                </c:pt>
                <c:pt idx="1231">
                  <c:v>-0.04</c:v>
                </c:pt>
                <c:pt idx="1232">
                  <c:v>0.13</c:v>
                </c:pt>
                <c:pt idx="1233">
                  <c:v>0.06</c:v>
                </c:pt>
                <c:pt idx="1234">
                  <c:v>0.03</c:v>
                </c:pt>
                <c:pt idx="1235">
                  <c:v>0.06</c:v>
                </c:pt>
                <c:pt idx="1236">
                  <c:v>-0.09</c:v>
                </c:pt>
                <c:pt idx="1237">
                  <c:v>0.03</c:v>
                </c:pt>
                <c:pt idx="1238">
                  <c:v>-0.09</c:v>
                </c:pt>
                <c:pt idx="1239">
                  <c:v>0.03</c:v>
                </c:pt>
                <c:pt idx="1240">
                  <c:v>0.02</c:v>
                </c:pt>
                <c:pt idx="1241">
                  <c:v>-0.02</c:v>
                </c:pt>
                <c:pt idx="1242">
                  <c:v>7.0000000000000007E-2</c:v>
                </c:pt>
                <c:pt idx="1243">
                  <c:v>0.03</c:v>
                </c:pt>
                <c:pt idx="1244">
                  <c:v>0.24</c:v>
                </c:pt>
                <c:pt idx="1245">
                  <c:v>0.05</c:v>
                </c:pt>
                <c:pt idx="1246">
                  <c:v>0.19</c:v>
                </c:pt>
                <c:pt idx="1247">
                  <c:v>0.01</c:v>
                </c:pt>
                <c:pt idx="1248">
                  <c:v>-0.09</c:v>
                </c:pt>
                <c:pt idx="1249">
                  <c:v>0.04</c:v>
                </c:pt>
                <c:pt idx="1250">
                  <c:v>-0.02</c:v>
                </c:pt>
                <c:pt idx="1251">
                  <c:v>0.01</c:v>
                </c:pt>
                <c:pt idx="1252">
                  <c:v>0.05</c:v>
                </c:pt>
                <c:pt idx="1253">
                  <c:v>-0.04</c:v>
                </c:pt>
                <c:pt idx="1254">
                  <c:v>0.03</c:v>
                </c:pt>
                <c:pt idx="1255">
                  <c:v>0.06</c:v>
                </c:pt>
                <c:pt idx="1256">
                  <c:v>0.08</c:v>
                </c:pt>
                <c:pt idx="1257">
                  <c:v>0.06</c:v>
                </c:pt>
                <c:pt idx="1258">
                  <c:v>0.12</c:v>
                </c:pt>
                <c:pt idx="1259">
                  <c:v>0.04</c:v>
                </c:pt>
                <c:pt idx="1260">
                  <c:v>0.02</c:v>
                </c:pt>
                <c:pt idx="1261">
                  <c:v>0.13</c:v>
                </c:pt>
                <c:pt idx="1262">
                  <c:v>-0.02</c:v>
                </c:pt>
                <c:pt idx="1263">
                  <c:v>0.04</c:v>
                </c:pt>
                <c:pt idx="1264">
                  <c:v>0.11</c:v>
                </c:pt>
                <c:pt idx="1265">
                  <c:v>-0.05</c:v>
                </c:pt>
                <c:pt idx="1266">
                  <c:v>0.03</c:v>
                </c:pt>
                <c:pt idx="1267">
                  <c:v>-0.11</c:v>
                </c:pt>
                <c:pt idx="1268">
                  <c:v>0.08</c:v>
                </c:pt>
                <c:pt idx="1269">
                  <c:v>7.0000000000000007E-2</c:v>
                </c:pt>
                <c:pt idx="1270">
                  <c:v>0.12</c:v>
                </c:pt>
                <c:pt idx="1271">
                  <c:v>0.14000000000000001</c:v>
                </c:pt>
                <c:pt idx="1272">
                  <c:v>-0.04</c:v>
                </c:pt>
                <c:pt idx="1273">
                  <c:v>0.05</c:v>
                </c:pt>
                <c:pt idx="1274">
                  <c:v>0.05</c:v>
                </c:pt>
                <c:pt idx="1275">
                  <c:v>7.0000000000000007E-2</c:v>
                </c:pt>
                <c:pt idx="1276">
                  <c:v>0</c:v>
                </c:pt>
                <c:pt idx="1277">
                  <c:v>-7.0000000000000007E-2</c:v>
                </c:pt>
                <c:pt idx="1278">
                  <c:v>0.06</c:v>
                </c:pt>
                <c:pt idx="1279">
                  <c:v>0.02</c:v>
                </c:pt>
                <c:pt idx="1280">
                  <c:v>0</c:v>
                </c:pt>
                <c:pt idx="1281">
                  <c:v>0.08</c:v>
                </c:pt>
                <c:pt idx="1282">
                  <c:v>7.0000000000000007E-2</c:v>
                </c:pt>
                <c:pt idx="1283">
                  <c:v>0.1</c:v>
                </c:pt>
                <c:pt idx="1284">
                  <c:v>0.01</c:v>
                </c:pt>
                <c:pt idx="1285">
                  <c:v>0.09</c:v>
                </c:pt>
                <c:pt idx="1286">
                  <c:v>0.09</c:v>
                </c:pt>
                <c:pt idx="1287">
                  <c:v>0.04</c:v>
                </c:pt>
                <c:pt idx="1288">
                  <c:v>0.01</c:v>
                </c:pt>
                <c:pt idx="1289">
                  <c:v>-0.1</c:v>
                </c:pt>
                <c:pt idx="1290">
                  <c:v>0.08</c:v>
                </c:pt>
                <c:pt idx="1291">
                  <c:v>0.04</c:v>
                </c:pt>
                <c:pt idx="1292">
                  <c:v>0.02</c:v>
                </c:pt>
                <c:pt idx="1293">
                  <c:v>-0.04</c:v>
                </c:pt>
                <c:pt idx="1294">
                  <c:v>-0.03</c:v>
                </c:pt>
                <c:pt idx="1295">
                  <c:v>0.1</c:v>
                </c:pt>
                <c:pt idx="1296">
                  <c:v>-0.03</c:v>
                </c:pt>
                <c:pt idx="1297">
                  <c:v>0.14000000000000001</c:v>
                </c:pt>
                <c:pt idx="1298">
                  <c:v>-0.01</c:v>
                </c:pt>
                <c:pt idx="1299">
                  <c:v>-0.02</c:v>
                </c:pt>
                <c:pt idx="1300">
                  <c:v>0.1</c:v>
                </c:pt>
                <c:pt idx="1301">
                  <c:v>0</c:v>
                </c:pt>
                <c:pt idx="1302">
                  <c:v>0.09</c:v>
                </c:pt>
                <c:pt idx="1303">
                  <c:v>0.08</c:v>
                </c:pt>
                <c:pt idx="1304">
                  <c:v>0.05</c:v>
                </c:pt>
                <c:pt idx="1305">
                  <c:v>0.08</c:v>
                </c:pt>
                <c:pt idx="1306">
                  <c:v>-0.04</c:v>
                </c:pt>
                <c:pt idx="1307">
                  <c:v>0.04</c:v>
                </c:pt>
                <c:pt idx="1308">
                  <c:v>0</c:v>
                </c:pt>
                <c:pt idx="1309">
                  <c:v>0.05</c:v>
                </c:pt>
                <c:pt idx="1310">
                  <c:v>0.01</c:v>
                </c:pt>
                <c:pt idx="1311">
                  <c:v>0.06</c:v>
                </c:pt>
                <c:pt idx="1312">
                  <c:v>0.06</c:v>
                </c:pt>
                <c:pt idx="1313">
                  <c:v>-7.0000000000000007E-2</c:v>
                </c:pt>
                <c:pt idx="1314">
                  <c:v>0.01</c:v>
                </c:pt>
                <c:pt idx="1315">
                  <c:v>-0.04</c:v>
                </c:pt>
                <c:pt idx="1316">
                  <c:v>0.11</c:v>
                </c:pt>
                <c:pt idx="1317">
                  <c:v>0.11</c:v>
                </c:pt>
                <c:pt idx="1318">
                  <c:v>0</c:v>
                </c:pt>
                <c:pt idx="1319">
                  <c:v>0.14000000000000001</c:v>
                </c:pt>
                <c:pt idx="1320">
                  <c:v>0.08</c:v>
                </c:pt>
                <c:pt idx="1321">
                  <c:v>0.04</c:v>
                </c:pt>
                <c:pt idx="1322">
                  <c:v>0.03</c:v>
                </c:pt>
                <c:pt idx="1323">
                  <c:v>0.03</c:v>
                </c:pt>
                <c:pt idx="1324">
                  <c:v>-0.09</c:v>
                </c:pt>
                <c:pt idx="1325">
                  <c:v>-0.09</c:v>
                </c:pt>
                <c:pt idx="1326">
                  <c:v>0.06</c:v>
                </c:pt>
                <c:pt idx="1327">
                  <c:v>-0.02</c:v>
                </c:pt>
                <c:pt idx="1328">
                  <c:v>0.14000000000000001</c:v>
                </c:pt>
                <c:pt idx="1329">
                  <c:v>0.15</c:v>
                </c:pt>
                <c:pt idx="1330">
                  <c:v>0.08</c:v>
                </c:pt>
                <c:pt idx="1331">
                  <c:v>0.09</c:v>
                </c:pt>
                <c:pt idx="1332">
                  <c:v>0.04</c:v>
                </c:pt>
                <c:pt idx="1333">
                  <c:v>0.04</c:v>
                </c:pt>
                <c:pt idx="1334">
                  <c:v>0.01</c:v>
                </c:pt>
                <c:pt idx="1335">
                  <c:v>-0.12</c:v>
                </c:pt>
                <c:pt idx="1336">
                  <c:v>0.03</c:v>
                </c:pt>
                <c:pt idx="1337">
                  <c:v>-0.04</c:v>
                </c:pt>
                <c:pt idx="1338">
                  <c:v>7.0000000000000007E-2</c:v>
                </c:pt>
                <c:pt idx="1339">
                  <c:v>0</c:v>
                </c:pt>
                <c:pt idx="1340">
                  <c:v>-0.02</c:v>
                </c:pt>
                <c:pt idx="1341">
                  <c:v>0.03</c:v>
                </c:pt>
                <c:pt idx="1342">
                  <c:v>-0.05</c:v>
                </c:pt>
                <c:pt idx="1343">
                  <c:v>0.06</c:v>
                </c:pt>
                <c:pt idx="1344">
                  <c:v>0.08</c:v>
                </c:pt>
                <c:pt idx="1345">
                  <c:v>0.24</c:v>
                </c:pt>
                <c:pt idx="1346">
                  <c:v>0.19</c:v>
                </c:pt>
                <c:pt idx="1347">
                  <c:v>0.03</c:v>
                </c:pt>
                <c:pt idx="1348">
                  <c:v>0.05</c:v>
                </c:pt>
                <c:pt idx="1349">
                  <c:v>0.04</c:v>
                </c:pt>
                <c:pt idx="1350">
                  <c:v>0.08</c:v>
                </c:pt>
                <c:pt idx="1351">
                  <c:v>0.03</c:v>
                </c:pt>
                <c:pt idx="1352">
                  <c:v>-0.05</c:v>
                </c:pt>
                <c:pt idx="1353">
                  <c:v>0</c:v>
                </c:pt>
                <c:pt idx="1354">
                  <c:v>-0.08</c:v>
                </c:pt>
                <c:pt idx="1355">
                  <c:v>0.03</c:v>
                </c:pt>
                <c:pt idx="1356">
                  <c:v>-7.0000000000000007E-2</c:v>
                </c:pt>
                <c:pt idx="1357">
                  <c:v>0.05</c:v>
                </c:pt>
                <c:pt idx="1358">
                  <c:v>0.05</c:v>
                </c:pt>
                <c:pt idx="1359">
                  <c:v>-0.04</c:v>
                </c:pt>
                <c:pt idx="1360">
                  <c:v>0.04</c:v>
                </c:pt>
                <c:pt idx="1361">
                  <c:v>0</c:v>
                </c:pt>
                <c:pt idx="1362">
                  <c:v>0.15</c:v>
                </c:pt>
                <c:pt idx="1363">
                  <c:v>0.16</c:v>
                </c:pt>
                <c:pt idx="1364">
                  <c:v>-0.01</c:v>
                </c:pt>
                <c:pt idx="1365">
                  <c:v>0.01</c:v>
                </c:pt>
                <c:pt idx="1366">
                  <c:v>-0.12</c:v>
                </c:pt>
                <c:pt idx="1367">
                  <c:v>0.05</c:v>
                </c:pt>
                <c:pt idx="1368">
                  <c:v>0.03</c:v>
                </c:pt>
                <c:pt idx="1369">
                  <c:v>0.11</c:v>
                </c:pt>
                <c:pt idx="1370">
                  <c:v>7.0000000000000007E-2</c:v>
                </c:pt>
                <c:pt idx="1371">
                  <c:v>-0.04</c:v>
                </c:pt>
                <c:pt idx="1372">
                  <c:v>0.15</c:v>
                </c:pt>
                <c:pt idx="1373">
                  <c:v>0.05</c:v>
                </c:pt>
                <c:pt idx="1374">
                  <c:v>0</c:v>
                </c:pt>
                <c:pt idx="1375">
                  <c:v>0.04</c:v>
                </c:pt>
                <c:pt idx="1376">
                  <c:v>-0.04</c:v>
                </c:pt>
                <c:pt idx="1377">
                  <c:v>0.06</c:v>
                </c:pt>
                <c:pt idx="1378">
                  <c:v>0.03</c:v>
                </c:pt>
                <c:pt idx="1379">
                  <c:v>0.08</c:v>
                </c:pt>
                <c:pt idx="1380">
                  <c:v>-0.01</c:v>
                </c:pt>
                <c:pt idx="1381">
                  <c:v>-0.05</c:v>
                </c:pt>
                <c:pt idx="1382">
                  <c:v>-0.05</c:v>
                </c:pt>
                <c:pt idx="1383">
                  <c:v>-0.02</c:v>
                </c:pt>
                <c:pt idx="1384">
                  <c:v>7.0000000000000007E-2</c:v>
                </c:pt>
                <c:pt idx="1385">
                  <c:v>0.04</c:v>
                </c:pt>
                <c:pt idx="1386">
                  <c:v>0.12</c:v>
                </c:pt>
                <c:pt idx="1387">
                  <c:v>0.15</c:v>
                </c:pt>
                <c:pt idx="1388">
                  <c:v>0.24</c:v>
                </c:pt>
                <c:pt idx="1389">
                  <c:v>0.06</c:v>
                </c:pt>
                <c:pt idx="1390">
                  <c:v>-0.44</c:v>
                </c:pt>
                <c:pt idx="1391">
                  <c:v>-0.51</c:v>
                </c:pt>
                <c:pt idx="1392">
                  <c:v>-0.41</c:v>
                </c:pt>
                <c:pt idx="1393">
                  <c:v>-0.52</c:v>
                </c:pt>
                <c:pt idx="1394">
                  <c:v>-0.56999999999999995</c:v>
                </c:pt>
                <c:pt idx="1395">
                  <c:v>-0.59</c:v>
                </c:pt>
                <c:pt idx="1396">
                  <c:v>-0.43</c:v>
                </c:pt>
                <c:pt idx="1397">
                  <c:v>-0.28999999999999998</c:v>
                </c:pt>
                <c:pt idx="1398">
                  <c:v>-0.25</c:v>
                </c:pt>
                <c:pt idx="1399">
                  <c:v>-0.25</c:v>
                </c:pt>
                <c:pt idx="1400">
                  <c:v>-0.27</c:v>
                </c:pt>
                <c:pt idx="1401">
                  <c:v>-0.47</c:v>
                </c:pt>
                <c:pt idx="1402">
                  <c:v>-0.44</c:v>
                </c:pt>
                <c:pt idx="1403">
                  <c:v>-0.57999999999999996</c:v>
                </c:pt>
                <c:pt idx="1404">
                  <c:v>-0.5</c:v>
                </c:pt>
                <c:pt idx="1405">
                  <c:v>-0.67</c:v>
                </c:pt>
                <c:pt idx="1406">
                  <c:v>-0.84</c:v>
                </c:pt>
                <c:pt idx="1407">
                  <c:v>-0.82</c:v>
                </c:pt>
                <c:pt idx="1408">
                  <c:v>-0.82</c:v>
                </c:pt>
                <c:pt idx="1409">
                  <c:v>-0.92</c:v>
                </c:pt>
                <c:pt idx="1410">
                  <c:v>-0.87</c:v>
                </c:pt>
                <c:pt idx="1411">
                  <c:v>-0.74</c:v>
                </c:pt>
                <c:pt idx="1412">
                  <c:v>-0.73</c:v>
                </c:pt>
                <c:pt idx="1413">
                  <c:v>-0.73</c:v>
                </c:pt>
                <c:pt idx="1414">
                  <c:v>-0.7</c:v>
                </c:pt>
                <c:pt idx="1415">
                  <c:v>-0.6</c:v>
                </c:pt>
                <c:pt idx="1416">
                  <c:v>-0.61</c:v>
                </c:pt>
                <c:pt idx="1417">
                  <c:v>-0.77</c:v>
                </c:pt>
                <c:pt idx="1418">
                  <c:v>-0.56000000000000005</c:v>
                </c:pt>
                <c:pt idx="1419">
                  <c:v>-0.76</c:v>
                </c:pt>
                <c:pt idx="1420">
                  <c:v>-0.67</c:v>
                </c:pt>
                <c:pt idx="1421">
                  <c:v>-0.59</c:v>
                </c:pt>
                <c:pt idx="1422">
                  <c:v>-0.74</c:v>
                </c:pt>
                <c:pt idx="1423">
                  <c:v>-0.79</c:v>
                </c:pt>
                <c:pt idx="1424">
                  <c:v>-0.77</c:v>
                </c:pt>
                <c:pt idx="1425">
                  <c:v>-0.73</c:v>
                </c:pt>
                <c:pt idx="1426">
                  <c:v>-0.62</c:v>
                </c:pt>
                <c:pt idx="1427">
                  <c:v>-0.73</c:v>
                </c:pt>
                <c:pt idx="1428">
                  <c:v>-0.67</c:v>
                </c:pt>
                <c:pt idx="1429">
                  <c:v>-0.65</c:v>
                </c:pt>
                <c:pt idx="1430">
                  <c:v>-0.82</c:v>
                </c:pt>
                <c:pt idx="1431">
                  <c:v>-0.65</c:v>
                </c:pt>
                <c:pt idx="1432">
                  <c:v>-0.73</c:v>
                </c:pt>
                <c:pt idx="1433">
                  <c:v>-0.89</c:v>
                </c:pt>
                <c:pt idx="1434">
                  <c:v>-0.65</c:v>
                </c:pt>
                <c:pt idx="1435">
                  <c:v>-0.65</c:v>
                </c:pt>
                <c:pt idx="1436">
                  <c:v>-0.71</c:v>
                </c:pt>
                <c:pt idx="1437">
                  <c:v>-0.62</c:v>
                </c:pt>
                <c:pt idx="1438">
                  <c:v>-0.63</c:v>
                </c:pt>
                <c:pt idx="1439">
                  <c:v>-0.65</c:v>
                </c:pt>
                <c:pt idx="1440">
                  <c:v>-0.78</c:v>
                </c:pt>
                <c:pt idx="1441">
                  <c:v>-0.73</c:v>
                </c:pt>
                <c:pt idx="1442">
                  <c:v>-0.65</c:v>
                </c:pt>
                <c:pt idx="1443">
                  <c:v>-0.79</c:v>
                </c:pt>
                <c:pt idx="1444">
                  <c:v>-0.78</c:v>
                </c:pt>
                <c:pt idx="1445">
                  <c:v>-0.64</c:v>
                </c:pt>
                <c:pt idx="1446">
                  <c:v>-0.73</c:v>
                </c:pt>
                <c:pt idx="1447">
                  <c:v>-0.65</c:v>
                </c:pt>
                <c:pt idx="1448">
                  <c:v>-0.65</c:v>
                </c:pt>
                <c:pt idx="1449">
                  <c:v>-0.56000000000000005</c:v>
                </c:pt>
                <c:pt idx="1450">
                  <c:v>-0.69</c:v>
                </c:pt>
                <c:pt idx="1451">
                  <c:v>-0.76</c:v>
                </c:pt>
                <c:pt idx="1452">
                  <c:v>-0.65</c:v>
                </c:pt>
                <c:pt idx="1453">
                  <c:v>-0.65</c:v>
                </c:pt>
                <c:pt idx="1454">
                  <c:v>-0.78</c:v>
                </c:pt>
                <c:pt idx="1455">
                  <c:v>-0.77</c:v>
                </c:pt>
                <c:pt idx="1456">
                  <c:v>-0.81</c:v>
                </c:pt>
                <c:pt idx="1457">
                  <c:v>-0.72</c:v>
                </c:pt>
                <c:pt idx="1458">
                  <c:v>-0.6</c:v>
                </c:pt>
                <c:pt idx="1459">
                  <c:v>-0.65</c:v>
                </c:pt>
                <c:pt idx="1460">
                  <c:v>-0.53</c:v>
                </c:pt>
                <c:pt idx="1461">
                  <c:v>-0.42</c:v>
                </c:pt>
                <c:pt idx="1462">
                  <c:v>-0.53</c:v>
                </c:pt>
                <c:pt idx="1463">
                  <c:v>-0.48</c:v>
                </c:pt>
                <c:pt idx="1464">
                  <c:v>-0.61</c:v>
                </c:pt>
                <c:pt idx="1465">
                  <c:v>-0.45</c:v>
                </c:pt>
                <c:pt idx="1466">
                  <c:v>-0.43</c:v>
                </c:pt>
                <c:pt idx="1467">
                  <c:v>-0.49</c:v>
                </c:pt>
                <c:pt idx="1468">
                  <c:v>-0.31</c:v>
                </c:pt>
                <c:pt idx="1469">
                  <c:v>-0.3</c:v>
                </c:pt>
                <c:pt idx="1470">
                  <c:v>-0.46</c:v>
                </c:pt>
                <c:pt idx="1471">
                  <c:v>-0.32</c:v>
                </c:pt>
                <c:pt idx="1472">
                  <c:v>-0.36</c:v>
                </c:pt>
                <c:pt idx="1473">
                  <c:v>-0.27</c:v>
                </c:pt>
                <c:pt idx="1474">
                  <c:v>-0.31</c:v>
                </c:pt>
                <c:pt idx="1475">
                  <c:v>-0.36</c:v>
                </c:pt>
                <c:pt idx="1476">
                  <c:v>-0.14000000000000001</c:v>
                </c:pt>
                <c:pt idx="1477">
                  <c:v>-0.28000000000000003</c:v>
                </c:pt>
                <c:pt idx="1478">
                  <c:v>-0.37</c:v>
                </c:pt>
                <c:pt idx="1479">
                  <c:v>-0.13</c:v>
                </c:pt>
                <c:pt idx="1480">
                  <c:v>-0.14000000000000001</c:v>
                </c:pt>
                <c:pt idx="1481">
                  <c:v>-0.22</c:v>
                </c:pt>
                <c:pt idx="1482">
                  <c:v>-0.12</c:v>
                </c:pt>
                <c:pt idx="1483">
                  <c:v>-0.24</c:v>
                </c:pt>
                <c:pt idx="1484">
                  <c:v>-0.09</c:v>
                </c:pt>
                <c:pt idx="1485">
                  <c:v>-0.09</c:v>
                </c:pt>
                <c:pt idx="1486">
                  <c:v>-0.11</c:v>
                </c:pt>
                <c:pt idx="1487">
                  <c:v>0</c:v>
                </c:pt>
                <c:pt idx="1488">
                  <c:v>0</c:v>
                </c:pt>
                <c:pt idx="1489">
                  <c:v>-0.06</c:v>
                </c:pt>
                <c:pt idx="1490">
                  <c:v>-0.01</c:v>
                </c:pt>
                <c:pt idx="1491">
                  <c:v>-7.0000000000000007E-2</c:v>
                </c:pt>
                <c:pt idx="1492">
                  <c:v>0.11</c:v>
                </c:pt>
                <c:pt idx="1493">
                  <c:v>0.04</c:v>
                </c:pt>
                <c:pt idx="1494">
                  <c:v>0.16</c:v>
                </c:pt>
                <c:pt idx="1495">
                  <c:v>0.11</c:v>
                </c:pt>
                <c:pt idx="1496">
                  <c:v>0.04</c:v>
                </c:pt>
                <c:pt idx="1497">
                  <c:v>0.1</c:v>
                </c:pt>
                <c:pt idx="1498">
                  <c:v>-0.01</c:v>
                </c:pt>
                <c:pt idx="1499">
                  <c:v>0.12</c:v>
                </c:pt>
                <c:pt idx="1500">
                  <c:v>0.14000000000000001</c:v>
                </c:pt>
                <c:pt idx="1501">
                  <c:v>-0.06</c:v>
                </c:pt>
                <c:pt idx="1502">
                  <c:v>-0.05</c:v>
                </c:pt>
                <c:pt idx="1503">
                  <c:v>-0.22</c:v>
                </c:pt>
                <c:pt idx="1504">
                  <c:v>0.06</c:v>
                </c:pt>
                <c:pt idx="1505">
                  <c:v>0.12</c:v>
                </c:pt>
                <c:pt idx="1506">
                  <c:v>0.13</c:v>
                </c:pt>
                <c:pt idx="1507">
                  <c:v>0.13</c:v>
                </c:pt>
                <c:pt idx="1508">
                  <c:v>0.04</c:v>
                </c:pt>
                <c:pt idx="1509">
                  <c:v>-0.11</c:v>
                </c:pt>
                <c:pt idx="1510">
                  <c:v>0.03</c:v>
                </c:pt>
                <c:pt idx="1511">
                  <c:v>0</c:v>
                </c:pt>
                <c:pt idx="1512">
                  <c:v>7.0000000000000007E-2</c:v>
                </c:pt>
                <c:pt idx="1513">
                  <c:v>0.09</c:v>
                </c:pt>
                <c:pt idx="1514">
                  <c:v>-0.04</c:v>
                </c:pt>
                <c:pt idx="1515">
                  <c:v>0.05</c:v>
                </c:pt>
                <c:pt idx="1516">
                  <c:v>0</c:v>
                </c:pt>
                <c:pt idx="1517">
                  <c:v>0.13</c:v>
                </c:pt>
                <c:pt idx="1518">
                  <c:v>0.19</c:v>
                </c:pt>
                <c:pt idx="1519">
                  <c:v>-0.01</c:v>
                </c:pt>
                <c:pt idx="1520">
                  <c:v>-0.02</c:v>
                </c:pt>
                <c:pt idx="1521">
                  <c:v>-0.14000000000000001</c:v>
                </c:pt>
                <c:pt idx="1522">
                  <c:v>-0.02</c:v>
                </c:pt>
                <c:pt idx="1523">
                  <c:v>0.05</c:v>
                </c:pt>
                <c:pt idx="1524">
                  <c:v>0.1</c:v>
                </c:pt>
                <c:pt idx="1525">
                  <c:v>0.19</c:v>
                </c:pt>
                <c:pt idx="1526">
                  <c:v>0.08</c:v>
                </c:pt>
                <c:pt idx="1527">
                  <c:v>0.05</c:v>
                </c:pt>
                <c:pt idx="1528">
                  <c:v>0</c:v>
                </c:pt>
                <c:pt idx="1529">
                  <c:v>-0.08</c:v>
                </c:pt>
                <c:pt idx="1530">
                  <c:v>0.02</c:v>
                </c:pt>
                <c:pt idx="1531">
                  <c:v>-0.01</c:v>
                </c:pt>
                <c:pt idx="1532">
                  <c:v>-0.04</c:v>
                </c:pt>
                <c:pt idx="1533">
                  <c:v>0.08</c:v>
                </c:pt>
                <c:pt idx="1534">
                  <c:v>0</c:v>
                </c:pt>
                <c:pt idx="1535">
                  <c:v>0.09</c:v>
                </c:pt>
                <c:pt idx="1536">
                  <c:v>0.08</c:v>
                </c:pt>
                <c:pt idx="1537">
                  <c:v>0.06</c:v>
                </c:pt>
                <c:pt idx="1538">
                  <c:v>0.09</c:v>
                </c:pt>
                <c:pt idx="1539">
                  <c:v>-0.06</c:v>
                </c:pt>
                <c:pt idx="1540">
                  <c:v>0.03</c:v>
                </c:pt>
                <c:pt idx="1541">
                  <c:v>0.06</c:v>
                </c:pt>
                <c:pt idx="1542">
                  <c:v>0.1</c:v>
                </c:pt>
                <c:pt idx="1543">
                  <c:v>0.19</c:v>
                </c:pt>
                <c:pt idx="1544">
                  <c:v>0.04</c:v>
                </c:pt>
                <c:pt idx="1545">
                  <c:v>0</c:v>
                </c:pt>
                <c:pt idx="1546">
                  <c:v>0</c:v>
                </c:pt>
                <c:pt idx="1547">
                  <c:v>-0.11</c:v>
                </c:pt>
                <c:pt idx="1548">
                  <c:v>0</c:v>
                </c:pt>
                <c:pt idx="1549">
                  <c:v>-0.03</c:v>
                </c:pt>
                <c:pt idx="1550">
                  <c:v>0.08</c:v>
                </c:pt>
                <c:pt idx="1551">
                  <c:v>-0.05</c:v>
                </c:pt>
                <c:pt idx="1552">
                  <c:v>0</c:v>
                </c:pt>
                <c:pt idx="1553">
                  <c:v>0.18</c:v>
                </c:pt>
                <c:pt idx="1554">
                  <c:v>0.16</c:v>
                </c:pt>
                <c:pt idx="1555">
                  <c:v>0.15</c:v>
                </c:pt>
                <c:pt idx="1556">
                  <c:v>0.04</c:v>
                </c:pt>
                <c:pt idx="1557">
                  <c:v>-0.09</c:v>
                </c:pt>
                <c:pt idx="1558">
                  <c:v>-0.04</c:v>
                </c:pt>
                <c:pt idx="1559">
                  <c:v>-0.05</c:v>
                </c:pt>
                <c:pt idx="1560">
                  <c:v>0.02</c:v>
                </c:pt>
                <c:pt idx="1561">
                  <c:v>0.21</c:v>
                </c:pt>
                <c:pt idx="1562">
                  <c:v>7.0000000000000007E-2</c:v>
                </c:pt>
                <c:pt idx="1563">
                  <c:v>0.04</c:v>
                </c:pt>
                <c:pt idx="1564">
                  <c:v>0.02</c:v>
                </c:pt>
                <c:pt idx="1565">
                  <c:v>-0.04</c:v>
                </c:pt>
                <c:pt idx="1566">
                  <c:v>0.14000000000000001</c:v>
                </c:pt>
                <c:pt idx="1567">
                  <c:v>0.11</c:v>
                </c:pt>
                <c:pt idx="1568">
                  <c:v>0.04</c:v>
                </c:pt>
                <c:pt idx="1569">
                  <c:v>-0.05</c:v>
                </c:pt>
                <c:pt idx="1570">
                  <c:v>-0.15</c:v>
                </c:pt>
                <c:pt idx="1571">
                  <c:v>-0.04</c:v>
                </c:pt>
                <c:pt idx="1572">
                  <c:v>0.01</c:v>
                </c:pt>
                <c:pt idx="1573">
                  <c:v>0.17</c:v>
                </c:pt>
                <c:pt idx="1574">
                  <c:v>0.17</c:v>
                </c:pt>
                <c:pt idx="1575">
                  <c:v>0.05</c:v>
                </c:pt>
                <c:pt idx="1576">
                  <c:v>0.12</c:v>
                </c:pt>
                <c:pt idx="1577">
                  <c:v>0.03</c:v>
                </c:pt>
                <c:pt idx="1578">
                  <c:v>0.15</c:v>
                </c:pt>
                <c:pt idx="1579">
                  <c:v>0.14000000000000001</c:v>
                </c:pt>
                <c:pt idx="1580">
                  <c:v>-0.09</c:v>
                </c:pt>
                <c:pt idx="1581">
                  <c:v>0</c:v>
                </c:pt>
                <c:pt idx="1582">
                  <c:v>-0.12</c:v>
                </c:pt>
                <c:pt idx="1583">
                  <c:v>-0.04</c:v>
                </c:pt>
                <c:pt idx="1584">
                  <c:v>-0.04</c:v>
                </c:pt>
                <c:pt idx="1585">
                  <c:v>0.11</c:v>
                </c:pt>
                <c:pt idx="1586">
                  <c:v>0.19</c:v>
                </c:pt>
                <c:pt idx="1587">
                  <c:v>0.12</c:v>
                </c:pt>
                <c:pt idx="1588">
                  <c:v>-0.08</c:v>
                </c:pt>
                <c:pt idx="1589">
                  <c:v>-0.02</c:v>
                </c:pt>
                <c:pt idx="1590">
                  <c:v>0.05</c:v>
                </c:pt>
                <c:pt idx="1591">
                  <c:v>0.05</c:v>
                </c:pt>
                <c:pt idx="1592">
                  <c:v>0.04</c:v>
                </c:pt>
                <c:pt idx="1593">
                  <c:v>-0.08</c:v>
                </c:pt>
                <c:pt idx="1594">
                  <c:v>0</c:v>
                </c:pt>
                <c:pt idx="1595">
                  <c:v>-0.08</c:v>
                </c:pt>
                <c:pt idx="1596">
                  <c:v>0</c:v>
                </c:pt>
                <c:pt idx="1597">
                  <c:v>0.06</c:v>
                </c:pt>
                <c:pt idx="1598">
                  <c:v>0.06</c:v>
                </c:pt>
                <c:pt idx="1599">
                  <c:v>0.14000000000000001</c:v>
                </c:pt>
                <c:pt idx="1600">
                  <c:v>0.06</c:v>
                </c:pt>
                <c:pt idx="1601">
                  <c:v>0.06</c:v>
                </c:pt>
                <c:pt idx="1602">
                  <c:v>0.12</c:v>
                </c:pt>
                <c:pt idx="1603">
                  <c:v>0.16</c:v>
                </c:pt>
                <c:pt idx="1604">
                  <c:v>0.23</c:v>
                </c:pt>
                <c:pt idx="1605">
                  <c:v>-7.0000000000000007E-2</c:v>
                </c:pt>
                <c:pt idx="1606">
                  <c:v>-0.15</c:v>
                </c:pt>
                <c:pt idx="1607">
                  <c:v>-0.02</c:v>
                </c:pt>
                <c:pt idx="1608">
                  <c:v>-0.06</c:v>
                </c:pt>
                <c:pt idx="1609">
                  <c:v>0.03</c:v>
                </c:pt>
                <c:pt idx="1610">
                  <c:v>0.14000000000000001</c:v>
                </c:pt>
                <c:pt idx="1611">
                  <c:v>0.06</c:v>
                </c:pt>
                <c:pt idx="1612">
                  <c:v>0.02</c:v>
                </c:pt>
                <c:pt idx="1613">
                  <c:v>-0.02</c:v>
                </c:pt>
                <c:pt idx="1614">
                  <c:v>0.19</c:v>
                </c:pt>
                <c:pt idx="1615">
                  <c:v>0.16</c:v>
                </c:pt>
                <c:pt idx="1616">
                  <c:v>0.03</c:v>
                </c:pt>
                <c:pt idx="1617">
                  <c:v>0.12</c:v>
                </c:pt>
                <c:pt idx="1618">
                  <c:v>-0.05</c:v>
                </c:pt>
                <c:pt idx="1619">
                  <c:v>-0.08</c:v>
                </c:pt>
                <c:pt idx="1620">
                  <c:v>-0.12</c:v>
                </c:pt>
                <c:pt idx="1621">
                  <c:v>-0.13</c:v>
                </c:pt>
                <c:pt idx="1622">
                  <c:v>0.14000000000000001</c:v>
                </c:pt>
                <c:pt idx="1623">
                  <c:v>0.21</c:v>
                </c:pt>
                <c:pt idx="1624">
                  <c:v>0.23</c:v>
                </c:pt>
                <c:pt idx="1625">
                  <c:v>0.1</c:v>
                </c:pt>
                <c:pt idx="1626">
                  <c:v>-0.02</c:v>
                </c:pt>
                <c:pt idx="1627">
                  <c:v>0.05</c:v>
                </c:pt>
                <c:pt idx="1628">
                  <c:v>-0.04</c:v>
                </c:pt>
                <c:pt idx="1629">
                  <c:v>0.05</c:v>
                </c:pt>
                <c:pt idx="1630">
                  <c:v>0.06</c:v>
                </c:pt>
                <c:pt idx="1631">
                  <c:v>-7.0000000000000007E-2</c:v>
                </c:pt>
                <c:pt idx="1632">
                  <c:v>0.02</c:v>
                </c:pt>
                <c:pt idx="1633">
                  <c:v>0.04</c:v>
                </c:pt>
                <c:pt idx="1634">
                  <c:v>0</c:v>
                </c:pt>
                <c:pt idx="1635">
                  <c:v>0.12</c:v>
                </c:pt>
                <c:pt idx="1636">
                  <c:v>0</c:v>
                </c:pt>
                <c:pt idx="1637">
                  <c:v>-0.04</c:v>
                </c:pt>
                <c:pt idx="1638">
                  <c:v>0.02</c:v>
                </c:pt>
                <c:pt idx="1639">
                  <c:v>0.02</c:v>
                </c:pt>
                <c:pt idx="1640">
                  <c:v>0.22</c:v>
                </c:pt>
                <c:pt idx="1641">
                  <c:v>0.08</c:v>
                </c:pt>
                <c:pt idx="1642">
                  <c:v>0.05</c:v>
                </c:pt>
                <c:pt idx="1643">
                  <c:v>-0.05</c:v>
                </c:pt>
                <c:pt idx="1644">
                  <c:v>-0.2</c:v>
                </c:pt>
                <c:pt idx="1645">
                  <c:v>-0.1</c:v>
                </c:pt>
                <c:pt idx="1646">
                  <c:v>0.04</c:v>
                </c:pt>
                <c:pt idx="1647">
                  <c:v>0.16</c:v>
                </c:pt>
                <c:pt idx="1648">
                  <c:v>0.19</c:v>
                </c:pt>
                <c:pt idx="1649">
                  <c:v>0.01</c:v>
                </c:pt>
                <c:pt idx="1650">
                  <c:v>0.09</c:v>
                </c:pt>
                <c:pt idx="1651">
                  <c:v>0.13</c:v>
                </c:pt>
                <c:pt idx="1652">
                  <c:v>0.13</c:v>
                </c:pt>
                <c:pt idx="1653">
                  <c:v>0.11</c:v>
                </c:pt>
                <c:pt idx="1654">
                  <c:v>0.01</c:v>
                </c:pt>
                <c:pt idx="1655">
                  <c:v>-0.06</c:v>
                </c:pt>
                <c:pt idx="1656">
                  <c:v>-0.24</c:v>
                </c:pt>
                <c:pt idx="1657">
                  <c:v>-0.09</c:v>
                </c:pt>
                <c:pt idx="1658">
                  <c:v>-0.15</c:v>
                </c:pt>
                <c:pt idx="1659">
                  <c:v>0.01</c:v>
                </c:pt>
                <c:pt idx="1660">
                  <c:v>0.12</c:v>
                </c:pt>
                <c:pt idx="1661">
                  <c:v>0.17</c:v>
                </c:pt>
                <c:pt idx="1662">
                  <c:v>0.09</c:v>
                </c:pt>
                <c:pt idx="1663">
                  <c:v>0.22</c:v>
                </c:pt>
                <c:pt idx="1664">
                  <c:v>0.19</c:v>
                </c:pt>
                <c:pt idx="1665">
                  <c:v>0.1</c:v>
                </c:pt>
                <c:pt idx="1666">
                  <c:v>0.13</c:v>
                </c:pt>
                <c:pt idx="1667">
                  <c:v>-0.09</c:v>
                </c:pt>
                <c:pt idx="1668">
                  <c:v>-0.18</c:v>
                </c:pt>
                <c:pt idx="1669">
                  <c:v>-0.16</c:v>
                </c:pt>
                <c:pt idx="1670">
                  <c:v>-0.08</c:v>
                </c:pt>
                <c:pt idx="1671">
                  <c:v>-0.12</c:v>
                </c:pt>
                <c:pt idx="1672">
                  <c:v>-0.2</c:v>
                </c:pt>
                <c:pt idx="1673">
                  <c:v>-0.04</c:v>
                </c:pt>
                <c:pt idx="1674">
                  <c:v>0.02</c:v>
                </c:pt>
                <c:pt idx="1675">
                  <c:v>0.16</c:v>
                </c:pt>
                <c:pt idx="1676">
                  <c:v>0.27</c:v>
                </c:pt>
                <c:pt idx="1677">
                  <c:v>0.27</c:v>
                </c:pt>
                <c:pt idx="1678">
                  <c:v>0.38</c:v>
                </c:pt>
                <c:pt idx="1679">
                  <c:v>0.27</c:v>
                </c:pt>
                <c:pt idx="1680">
                  <c:v>0.25</c:v>
                </c:pt>
                <c:pt idx="1681">
                  <c:v>0.33</c:v>
                </c:pt>
                <c:pt idx="1682">
                  <c:v>0.28999999999999998</c:v>
                </c:pt>
                <c:pt idx="1683">
                  <c:v>0.42</c:v>
                </c:pt>
                <c:pt idx="1684">
                  <c:v>0.35</c:v>
                </c:pt>
                <c:pt idx="1685">
                  <c:v>0.43</c:v>
                </c:pt>
                <c:pt idx="1686">
                  <c:v>0.48</c:v>
                </c:pt>
                <c:pt idx="1687">
                  <c:v>0.33</c:v>
                </c:pt>
                <c:pt idx="1688">
                  <c:v>0.42</c:v>
                </c:pt>
                <c:pt idx="1689">
                  <c:v>0.38</c:v>
                </c:pt>
                <c:pt idx="1690">
                  <c:v>0.38</c:v>
                </c:pt>
                <c:pt idx="1691">
                  <c:v>0.32</c:v>
                </c:pt>
                <c:pt idx="1692">
                  <c:v>0.43</c:v>
                </c:pt>
                <c:pt idx="1693">
                  <c:v>0.46</c:v>
                </c:pt>
                <c:pt idx="1694">
                  <c:v>0.42</c:v>
                </c:pt>
                <c:pt idx="1695">
                  <c:v>0.64</c:v>
                </c:pt>
                <c:pt idx="1696">
                  <c:v>0.62</c:v>
                </c:pt>
                <c:pt idx="1697">
                  <c:v>0.74</c:v>
                </c:pt>
                <c:pt idx="1698">
                  <c:v>0.7</c:v>
                </c:pt>
                <c:pt idx="1699">
                  <c:v>0.64</c:v>
                </c:pt>
                <c:pt idx="1700">
                  <c:v>0.67</c:v>
                </c:pt>
                <c:pt idx="1701">
                  <c:v>0.53</c:v>
                </c:pt>
                <c:pt idx="1702">
                  <c:v>0.55000000000000004</c:v>
                </c:pt>
                <c:pt idx="1703">
                  <c:v>0.56000000000000005</c:v>
                </c:pt>
                <c:pt idx="1704">
                  <c:v>0.66</c:v>
                </c:pt>
                <c:pt idx="1705">
                  <c:v>0.73</c:v>
                </c:pt>
                <c:pt idx="1706">
                  <c:v>0.6</c:v>
                </c:pt>
                <c:pt idx="1707">
                  <c:v>0.86</c:v>
                </c:pt>
                <c:pt idx="1708">
                  <c:v>0.77</c:v>
                </c:pt>
                <c:pt idx="1709">
                  <c:v>0.83</c:v>
                </c:pt>
                <c:pt idx="1710">
                  <c:v>0.81</c:v>
                </c:pt>
                <c:pt idx="1711">
                  <c:v>0.86</c:v>
                </c:pt>
                <c:pt idx="1712">
                  <c:v>0.76</c:v>
                </c:pt>
                <c:pt idx="1713">
                  <c:v>0.7</c:v>
                </c:pt>
                <c:pt idx="1714">
                  <c:v>0.68</c:v>
                </c:pt>
                <c:pt idx="1715">
                  <c:v>0.56000000000000005</c:v>
                </c:pt>
                <c:pt idx="1716">
                  <c:v>0.51</c:v>
                </c:pt>
                <c:pt idx="1717">
                  <c:v>0.51</c:v>
                </c:pt>
                <c:pt idx="1718">
                  <c:v>0.41</c:v>
                </c:pt>
                <c:pt idx="1719">
                  <c:v>0.51</c:v>
                </c:pt>
                <c:pt idx="1720">
                  <c:v>0.53</c:v>
                </c:pt>
                <c:pt idx="1721">
                  <c:v>0.69</c:v>
                </c:pt>
                <c:pt idx="1722">
                  <c:v>0.63</c:v>
                </c:pt>
                <c:pt idx="1723">
                  <c:v>0.74</c:v>
                </c:pt>
                <c:pt idx="1724">
                  <c:v>0.69</c:v>
                </c:pt>
                <c:pt idx="1725">
                  <c:v>0.6</c:v>
                </c:pt>
                <c:pt idx="1726">
                  <c:v>0.87</c:v>
                </c:pt>
                <c:pt idx="1727">
                  <c:v>0.77</c:v>
                </c:pt>
                <c:pt idx="1728">
                  <c:v>0.7</c:v>
                </c:pt>
                <c:pt idx="1729">
                  <c:v>0.74</c:v>
                </c:pt>
                <c:pt idx="1730">
                  <c:v>0.78</c:v>
                </c:pt>
                <c:pt idx="1731">
                  <c:v>0.64</c:v>
                </c:pt>
                <c:pt idx="1732">
                  <c:v>0.5</c:v>
                </c:pt>
                <c:pt idx="1733">
                  <c:v>0.68</c:v>
                </c:pt>
                <c:pt idx="1734">
                  <c:v>0.64</c:v>
                </c:pt>
                <c:pt idx="1735">
                  <c:v>0.69</c:v>
                </c:pt>
                <c:pt idx="1736">
                  <c:v>0.7</c:v>
                </c:pt>
                <c:pt idx="1737">
                  <c:v>0.67</c:v>
                </c:pt>
                <c:pt idx="1738">
                  <c:v>0.77</c:v>
                </c:pt>
                <c:pt idx="1739">
                  <c:v>0.59</c:v>
                </c:pt>
                <c:pt idx="1740">
                  <c:v>0.78</c:v>
                </c:pt>
                <c:pt idx="1741">
                  <c:v>0.73</c:v>
                </c:pt>
                <c:pt idx="1742">
                  <c:v>0.66</c:v>
                </c:pt>
                <c:pt idx="1743">
                  <c:v>0.7</c:v>
                </c:pt>
                <c:pt idx="1744">
                  <c:v>0.49</c:v>
                </c:pt>
                <c:pt idx="1745">
                  <c:v>0.71</c:v>
                </c:pt>
                <c:pt idx="1746">
                  <c:v>0.66</c:v>
                </c:pt>
                <c:pt idx="1747">
                  <c:v>0.71</c:v>
                </c:pt>
                <c:pt idx="1748">
                  <c:v>0.66</c:v>
                </c:pt>
                <c:pt idx="1749">
                  <c:v>0.66</c:v>
                </c:pt>
                <c:pt idx="1750">
                  <c:v>0.76</c:v>
                </c:pt>
                <c:pt idx="1751">
                  <c:v>0.71</c:v>
                </c:pt>
                <c:pt idx="1752">
                  <c:v>0.73</c:v>
                </c:pt>
                <c:pt idx="1753">
                  <c:v>0.68</c:v>
                </c:pt>
                <c:pt idx="1754">
                  <c:v>0.65</c:v>
                </c:pt>
                <c:pt idx="1755">
                  <c:v>0.77</c:v>
                </c:pt>
                <c:pt idx="1756">
                  <c:v>0.7</c:v>
                </c:pt>
                <c:pt idx="1757">
                  <c:v>0.75</c:v>
                </c:pt>
                <c:pt idx="1758">
                  <c:v>0.64</c:v>
                </c:pt>
                <c:pt idx="1759">
                  <c:v>0.71</c:v>
                </c:pt>
                <c:pt idx="1760">
                  <c:v>0.65</c:v>
                </c:pt>
                <c:pt idx="1761">
                  <c:v>0.6</c:v>
                </c:pt>
                <c:pt idx="1762">
                  <c:v>0.7</c:v>
                </c:pt>
                <c:pt idx="1763">
                  <c:v>0.66</c:v>
                </c:pt>
                <c:pt idx="1764">
                  <c:v>0.74</c:v>
                </c:pt>
                <c:pt idx="1765">
                  <c:v>0.57999999999999996</c:v>
                </c:pt>
                <c:pt idx="1766">
                  <c:v>0.75</c:v>
                </c:pt>
                <c:pt idx="1767">
                  <c:v>0.63</c:v>
                </c:pt>
                <c:pt idx="1768">
                  <c:v>0.54</c:v>
                </c:pt>
                <c:pt idx="1769">
                  <c:v>0.64</c:v>
                </c:pt>
                <c:pt idx="1770">
                  <c:v>0.56999999999999995</c:v>
                </c:pt>
                <c:pt idx="1771">
                  <c:v>0.54</c:v>
                </c:pt>
                <c:pt idx="1772">
                  <c:v>0.43</c:v>
                </c:pt>
                <c:pt idx="1773">
                  <c:v>0.62</c:v>
                </c:pt>
                <c:pt idx="1774">
                  <c:v>0.78</c:v>
                </c:pt>
                <c:pt idx="1775">
                  <c:v>0.28999999999999998</c:v>
                </c:pt>
                <c:pt idx="1776">
                  <c:v>0.36</c:v>
                </c:pt>
                <c:pt idx="1777">
                  <c:v>0.12</c:v>
                </c:pt>
                <c:pt idx="1778">
                  <c:v>0.23</c:v>
                </c:pt>
                <c:pt idx="1779">
                  <c:v>0.26</c:v>
                </c:pt>
                <c:pt idx="1780">
                  <c:v>0.2</c:v>
                </c:pt>
                <c:pt idx="1781">
                  <c:v>0.33</c:v>
                </c:pt>
                <c:pt idx="1782">
                  <c:v>0.31</c:v>
                </c:pt>
                <c:pt idx="1783">
                  <c:v>0.28999999999999998</c:v>
                </c:pt>
                <c:pt idx="1784">
                  <c:v>0.2</c:v>
                </c:pt>
                <c:pt idx="1785">
                  <c:v>0.18</c:v>
                </c:pt>
                <c:pt idx="1786">
                  <c:v>0.1</c:v>
                </c:pt>
                <c:pt idx="1787">
                  <c:v>0.08</c:v>
                </c:pt>
                <c:pt idx="1788">
                  <c:v>0.21</c:v>
                </c:pt>
                <c:pt idx="1789">
                  <c:v>0.21</c:v>
                </c:pt>
                <c:pt idx="1790">
                  <c:v>0.34</c:v>
                </c:pt>
                <c:pt idx="1791">
                  <c:v>0.26</c:v>
                </c:pt>
                <c:pt idx="1792">
                  <c:v>0.24</c:v>
                </c:pt>
                <c:pt idx="1793">
                  <c:v>0.1</c:v>
                </c:pt>
                <c:pt idx="1794">
                  <c:v>-0.01</c:v>
                </c:pt>
                <c:pt idx="1795">
                  <c:v>-0.03</c:v>
                </c:pt>
                <c:pt idx="1796">
                  <c:v>-0.23</c:v>
                </c:pt>
                <c:pt idx="1797">
                  <c:v>-0.08</c:v>
                </c:pt>
                <c:pt idx="1798">
                  <c:v>0</c:v>
                </c:pt>
                <c:pt idx="1799">
                  <c:v>-0.06</c:v>
                </c:pt>
                <c:pt idx="1800">
                  <c:v>0.04</c:v>
                </c:pt>
                <c:pt idx="1801">
                  <c:v>0.05</c:v>
                </c:pt>
                <c:pt idx="1802">
                  <c:v>0.05</c:v>
                </c:pt>
                <c:pt idx="1803">
                  <c:v>0.1</c:v>
                </c:pt>
                <c:pt idx="1804">
                  <c:v>0.12</c:v>
                </c:pt>
                <c:pt idx="1805">
                  <c:v>0.21</c:v>
                </c:pt>
                <c:pt idx="1806">
                  <c:v>0.05</c:v>
                </c:pt>
                <c:pt idx="1807">
                  <c:v>0.08</c:v>
                </c:pt>
                <c:pt idx="1808">
                  <c:v>0.02</c:v>
                </c:pt>
                <c:pt idx="1809">
                  <c:v>0.08</c:v>
                </c:pt>
                <c:pt idx="1810">
                  <c:v>0.15</c:v>
                </c:pt>
                <c:pt idx="1811">
                  <c:v>0.04</c:v>
                </c:pt>
                <c:pt idx="1812">
                  <c:v>0.22</c:v>
                </c:pt>
                <c:pt idx="1813">
                  <c:v>0.18</c:v>
                </c:pt>
                <c:pt idx="1814">
                  <c:v>0.28999999999999998</c:v>
                </c:pt>
                <c:pt idx="1815">
                  <c:v>0.24</c:v>
                </c:pt>
                <c:pt idx="1816">
                  <c:v>0.1</c:v>
                </c:pt>
                <c:pt idx="1817">
                  <c:v>0.17</c:v>
                </c:pt>
                <c:pt idx="1818">
                  <c:v>-0.09</c:v>
                </c:pt>
                <c:pt idx="1819">
                  <c:v>-0.02</c:v>
                </c:pt>
                <c:pt idx="1820">
                  <c:v>-0.18</c:v>
                </c:pt>
                <c:pt idx="1821">
                  <c:v>-0.04</c:v>
                </c:pt>
                <c:pt idx="1822">
                  <c:v>0</c:v>
                </c:pt>
                <c:pt idx="1823">
                  <c:v>0.03</c:v>
                </c:pt>
                <c:pt idx="1824">
                  <c:v>0.15</c:v>
                </c:pt>
                <c:pt idx="1825">
                  <c:v>-0.02</c:v>
                </c:pt>
                <c:pt idx="1826">
                  <c:v>-0.01</c:v>
                </c:pt>
                <c:pt idx="1827">
                  <c:v>0.11</c:v>
                </c:pt>
                <c:pt idx="1828">
                  <c:v>-7.0000000000000007E-2</c:v>
                </c:pt>
                <c:pt idx="1829">
                  <c:v>0</c:v>
                </c:pt>
                <c:pt idx="1830">
                  <c:v>-0.01</c:v>
                </c:pt>
                <c:pt idx="1831">
                  <c:v>0.11</c:v>
                </c:pt>
                <c:pt idx="1832">
                  <c:v>0.13</c:v>
                </c:pt>
                <c:pt idx="1833">
                  <c:v>-0.01</c:v>
                </c:pt>
                <c:pt idx="1834">
                  <c:v>0</c:v>
                </c:pt>
                <c:pt idx="1835">
                  <c:v>-0.01</c:v>
                </c:pt>
                <c:pt idx="1836">
                  <c:v>0.14000000000000001</c:v>
                </c:pt>
                <c:pt idx="1837">
                  <c:v>0.03</c:v>
                </c:pt>
                <c:pt idx="1838">
                  <c:v>0</c:v>
                </c:pt>
                <c:pt idx="1839">
                  <c:v>-0.01</c:v>
                </c:pt>
                <c:pt idx="1840">
                  <c:v>-0.12</c:v>
                </c:pt>
                <c:pt idx="1841">
                  <c:v>0.06</c:v>
                </c:pt>
                <c:pt idx="1842">
                  <c:v>0.05</c:v>
                </c:pt>
                <c:pt idx="1843">
                  <c:v>0.05</c:v>
                </c:pt>
                <c:pt idx="1844">
                  <c:v>7.0000000000000007E-2</c:v>
                </c:pt>
                <c:pt idx="1845">
                  <c:v>0.05</c:v>
                </c:pt>
                <c:pt idx="1846">
                  <c:v>0.21</c:v>
                </c:pt>
                <c:pt idx="1847">
                  <c:v>0</c:v>
                </c:pt>
                <c:pt idx="1848">
                  <c:v>0.01</c:v>
                </c:pt>
                <c:pt idx="1849">
                  <c:v>0.12</c:v>
                </c:pt>
                <c:pt idx="1850">
                  <c:v>0</c:v>
                </c:pt>
                <c:pt idx="1851">
                  <c:v>0</c:v>
                </c:pt>
                <c:pt idx="1852">
                  <c:v>-7.0000000000000007E-2</c:v>
                </c:pt>
                <c:pt idx="1853">
                  <c:v>0</c:v>
                </c:pt>
                <c:pt idx="1854">
                  <c:v>0.01</c:v>
                </c:pt>
                <c:pt idx="1855">
                  <c:v>0.1</c:v>
                </c:pt>
                <c:pt idx="1856">
                  <c:v>7.0000000000000007E-2</c:v>
                </c:pt>
                <c:pt idx="1857">
                  <c:v>0.03</c:v>
                </c:pt>
                <c:pt idx="1858">
                  <c:v>0.1</c:v>
                </c:pt>
                <c:pt idx="1859">
                  <c:v>7.0000000000000007E-2</c:v>
                </c:pt>
                <c:pt idx="1860">
                  <c:v>0.16</c:v>
                </c:pt>
                <c:pt idx="1861">
                  <c:v>0.05</c:v>
                </c:pt>
                <c:pt idx="1862">
                  <c:v>-0.04</c:v>
                </c:pt>
                <c:pt idx="1863">
                  <c:v>-0.05</c:v>
                </c:pt>
                <c:pt idx="1864">
                  <c:v>-0.11</c:v>
                </c:pt>
                <c:pt idx="1865">
                  <c:v>0.12</c:v>
                </c:pt>
                <c:pt idx="1866">
                  <c:v>0.04</c:v>
                </c:pt>
                <c:pt idx="1867">
                  <c:v>0.13</c:v>
                </c:pt>
                <c:pt idx="1868">
                  <c:v>0.03</c:v>
                </c:pt>
                <c:pt idx="1869">
                  <c:v>-0.06</c:v>
                </c:pt>
                <c:pt idx="1870">
                  <c:v>7.0000000000000007E-2</c:v>
                </c:pt>
                <c:pt idx="1871">
                  <c:v>-0.01</c:v>
                </c:pt>
                <c:pt idx="1872">
                  <c:v>-0.02</c:v>
                </c:pt>
                <c:pt idx="1873">
                  <c:v>0</c:v>
                </c:pt>
                <c:pt idx="1874">
                  <c:v>-0.04</c:v>
                </c:pt>
                <c:pt idx="1875">
                  <c:v>0.2</c:v>
                </c:pt>
                <c:pt idx="1876">
                  <c:v>0.09</c:v>
                </c:pt>
                <c:pt idx="1877">
                  <c:v>0.15</c:v>
                </c:pt>
                <c:pt idx="1878">
                  <c:v>0.02</c:v>
                </c:pt>
                <c:pt idx="1879">
                  <c:v>-0.04</c:v>
                </c:pt>
                <c:pt idx="1880">
                  <c:v>0</c:v>
                </c:pt>
                <c:pt idx="1881">
                  <c:v>-0.02</c:v>
                </c:pt>
                <c:pt idx="1882">
                  <c:v>0.04</c:v>
                </c:pt>
                <c:pt idx="1883">
                  <c:v>-0.06</c:v>
                </c:pt>
                <c:pt idx="1884">
                  <c:v>0.11</c:v>
                </c:pt>
                <c:pt idx="1885">
                  <c:v>0.03</c:v>
                </c:pt>
                <c:pt idx="1886">
                  <c:v>7.0000000000000007E-2</c:v>
                </c:pt>
                <c:pt idx="1887">
                  <c:v>0.14000000000000001</c:v>
                </c:pt>
                <c:pt idx="1888">
                  <c:v>-0.01</c:v>
                </c:pt>
                <c:pt idx="1889">
                  <c:v>7.0000000000000007E-2</c:v>
                </c:pt>
                <c:pt idx="1890">
                  <c:v>0.12</c:v>
                </c:pt>
                <c:pt idx="1891">
                  <c:v>-0.04</c:v>
                </c:pt>
                <c:pt idx="1892">
                  <c:v>0.06</c:v>
                </c:pt>
                <c:pt idx="1893">
                  <c:v>-0.01</c:v>
                </c:pt>
                <c:pt idx="1894">
                  <c:v>0.05</c:v>
                </c:pt>
                <c:pt idx="1895">
                  <c:v>0.02</c:v>
                </c:pt>
                <c:pt idx="1896">
                  <c:v>-0.11</c:v>
                </c:pt>
                <c:pt idx="1897">
                  <c:v>0.01</c:v>
                </c:pt>
                <c:pt idx="1898">
                  <c:v>0.05</c:v>
                </c:pt>
                <c:pt idx="1899">
                  <c:v>0.23</c:v>
                </c:pt>
                <c:pt idx="1900">
                  <c:v>0.03</c:v>
                </c:pt>
                <c:pt idx="1901">
                  <c:v>0.04</c:v>
                </c:pt>
                <c:pt idx="1902">
                  <c:v>0.08</c:v>
                </c:pt>
                <c:pt idx="1903">
                  <c:v>0</c:v>
                </c:pt>
                <c:pt idx="1904">
                  <c:v>0.01</c:v>
                </c:pt>
                <c:pt idx="1905">
                  <c:v>-0.02</c:v>
                </c:pt>
                <c:pt idx="1906">
                  <c:v>0.02</c:v>
                </c:pt>
                <c:pt idx="1907">
                  <c:v>0.04</c:v>
                </c:pt>
                <c:pt idx="1908">
                  <c:v>-0.08</c:v>
                </c:pt>
                <c:pt idx="1909">
                  <c:v>0.05</c:v>
                </c:pt>
                <c:pt idx="1910">
                  <c:v>7.0000000000000007E-2</c:v>
                </c:pt>
                <c:pt idx="1911">
                  <c:v>0.18</c:v>
                </c:pt>
                <c:pt idx="1912">
                  <c:v>0.05</c:v>
                </c:pt>
                <c:pt idx="1913">
                  <c:v>-0.08</c:v>
                </c:pt>
                <c:pt idx="1914">
                  <c:v>0.11</c:v>
                </c:pt>
                <c:pt idx="1915">
                  <c:v>0.3</c:v>
                </c:pt>
                <c:pt idx="1916">
                  <c:v>0.08</c:v>
                </c:pt>
                <c:pt idx="1917">
                  <c:v>-0.03</c:v>
                </c:pt>
                <c:pt idx="1918">
                  <c:v>0</c:v>
                </c:pt>
                <c:pt idx="1919">
                  <c:v>0.11</c:v>
                </c:pt>
                <c:pt idx="1920">
                  <c:v>-0.02</c:v>
                </c:pt>
                <c:pt idx="1921">
                  <c:v>0.06</c:v>
                </c:pt>
                <c:pt idx="1922">
                  <c:v>-0.1</c:v>
                </c:pt>
                <c:pt idx="1923">
                  <c:v>-0.06</c:v>
                </c:pt>
                <c:pt idx="1924">
                  <c:v>-0.09</c:v>
                </c:pt>
                <c:pt idx="1925">
                  <c:v>-0.01</c:v>
                </c:pt>
                <c:pt idx="1926">
                  <c:v>0.08</c:v>
                </c:pt>
                <c:pt idx="1927">
                  <c:v>0</c:v>
                </c:pt>
                <c:pt idx="1928">
                  <c:v>0.11</c:v>
                </c:pt>
                <c:pt idx="1929">
                  <c:v>0.11</c:v>
                </c:pt>
                <c:pt idx="1930">
                  <c:v>0.09</c:v>
                </c:pt>
                <c:pt idx="1931">
                  <c:v>0.01</c:v>
                </c:pt>
                <c:pt idx="1932">
                  <c:v>-0.1</c:v>
                </c:pt>
                <c:pt idx="1933">
                  <c:v>0.02</c:v>
                </c:pt>
                <c:pt idx="1934">
                  <c:v>-7.0000000000000007E-2</c:v>
                </c:pt>
                <c:pt idx="1935">
                  <c:v>0.02</c:v>
                </c:pt>
                <c:pt idx="1936">
                  <c:v>0.06</c:v>
                </c:pt>
                <c:pt idx="1937">
                  <c:v>-0.04</c:v>
                </c:pt>
                <c:pt idx="1938">
                  <c:v>0.06</c:v>
                </c:pt>
                <c:pt idx="1939">
                  <c:v>-0.01</c:v>
                </c:pt>
                <c:pt idx="1940">
                  <c:v>0</c:v>
                </c:pt>
                <c:pt idx="1941">
                  <c:v>0</c:v>
                </c:pt>
                <c:pt idx="1942">
                  <c:v>-0.15</c:v>
                </c:pt>
                <c:pt idx="1943">
                  <c:v>-0.03</c:v>
                </c:pt>
                <c:pt idx="1944">
                  <c:v>0.05</c:v>
                </c:pt>
                <c:pt idx="1945">
                  <c:v>0.13</c:v>
                </c:pt>
                <c:pt idx="1946">
                  <c:v>0.06</c:v>
                </c:pt>
                <c:pt idx="1947">
                  <c:v>0.23</c:v>
                </c:pt>
                <c:pt idx="1948">
                  <c:v>0.18</c:v>
                </c:pt>
                <c:pt idx="1949">
                  <c:v>0.04</c:v>
                </c:pt>
                <c:pt idx="1950">
                  <c:v>0.19</c:v>
                </c:pt>
                <c:pt idx="1951">
                  <c:v>0.13</c:v>
                </c:pt>
                <c:pt idx="1952">
                  <c:v>0.04</c:v>
                </c:pt>
                <c:pt idx="1953">
                  <c:v>0.12</c:v>
                </c:pt>
                <c:pt idx="1954">
                  <c:v>0.05</c:v>
                </c:pt>
                <c:pt idx="1955">
                  <c:v>0</c:v>
                </c:pt>
                <c:pt idx="1956">
                  <c:v>-0.19</c:v>
                </c:pt>
                <c:pt idx="1957">
                  <c:v>-0.11</c:v>
                </c:pt>
                <c:pt idx="1958">
                  <c:v>-0.19</c:v>
                </c:pt>
                <c:pt idx="1959">
                  <c:v>-0.12</c:v>
                </c:pt>
                <c:pt idx="1960">
                  <c:v>-7.0000000000000007E-2</c:v>
                </c:pt>
                <c:pt idx="1961">
                  <c:v>-0.12</c:v>
                </c:pt>
                <c:pt idx="1962">
                  <c:v>0.13</c:v>
                </c:pt>
                <c:pt idx="1963">
                  <c:v>0.09</c:v>
                </c:pt>
                <c:pt idx="1964">
                  <c:v>0.14000000000000001</c:v>
                </c:pt>
                <c:pt idx="1965">
                  <c:v>7.0000000000000007E-2</c:v>
                </c:pt>
                <c:pt idx="1966">
                  <c:v>-0.11</c:v>
                </c:pt>
                <c:pt idx="1967">
                  <c:v>0</c:v>
                </c:pt>
                <c:pt idx="1968">
                  <c:v>0.02</c:v>
                </c:pt>
                <c:pt idx="1969">
                  <c:v>0.15</c:v>
                </c:pt>
                <c:pt idx="1970">
                  <c:v>0.12</c:v>
                </c:pt>
                <c:pt idx="1971">
                  <c:v>7.0000000000000007E-2</c:v>
                </c:pt>
                <c:pt idx="1972">
                  <c:v>0.12</c:v>
                </c:pt>
                <c:pt idx="1973">
                  <c:v>0.02</c:v>
                </c:pt>
                <c:pt idx="1974">
                  <c:v>0.02</c:v>
                </c:pt>
                <c:pt idx="1975">
                  <c:v>0.03</c:v>
                </c:pt>
                <c:pt idx="1976">
                  <c:v>0.16</c:v>
                </c:pt>
                <c:pt idx="1977">
                  <c:v>0.04</c:v>
                </c:pt>
                <c:pt idx="1978">
                  <c:v>-0.05</c:v>
                </c:pt>
                <c:pt idx="1979">
                  <c:v>0.06</c:v>
                </c:pt>
                <c:pt idx="1980">
                  <c:v>0</c:v>
                </c:pt>
                <c:pt idx="1981">
                  <c:v>-0.04</c:v>
                </c:pt>
                <c:pt idx="1982">
                  <c:v>0.09</c:v>
                </c:pt>
                <c:pt idx="1983">
                  <c:v>-0.02</c:v>
                </c:pt>
                <c:pt idx="1984">
                  <c:v>0.04</c:v>
                </c:pt>
                <c:pt idx="1985">
                  <c:v>-0.13</c:v>
                </c:pt>
                <c:pt idx="1986">
                  <c:v>0</c:v>
                </c:pt>
                <c:pt idx="1987">
                  <c:v>0.09</c:v>
                </c:pt>
                <c:pt idx="1988">
                  <c:v>7.0000000000000007E-2</c:v>
                </c:pt>
                <c:pt idx="1989">
                  <c:v>0.17</c:v>
                </c:pt>
                <c:pt idx="1990">
                  <c:v>0.11</c:v>
                </c:pt>
                <c:pt idx="1991">
                  <c:v>0.2</c:v>
                </c:pt>
                <c:pt idx="1992">
                  <c:v>0.12</c:v>
                </c:pt>
                <c:pt idx="1993">
                  <c:v>0.12</c:v>
                </c:pt>
                <c:pt idx="1994">
                  <c:v>0</c:v>
                </c:pt>
                <c:pt idx="1995">
                  <c:v>-0.13</c:v>
                </c:pt>
                <c:pt idx="1996">
                  <c:v>-0.14000000000000001</c:v>
                </c:pt>
                <c:pt idx="1997">
                  <c:v>-0.14000000000000001</c:v>
                </c:pt>
                <c:pt idx="1998">
                  <c:v>0.04</c:v>
                </c:pt>
                <c:pt idx="1999">
                  <c:v>0</c:v>
                </c:pt>
                <c:pt idx="2000">
                  <c:v>-0.01</c:v>
                </c:pt>
                <c:pt idx="2001">
                  <c:v>0.16</c:v>
                </c:pt>
                <c:pt idx="2002">
                  <c:v>0.08</c:v>
                </c:pt>
                <c:pt idx="2003">
                  <c:v>0.2</c:v>
                </c:pt>
                <c:pt idx="2004">
                  <c:v>0.09</c:v>
                </c:pt>
                <c:pt idx="2005">
                  <c:v>0.03</c:v>
                </c:pt>
                <c:pt idx="2006">
                  <c:v>0.05</c:v>
                </c:pt>
                <c:pt idx="2007">
                  <c:v>-0.01</c:v>
                </c:pt>
                <c:pt idx="2008">
                  <c:v>-0.03</c:v>
                </c:pt>
                <c:pt idx="2009">
                  <c:v>-0.02</c:v>
                </c:pt>
                <c:pt idx="2010">
                  <c:v>-0.02</c:v>
                </c:pt>
                <c:pt idx="2011">
                  <c:v>0.02</c:v>
                </c:pt>
                <c:pt idx="2012">
                  <c:v>-0.1</c:v>
                </c:pt>
                <c:pt idx="2013">
                  <c:v>0.03</c:v>
                </c:pt>
                <c:pt idx="2014">
                  <c:v>0</c:v>
                </c:pt>
                <c:pt idx="2015">
                  <c:v>0.1</c:v>
                </c:pt>
                <c:pt idx="2016">
                  <c:v>0.05</c:v>
                </c:pt>
                <c:pt idx="2017">
                  <c:v>0</c:v>
                </c:pt>
                <c:pt idx="2018">
                  <c:v>0.08</c:v>
                </c:pt>
                <c:pt idx="2019">
                  <c:v>-0.04</c:v>
                </c:pt>
                <c:pt idx="2020">
                  <c:v>0.21</c:v>
                </c:pt>
                <c:pt idx="2021">
                  <c:v>0.03</c:v>
                </c:pt>
                <c:pt idx="2022">
                  <c:v>-0.04</c:v>
                </c:pt>
                <c:pt idx="2023">
                  <c:v>7.0000000000000007E-2</c:v>
                </c:pt>
                <c:pt idx="2024">
                  <c:v>0</c:v>
                </c:pt>
                <c:pt idx="2025">
                  <c:v>0.1</c:v>
                </c:pt>
                <c:pt idx="2026">
                  <c:v>0.09</c:v>
                </c:pt>
                <c:pt idx="2027">
                  <c:v>0.11</c:v>
                </c:pt>
                <c:pt idx="2028">
                  <c:v>0.08</c:v>
                </c:pt>
                <c:pt idx="2029">
                  <c:v>-0.06</c:v>
                </c:pt>
                <c:pt idx="2030">
                  <c:v>0.03</c:v>
                </c:pt>
                <c:pt idx="2031">
                  <c:v>-0.12</c:v>
                </c:pt>
                <c:pt idx="2032">
                  <c:v>-0.09</c:v>
                </c:pt>
                <c:pt idx="2033">
                  <c:v>-0.18</c:v>
                </c:pt>
                <c:pt idx="2034">
                  <c:v>-0.15</c:v>
                </c:pt>
                <c:pt idx="2035">
                  <c:v>0.03</c:v>
                </c:pt>
                <c:pt idx="2036">
                  <c:v>0.01</c:v>
                </c:pt>
                <c:pt idx="2037">
                  <c:v>0.23</c:v>
                </c:pt>
                <c:pt idx="2038">
                  <c:v>0.22</c:v>
                </c:pt>
                <c:pt idx="2039">
                  <c:v>0.25</c:v>
                </c:pt>
                <c:pt idx="2040">
                  <c:v>0.17</c:v>
                </c:pt>
                <c:pt idx="2041">
                  <c:v>0</c:v>
                </c:pt>
                <c:pt idx="2042">
                  <c:v>0.15</c:v>
                </c:pt>
                <c:pt idx="2043">
                  <c:v>0.02</c:v>
                </c:pt>
                <c:pt idx="2044">
                  <c:v>0.09</c:v>
                </c:pt>
                <c:pt idx="2045">
                  <c:v>0.09</c:v>
                </c:pt>
                <c:pt idx="2046">
                  <c:v>7.0000000000000007E-2</c:v>
                </c:pt>
                <c:pt idx="2047">
                  <c:v>0</c:v>
                </c:pt>
                <c:pt idx="2048">
                  <c:v>-7.0000000000000007E-2</c:v>
                </c:pt>
                <c:pt idx="2049">
                  <c:v>0.14000000000000001</c:v>
                </c:pt>
                <c:pt idx="2050">
                  <c:v>0</c:v>
                </c:pt>
                <c:pt idx="2051">
                  <c:v>-7.0000000000000007E-2</c:v>
                </c:pt>
                <c:pt idx="2052">
                  <c:v>0.06</c:v>
                </c:pt>
                <c:pt idx="2053">
                  <c:v>-0.01</c:v>
                </c:pt>
                <c:pt idx="2054">
                  <c:v>-0.03</c:v>
                </c:pt>
                <c:pt idx="2055">
                  <c:v>-0.1</c:v>
                </c:pt>
                <c:pt idx="2056">
                  <c:v>0.09</c:v>
                </c:pt>
                <c:pt idx="2057">
                  <c:v>0.21</c:v>
                </c:pt>
                <c:pt idx="2058">
                  <c:v>0.12</c:v>
                </c:pt>
                <c:pt idx="2059">
                  <c:v>0.17</c:v>
                </c:pt>
                <c:pt idx="2060">
                  <c:v>0.09</c:v>
                </c:pt>
                <c:pt idx="2061">
                  <c:v>0.1</c:v>
                </c:pt>
                <c:pt idx="2062">
                  <c:v>0</c:v>
                </c:pt>
                <c:pt idx="2063">
                  <c:v>0.11</c:v>
                </c:pt>
                <c:pt idx="2064">
                  <c:v>-0.13</c:v>
                </c:pt>
                <c:pt idx="2065">
                  <c:v>-0.19</c:v>
                </c:pt>
                <c:pt idx="2066">
                  <c:v>-0.04</c:v>
                </c:pt>
                <c:pt idx="2067">
                  <c:v>-0.19</c:v>
                </c:pt>
                <c:pt idx="2068">
                  <c:v>-7.0000000000000007E-2</c:v>
                </c:pt>
                <c:pt idx="2069">
                  <c:v>0.02</c:v>
                </c:pt>
                <c:pt idx="2070">
                  <c:v>-0.05</c:v>
                </c:pt>
                <c:pt idx="2071">
                  <c:v>0.09</c:v>
                </c:pt>
                <c:pt idx="2072">
                  <c:v>0.12</c:v>
                </c:pt>
                <c:pt idx="2073">
                  <c:v>0.13</c:v>
                </c:pt>
                <c:pt idx="2074">
                  <c:v>0.21</c:v>
                </c:pt>
                <c:pt idx="2075">
                  <c:v>0.02</c:v>
                </c:pt>
                <c:pt idx="2076">
                  <c:v>0.2</c:v>
                </c:pt>
                <c:pt idx="2077">
                  <c:v>0.17</c:v>
                </c:pt>
                <c:pt idx="2078">
                  <c:v>0.09</c:v>
                </c:pt>
                <c:pt idx="2079">
                  <c:v>0</c:v>
                </c:pt>
                <c:pt idx="2080">
                  <c:v>-0.03</c:v>
                </c:pt>
                <c:pt idx="2081">
                  <c:v>-0.14000000000000001</c:v>
                </c:pt>
                <c:pt idx="2082">
                  <c:v>-0.1</c:v>
                </c:pt>
                <c:pt idx="2083">
                  <c:v>0.04</c:v>
                </c:pt>
                <c:pt idx="2084">
                  <c:v>-0.11</c:v>
                </c:pt>
                <c:pt idx="2085">
                  <c:v>0</c:v>
                </c:pt>
                <c:pt idx="2086">
                  <c:v>0.12</c:v>
                </c:pt>
                <c:pt idx="2087">
                  <c:v>0.03</c:v>
                </c:pt>
                <c:pt idx="2088">
                  <c:v>0.1</c:v>
                </c:pt>
                <c:pt idx="2089">
                  <c:v>0.01</c:v>
                </c:pt>
                <c:pt idx="2090">
                  <c:v>0.2</c:v>
                </c:pt>
                <c:pt idx="2091">
                  <c:v>0.15</c:v>
                </c:pt>
                <c:pt idx="2092">
                  <c:v>0.13</c:v>
                </c:pt>
                <c:pt idx="2093">
                  <c:v>0.26</c:v>
                </c:pt>
                <c:pt idx="2094">
                  <c:v>0.25</c:v>
                </c:pt>
                <c:pt idx="2095">
                  <c:v>0.32</c:v>
                </c:pt>
                <c:pt idx="2096">
                  <c:v>0.14000000000000001</c:v>
                </c:pt>
                <c:pt idx="2097">
                  <c:v>0.03</c:v>
                </c:pt>
                <c:pt idx="2098">
                  <c:v>-0.12</c:v>
                </c:pt>
                <c:pt idx="2099">
                  <c:v>-0.45</c:v>
                </c:pt>
                <c:pt idx="2100">
                  <c:v>-0.27</c:v>
                </c:pt>
                <c:pt idx="2101">
                  <c:v>-0.36</c:v>
                </c:pt>
                <c:pt idx="2102">
                  <c:v>-0.23</c:v>
                </c:pt>
                <c:pt idx="2103">
                  <c:v>-0.09</c:v>
                </c:pt>
                <c:pt idx="2104">
                  <c:v>0.01</c:v>
                </c:pt>
                <c:pt idx="2105">
                  <c:v>0.13</c:v>
                </c:pt>
                <c:pt idx="2106">
                  <c:v>0.21</c:v>
                </c:pt>
                <c:pt idx="2107">
                  <c:v>0.14000000000000001</c:v>
                </c:pt>
                <c:pt idx="2108">
                  <c:v>0.25</c:v>
                </c:pt>
                <c:pt idx="2109">
                  <c:v>0.22</c:v>
                </c:pt>
                <c:pt idx="2110">
                  <c:v>0.16</c:v>
                </c:pt>
                <c:pt idx="2111">
                  <c:v>0.04</c:v>
                </c:pt>
                <c:pt idx="2112">
                  <c:v>-0.06</c:v>
                </c:pt>
                <c:pt idx="2113">
                  <c:v>-0.02</c:v>
                </c:pt>
                <c:pt idx="2114">
                  <c:v>0.06</c:v>
                </c:pt>
                <c:pt idx="2115">
                  <c:v>7.0000000000000007E-2</c:v>
                </c:pt>
                <c:pt idx="2116">
                  <c:v>0.05</c:v>
                </c:pt>
                <c:pt idx="2117">
                  <c:v>0.03</c:v>
                </c:pt>
                <c:pt idx="2118">
                  <c:v>0.12</c:v>
                </c:pt>
                <c:pt idx="2119">
                  <c:v>0.05</c:v>
                </c:pt>
                <c:pt idx="2120">
                  <c:v>-0.11</c:v>
                </c:pt>
                <c:pt idx="2121">
                  <c:v>-0.05</c:v>
                </c:pt>
                <c:pt idx="2122">
                  <c:v>0</c:v>
                </c:pt>
                <c:pt idx="2123">
                  <c:v>0.11</c:v>
                </c:pt>
                <c:pt idx="2124">
                  <c:v>0.04</c:v>
                </c:pt>
                <c:pt idx="2125">
                  <c:v>0.02</c:v>
                </c:pt>
                <c:pt idx="2126">
                  <c:v>0</c:v>
                </c:pt>
                <c:pt idx="2127">
                  <c:v>-0.17</c:v>
                </c:pt>
                <c:pt idx="2128">
                  <c:v>0</c:v>
                </c:pt>
                <c:pt idx="2129">
                  <c:v>0.01</c:v>
                </c:pt>
                <c:pt idx="2130">
                  <c:v>0.06</c:v>
                </c:pt>
                <c:pt idx="2131">
                  <c:v>0.08</c:v>
                </c:pt>
                <c:pt idx="2132">
                  <c:v>0.03</c:v>
                </c:pt>
                <c:pt idx="2133">
                  <c:v>0.12</c:v>
                </c:pt>
                <c:pt idx="2134">
                  <c:v>0.02</c:v>
                </c:pt>
                <c:pt idx="2135">
                  <c:v>0.19</c:v>
                </c:pt>
                <c:pt idx="2136">
                  <c:v>0.13</c:v>
                </c:pt>
                <c:pt idx="2137">
                  <c:v>-0.1</c:v>
                </c:pt>
                <c:pt idx="2138">
                  <c:v>-0.12</c:v>
                </c:pt>
                <c:pt idx="2139">
                  <c:v>-0.09</c:v>
                </c:pt>
                <c:pt idx="2140">
                  <c:v>-0.21</c:v>
                </c:pt>
                <c:pt idx="2141">
                  <c:v>0</c:v>
                </c:pt>
                <c:pt idx="2142">
                  <c:v>-0.01</c:v>
                </c:pt>
                <c:pt idx="2143">
                  <c:v>0.12</c:v>
                </c:pt>
                <c:pt idx="2144">
                  <c:v>0.2</c:v>
                </c:pt>
                <c:pt idx="2145">
                  <c:v>0.21</c:v>
                </c:pt>
                <c:pt idx="2146">
                  <c:v>0.27</c:v>
                </c:pt>
                <c:pt idx="2147">
                  <c:v>0.15</c:v>
                </c:pt>
                <c:pt idx="2148">
                  <c:v>0.03</c:v>
                </c:pt>
                <c:pt idx="2149">
                  <c:v>0.05</c:v>
                </c:pt>
                <c:pt idx="2150">
                  <c:v>-0.08</c:v>
                </c:pt>
                <c:pt idx="2151">
                  <c:v>0.01</c:v>
                </c:pt>
                <c:pt idx="2152">
                  <c:v>-0.16</c:v>
                </c:pt>
                <c:pt idx="2153">
                  <c:v>-0.03</c:v>
                </c:pt>
                <c:pt idx="2154">
                  <c:v>0.04</c:v>
                </c:pt>
                <c:pt idx="2155">
                  <c:v>-0.09</c:v>
                </c:pt>
                <c:pt idx="2156">
                  <c:v>0.05</c:v>
                </c:pt>
                <c:pt idx="2157">
                  <c:v>0.06</c:v>
                </c:pt>
                <c:pt idx="2158">
                  <c:v>0.1</c:v>
                </c:pt>
                <c:pt idx="2159">
                  <c:v>0.14000000000000001</c:v>
                </c:pt>
                <c:pt idx="2160">
                  <c:v>0.06</c:v>
                </c:pt>
                <c:pt idx="2161">
                  <c:v>0.13</c:v>
                </c:pt>
                <c:pt idx="2162">
                  <c:v>0.08</c:v>
                </c:pt>
                <c:pt idx="2163">
                  <c:v>0.06</c:v>
                </c:pt>
                <c:pt idx="2164">
                  <c:v>0.02</c:v>
                </c:pt>
                <c:pt idx="2165">
                  <c:v>-0.06</c:v>
                </c:pt>
                <c:pt idx="2166">
                  <c:v>-0.03</c:v>
                </c:pt>
                <c:pt idx="2167">
                  <c:v>0</c:v>
                </c:pt>
                <c:pt idx="2168">
                  <c:v>-0.03</c:v>
                </c:pt>
                <c:pt idx="2169">
                  <c:v>7.0000000000000007E-2</c:v>
                </c:pt>
                <c:pt idx="2170">
                  <c:v>0</c:v>
                </c:pt>
                <c:pt idx="2171">
                  <c:v>0.14000000000000001</c:v>
                </c:pt>
                <c:pt idx="2172">
                  <c:v>0.04</c:v>
                </c:pt>
                <c:pt idx="2173">
                  <c:v>0.04</c:v>
                </c:pt>
                <c:pt idx="2174">
                  <c:v>0.14000000000000001</c:v>
                </c:pt>
                <c:pt idx="2175">
                  <c:v>0.11</c:v>
                </c:pt>
                <c:pt idx="2176">
                  <c:v>0.08</c:v>
                </c:pt>
                <c:pt idx="2177">
                  <c:v>0.13</c:v>
                </c:pt>
                <c:pt idx="2178">
                  <c:v>-0.01</c:v>
                </c:pt>
                <c:pt idx="2179">
                  <c:v>0.09</c:v>
                </c:pt>
                <c:pt idx="2180">
                  <c:v>-0.03</c:v>
                </c:pt>
                <c:pt idx="2181">
                  <c:v>-0.01</c:v>
                </c:pt>
                <c:pt idx="2182">
                  <c:v>-0.04</c:v>
                </c:pt>
                <c:pt idx="2183">
                  <c:v>-0.08</c:v>
                </c:pt>
                <c:pt idx="2184">
                  <c:v>0.17</c:v>
                </c:pt>
                <c:pt idx="2185">
                  <c:v>0.11</c:v>
                </c:pt>
                <c:pt idx="2186">
                  <c:v>0.1</c:v>
                </c:pt>
                <c:pt idx="2187">
                  <c:v>0.08</c:v>
                </c:pt>
                <c:pt idx="2188">
                  <c:v>-0.08</c:v>
                </c:pt>
                <c:pt idx="2189">
                  <c:v>-7.0000000000000007E-2</c:v>
                </c:pt>
                <c:pt idx="2190">
                  <c:v>0.09</c:v>
                </c:pt>
                <c:pt idx="2191">
                  <c:v>-0.05</c:v>
                </c:pt>
                <c:pt idx="2192">
                  <c:v>0</c:v>
                </c:pt>
                <c:pt idx="2193">
                  <c:v>-0.11</c:v>
                </c:pt>
                <c:pt idx="2194">
                  <c:v>0.01</c:v>
                </c:pt>
                <c:pt idx="2195">
                  <c:v>0.16</c:v>
                </c:pt>
                <c:pt idx="2196">
                  <c:v>0.06</c:v>
                </c:pt>
                <c:pt idx="2197">
                  <c:v>0.02</c:v>
                </c:pt>
                <c:pt idx="2198">
                  <c:v>-0.11</c:v>
                </c:pt>
                <c:pt idx="2199">
                  <c:v>0.01</c:v>
                </c:pt>
                <c:pt idx="2200">
                  <c:v>0.03</c:v>
                </c:pt>
                <c:pt idx="2201">
                  <c:v>0.04</c:v>
                </c:pt>
                <c:pt idx="2202">
                  <c:v>0.12</c:v>
                </c:pt>
                <c:pt idx="2203">
                  <c:v>7.0000000000000007E-2</c:v>
                </c:pt>
                <c:pt idx="2204">
                  <c:v>0.04</c:v>
                </c:pt>
                <c:pt idx="2205">
                  <c:v>0.03</c:v>
                </c:pt>
                <c:pt idx="2206">
                  <c:v>-0.04</c:v>
                </c:pt>
                <c:pt idx="2207">
                  <c:v>0.16</c:v>
                </c:pt>
                <c:pt idx="2208">
                  <c:v>0.18</c:v>
                </c:pt>
                <c:pt idx="2209">
                  <c:v>0.34</c:v>
                </c:pt>
                <c:pt idx="2210">
                  <c:v>0.2</c:v>
                </c:pt>
                <c:pt idx="2211">
                  <c:v>0.09</c:v>
                </c:pt>
                <c:pt idx="2212">
                  <c:v>0.4</c:v>
                </c:pt>
                <c:pt idx="2213">
                  <c:v>0.34</c:v>
                </c:pt>
                <c:pt idx="2214">
                  <c:v>0.55000000000000004</c:v>
                </c:pt>
                <c:pt idx="2215">
                  <c:v>0.57999999999999996</c:v>
                </c:pt>
                <c:pt idx="2216">
                  <c:v>0.46</c:v>
                </c:pt>
                <c:pt idx="2217">
                  <c:v>0.53</c:v>
                </c:pt>
                <c:pt idx="2218">
                  <c:v>0.47</c:v>
                </c:pt>
                <c:pt idx="2219">
                  <c:v>0.48</c:v>
                </c:pt>
                <c:pt idx="2220">
                  <c:v>0.44</c:v>
                </c:pt>
                <c:pt idx="2221">
                  <c:v>0.67</c:v>
                </c:pt>
                <c:pt idx="2222">
                  <c:v>0.71</c:v>
                </c:pt>
                <c:pt idx="2223">
                  <c:v>0.51</c:v>
                </c:pt>
                <c:pt idx="2224">
                  <c:v>0.62</c:v>
                </c:pt>
                <c:pt idx="2225">
                  <c:v>0.51</c:v>
                </c:pt>
                <c:pt idx="2226">
                  <c:v>0.6</c:v>
                </c:pt>
                <c:pt idx="2227">
                  <c:v>0.65</c:v>
                </c:pt>
                <c:pt idx="2228">
                  <c:v>0.76</c:v>
                </c:pt>
                <c:pt idx="2229">
                  <c:v>0.74</c:v>
                </c:pt>
                <c:pt idx="2230">
                  <c:v>0.79</c:v>
                </c:pt>
                <c:pt idx="2231">
                  <c:v>0.89</c:v>
                </c:pt>
                <c:pt idx="2232">
                  <c:v>0.94</c:v>
                </c:pt>
                <c:pt idx="2233">
                  <c:v>0.92</c:v>
                </c:pt>
                <c:pt idx="2234">
                  <c:v>0.91</c:v>
                </c:pt>
                <c:pt idx="2235">
                  <c:v>0.8</c:v>
                </c:pt>
                <c:pt idx="2236">
                  <c:v>0.85</c:v>
                </c:pt>
                <c:pt idx="2237">
                  <c:v>0.71</c:v>
                </c:pt>
                <c:pt idx="2238">
                  <c:v>0.77</c:v>
                </c:pt>
                <c:pt idx="2239">
                  <c:v>0.72</c:v>
                </c:pt>
                <c:pt idx="2240">
                  <c:v>0.72</c:v>
                </c:pt>
                <c:pt idx="2241">
                  <c:v>0.7</c:v>
                </c:pt>
                <c:pt idx="2242">
                  <c:v>0.6</c:v>
                </c:pt>
                <c:pt idx="2243">
                  <c:v>0.8</c:v>
                </c:pt>
                <c:pt idx="2244">
                  <c:v>0.77</c:v>
                </c:pt>
                <c:pt idx="2245">
                  <c:v>0.82</c:v>
                </c:pt>
                <c:pt idx="2246">
                  <c:v>0.85</c:v>
                </c:pt>
                <c:pt idx="2247">
                  <c:v>0.74</c:v>
                </c:pt>
                <c:pt idx="2248">
                  <c:v>0.82</c:v>
                </c:pt>
                <c:pt idx="2249">
                  <c:v>0.69</c:v>
                </c:pt>
                <c:pt idx="2250">
                  <c:v>0.8</c:v>
                </c:pt>
                <c:pt idx="2251">
                  <c:v>0.79</c:v>
                </c:pt>
                <c:pt idx="2252">
                  <c:v>0.76</c:v>
                </c:pt>
                <c:pt idx="2253">
                  <c:v>0.79</c:v>
                </c:pt>
                <c:pt idx="2254">
                  <c:v>0.71</c:v>
                </c:pt>
                <c:pt idx="2255">
                  <c:v>0.8</c:v>
                </c:pt>
                <c:pt idx="2256">
                  <c:v>0.7</c:v>
                </c:pt>
                <c:pt idx="2257">
                  <c:v>0.8</c:v>
                </c:pt>
                <c:pt idx="2258">
                  <c:v>0.77</c:v>
                </c:pt>
                <c:pt idx="2259">
                  <c:v>0.87</c:v>
                </c:pt>
                <c:pt idx="2260">
                  <c:v>0.84</c:v>
                </c:pt>
                <c:pt idx="2261">
                  <c:v>0.73</c:v>
                </c:pt>
                <c:pt idx="2262">
                  <c:v>0.84</c:v>
                </c:pt>
                <c:pt idx="2263">
                  <c:v>0.74</c:v>
                </c:pt>
                <c:pt idx="2264">
                  <c:v>0.84</c:v>
                </c:pt>
                <c:pt idx="2265">
                  <c:v>0.86</c:v>
                </c:pt>
                <c:pt idx="2266">
                  <c:v>0.71</c:v>
                </c:pt>
                <c:pt idx="2267">
                  <c:v>0.84</c:v>
                </c:pt>
                <c:pt idx="2268">
                  <c:v>0.72</c:v>
                </c:pt>
                <c:pt idx="2269">
                  <c:v>0.86</c:v>
                </c:pt>
                <c:pt idx="2270">
                  <c:v>0.74</c:v>
                </c:pt>
                <c:pt idx="2271">
                  <c:v>0.65</c:v>
                </c:pt>
                <c:pt idx="2272">
                  <c:v>0.66</c:v>
                </c:pt>
                <c:pt idx="2273">
                  <c:v>0.56999999999999995</c:v>
                </c:pt>
                <c:pt idx="2274">
                  <c:v>0.63</c:v>
                </c:pt>
                <c:pt idx="2275">
                  <c:v>0.51</c:v>
                </c:pt>
                <c:pt idx="2276">
                  <c:v>0.56999999999999995</c:v>
                </c:pt>
                <c:pt idx="2277">
                  <c:v>0.53</c:v>
                </c:pt>
                <c:pt idx="2278">
                  <c:v>0.44</c:v>
                </c:pt>
                <c:pt idx="2279">
                  <c:v>0.55000000000000004</c:v>
                </c:pt>
                <c:pt idx="2280">
                  <c:v>0.38</c:v>
                </c:pt>
                <c:pt idx="2281">
                  <c:v>0.41</c:v>
                </c:pt>
                <c:pt idx="2282">
                  <c:v>0.24</c:v>
                </c:pt>
                <c:pt idx="2283">
                  <c:v>0.34</c:v>
                </c:pt>
                <c:pt idx="2284">
                  <c:v>0.27</c:v>
                </c:pt>
                <c:pt idx="2285">
                  <c:v>0.22</c:v>
                </c:pt>
                <c:pt idx="2286">
                  <c:v>0.33</c:v>
                </c:pt>
                <c:pt idx="2287">
                  <c:v>0.34</c:v>
                </c:pt>
                <c:pt idx="2288">
                  <c:v>0.43</c:v>
                </c:pt>
                <c:pt idx="2289">
                  <c:v>0.35</c:v>
                </c:pt>
                <c:pt idx="2290">
                  <c:v>0.31</c:v>
                </c:pt>
                <c:pt idx="2291">
                  <c:v>0.27</c:v>
                </c:pt>
                <c:pt idx="2292">
                  <c:v>0.14000000000000001</c:v>
                </c:pt>
                <c:pt idx="2293">
                  <c:v>0.21</c:v>
                </c:pt>
                <c:pt idx="2294">
                  <c:v>7.0000000000000007E-2</c:v>
                </c:pt>
                <c:pt idx="2295">
                  <c:v>0.1</c:v>
                </c:pt>
                <c:pt idx="2296">
                  <c:v>7.0000000000000007E-2</c:v>
                </c:pt>
                <c:pt idx="2297">
                  <c:v>-0.09</c:v>
                </c:pt>
                <c:pt idx="2298">
                  <c:v>0</c:v>
                </c:pt>
                <c:pt idx="2299">
                  <c:v>-0.05</c:v>
                </c:pt>
                <c:pt idx="2300">
                  <c:v>-0.01</c:v>
                </c:pt>
                <c:pt idx="2301">
                  <c:v>0.01</c:v>
                </c:pt>
                <c:pt idx="2302">
                  <c:v>-0.1</c:v>
                </c:pt>
                <c:pt idx="2303">
                  <c:v>-0.06</c:v>
                </c:pt>
                <c:pt idx="2304">
                  <c:v>-0.17</c:v>
                </c:pt>
                <c:pt idx="2305">
                  <c:v>-0.09</c:v>
                </c:pt>
                <c:pt idx="2306">
                  <c:v>-0.21</c:v>
                </c:pt>
                <c:pt idx="2307">
                  <c:v>-0.31</c:v>
                </c:pt>
                <c:pt idx="2308">
                  <c:v>-0.32</c:v>
                </c:pt>
                <c:pt idx="2309">
                  <c:v>-0.46</c:v>
                </c:pt>
                <c:pt idx="2310">
                  <c:v>-0.41</c:v>
                </c:pt>
                <c:pt idx="2311">
                  <c:v>-0.44</c:v>
                </c:pt>
                <c:pt idx="2312">
                  <c:v>-0.55000000000000004</c:v>
                </c:pt>
                <c:pt idx="2313">
                  <c:v>-0.41</c:v>
                </c:pt>
                <c:pt idx="2314">
                  <c:v>-0.37</c:v>
                </c:pt>
                <c:pt idx="2315">
                  <c:v>-0.31</c:v>
                </c:pt>
                <c:pt idx="2316">
                  <c:v>-0.33</c:v>
                </c:pt>
                <c:pt idx="2317">
                  <c:v>-0.36</c:v>
                </c:pt>
                <c:pt idx="2318">
                  <c:v>-0.52</c:v>
                </c:pt>
                <c:pt idx="2319">
                  <c:v>-0.57999999999999996</c:v>
                </c:pt>
                <c:pt idx="2320">
                  <c:v>-0.68</c:v>
                </c:pt>
                <c:pt idx="2321">
                  <c:v>-0.71</c:v>
                </c:pt>
                <c:pt idx="2322">
                  <c:v>-0.84</c:v>
                </c:pt>
                <c:pt idx="2323">
                  <c:v>-0.79</c:v>
                </c:pt>
                <c:pt idx="2324">
                  <c:v>-0.81</c:v>
                </c:pt>
                <c:pt idx="2325">
                  <c:v>-0.82</c:v>
                </c:pt>
                <c:pt idx="2326">
                  <c:v>-0.79</c:v>
                </c:pt>
                <c:pt idx="2327">
                  <c:v>-0.7</c:v>
                </c:pt>
                <c:pt idx="2328">
                  <c:v>-0.64</c:v>
                </c:pt>
                <c:pt idx="2329">
                  <c:v>-0.48</c:v>
                </c:pt>
                <c:pt idx="2330">
                  <c:v>-0.65</c:v>
                </c:pt>
                <c:pt idx="2331">
                  <c:v>-0.51</c:v>
                </c:pt>
                <c:pt idx="2332">
                  <c:v>-0.51</c:v>
                </c:pt>
                <c:pt idx="2333">
                  <c:v>-0.74</c:v>
                </c:pt>
                <c:pt idx="2334">
                  <c:v>-0.64</c:v>
                </c:pt>
                <c:pt idx="2335">
                  <c:v>-0.63</c:v>
                </c:pt>
                <c:pt idx="2336">
                  <c:v>-0.87</c:v>
                </c:pt>
                <c:pt idx="2337">
                  <c:v>-0.67</c:v>
                </c:pt>
                <c:pt idx="2338">
                  <c:v>-0.55000000000000004</c:v>
                </c:pt>
                <c:pt idx="2339">
                  <c:v>-0.57999999999999996</c:v>
                </c:pt>
                <c:pt idx="2340">
                  <c:v>-0.67</c:v>
                </c:pt>
                <c:pt idx="2341">
                  <c:v>-0.65</c:v>
                </c:pt>
                <c:pt idx="2342">
                  <c:v>-0.55000000000000004</c:v>
                </c:pt>
                <c:pt idx="2343">
                  <c:v>-0.57999999999999996</c:v>
                </c:pt>
                <c:pt idx="2344">
                  <c:v>-0.7</c:v>
                </c:pt>
                <c:pt idx="2345">
                  <c:v>-0.59</c:v>
                </c:pt>
                <c:pt idx="2346">
                  <c:v>-0.69</c:v>
                </c:pt>
                <c:pt idx="2347">
                  <c:v>-0.57999999999999996</c:v>
                </c:pt>
                <c:pt idx="2348">
                  <c:v>-0.66</c:v>
                </c:pt>
                <c:pt idx="2349">
                  <c:v>-0.78</c:v>
                </c:pt>
                <c:pt idx="2350">
                  <c:v>-0.57999999999999996</c:v>
                </c:pt>
                <c:pt idx="2351">
                  <c:v>-0.66</c:v>
                </c:pt>
                <c:pt idx="2352">
                  <c:v>-0.81</c:v>
                </c:pt>
                <c:pt idx="2353">
                  <c:v>-0.54</c:v>
                </c:pt>
                <c:pt idx="2354">
                  <c:v>-0.69</c:v>
                </c:pt>
                <c:pt idx="2355">
                  <c:v>-0.67</c:v>
                </c:pt>
                <c:pt idx="2356">
                  <c:v>-0.59</c:v>
                </c:pt>
                <c:pt idx="2357">
                  <c:v>-0.67</c:v>
                </c:pt>
                <c:pt idx="2358">
                  <c:v>-0.61</c:v>
                </c:pt>
                <c:pt idx="2359">
                  <c:v>-0.73</c:v>
                </c:pt>
                <c:pt idx="2360">
                  <c:v>-0.69</c:v>
                </c:pt>
                <c:pt idx="2361">
                  <c:v>-0.69</c:v>
                </c:pt>
                <c:pt idx="2362">
                  <c:v>-0.7</c:v>
                </c:pt>
                <c:pt idx="2363">
                  <c:v>-0.59</c:v>
                </c:pt>
                <c:pt idx="2364">
                  <c:v>-0.62</c:v>
                </c:pt>
                <c:pt idx="2365">
                  <c:v>-0.56999999999999995</c:v>
                </c:pt>
                <c:pt idx="2366">
                  <c:v>-0.47</c:v>
                </c:pt>
                <c:pt idx="2367">
                  <c:v>-0.53</c:v>
                </c:pt>
                <c:pt idx="2368">
                  <c:v>-0.46</c:v>
                </c:pt>
                <c:pt idx="2369">
                  <c:v>-0.47</c:v>
                </c:pt>
                <c:pt idx="2370">
                  <c:v>-0.39</c:v>
                </c:pt>
                <c:pt idx="2371">
                  <c:v>-0.26</c:v>
                </c:pt>
                <c:pt idx="2372">
                  <c:v>-0.27</c:v>
                </c:pt>
                <c:pt idx="2373">
                  <c:v>-0.32</c:v>
                </c:pt>
                <c:pt idx="2374">
                  <c:v>-0.17</c:v>
                </c:pt>
                <c:pt idx="2375">
                  <c:v>-0.31</c:v>
                </c:pt>
                <c:pt idx="2376">
                  <c:v>-0.33</c:v>
                </c:pt>
                <c:pt idx="2377">
                  <c:v>-0.4</c:v>
                </c:pt>
                <c:pt idx="2378">
                  <c:v>-0.41</c:v>
                </c:pt>
                <c:pt idx="2379">
                  <c:v>-0.28000000000000003</c:v>
                </c:pt>
                <c:pt idx="2380">
                  <c:v>-0.3</c:v>
                </c:pt>
                <c:pt idx="2381">
                  <c:v>-0.3</c:v>
                </c:pt>
                <c:pt idx="2382">
                  <c:v>-0.06</c:v>
                </c:pt>
                <c:pt idx="2383">
                  <c:v>-0.13</c:v>
                </c:pt>
                <c:pt idx="2384">
                  <c:v>7.0000000000000007E-2</c:v>
                </c:pt>
                <c:pt idx="2385">
                  <c:v>0.04</c:v>
                </c:pt>
                <c:pt idx="2386">
                  <c:v>-7.0000000000000007E-2</c:v>
                </c:pt>
                <c:pt idx="2387">
                  <c:v>-0.02</c:v>
                </c:pt>
                <c:pt idx="2388">
                  <c:v>-0.17</c:v>
                </c:pt>
                <c:pt idx="2389">
                  <c:v>-0.09</c:v>
                </c:pt>
                <c:pt idx="2390">
                  <c:v>-0.15</c:v>
                </c:pt>
                <c:pt idx="2391">
                  <c:v>-0.16</c:v>
                </c:pt>
                <c:pt idx="2392">
                  <c:v>0</c:v>
                </c:pt>
                <c:pt idx="2393">
                  <c:v>7.0000000000000007E-2</c:v>
                </c:pt>
                <c:pt idx="2394">
                  <c:v>0.04</c:v>
                </c:pt>
                <c:pt idx="2395">
                  <c:v>0.22</c:v>
                </c:pt>
                <c:pt idx="2396">
                  <c:v>0.21</c:v>
                </c:pt>
                <c:pt idx="2397">
                  <c:v>0.18</c:v>
                </c:pt>
                <c:pt idx="2398">
                  <c:v>0.15</c:v>
                </c:pt>
                <c:pt idx="2399">
                  <c:v>0.03</c:v>
                </c:pt>
                <c:pt idx="2400">
                  <c:v>0.06</c:v>
                </c:pt>
                <c:pt idx="2401">
                  <c:v>-0.08</c:v>
                </c:pt>
                <c:pt idx="2402">
                  <c:v>-0.03</c:v>
                </c:pt>
                <c:pt idx="2403">
                  <c:v>-0.13</c:v>
                </c:pt>
                <c:pt idx="2404">
                  <c:v>-0.14000000000000001</c:v>
                </c:pt>
                <c:pt idx="2405">
                  <c:v>0</c:v>
                </c:pt>
                <c:pt idx="2406">
                  <c:v>-0.09</c:v>
                </c:pt>
                <c:pt idx="2407">
                  <c:v>0.02</c:v>
                </c:pt>
                <c:pt idx="2408">
                  <c:v>-0.02</c:v>
                </c:pt>
                <c:pt idx="2409">
                  <c:v>-0.13</c:v>
                </c:pt>
                <c:pt idx="2410">
                  <c:v>-0.12</c:v>
                </c:pt>
                <c:pt idx="2411">
                  <c:v>-0.09</c:v>
                </c:pt>
                <c:pt idx="2412">
                  <c:v>-0.13</c:v>
                </c:pt>
                <c:pt idx="2413">
                  <c:v>0.01</c:v>
                </c:pt>
                <c:pt idx="2414">
                  <c:v>0.1</c:v>
                </c:pt>
                <c:pt idx="2415">
                  <c:v>0.13</c:v>
                </c:pt>
                <c:pt idx="2416">
                  <c:v>0.2</c:v>
                </c:pt>
                <c:pt idx="2417">
                  <c:v>0.14000000000000001</c:v>
                </c:pt>
                <c:pt idx="2418">
                  <c:v>0.17</c:v>
                </c:pt>
                <c:pt idx="2419">
                  <c:v>0.02</c:v>
                </c:pt>
                <c:pt idx="2420">
                  <c:v>0.06</c:v>
                </c:pt>
                <c:pt idx="2421">
                  <c:v>0.03</c:v>
                </c:pt>
                <c:pt idx="2422">
                  <c:v>-0.12</c:v>
                </c:pt>
                <c:pt idx="2423">
                  <c:v>0.01</c:v>
                </c:pt>
                <c:pt idx="2424">
                  <c:v>0.05</c:v>
                </c:pt>
                <c:pt idx="2425">
                  <c:v>0.04</c:v>
                </c:pt>
                <c:pt idx="2426">
                  <c:v>7.0000000000000007E-2</c:v>
                </c:pt>
                <c:pt idx="2427">
                  <c:v>0</c:v>
                </c:pt>
                <c:pt idx="2428">
                  <c:v>0.05</c:v>
                </c:pt>
                <c:pt idx="2429">
                  <c:v>-0.04</c:v>
                </c:pt>
                <c:pt idx="2430">
                  <c:v>-0.04</c:v>
                </c:pt>
                <c:pt idx="2431">
                  <c:v>0</c:v>
                </c:pt>
                <c:pt idx="2432">
                  <c:v>-0.06</c:v>
                </c:pt>
                <c:pt idx="2433">
                  <c:v>0.06</c:v>
                </c:pt>
                <c:pt idx="2434">
                  <c:v>0.05</c:v>
                </c:pt>
                <c:pt idx="2435">
                  <c:v>0.06</c:v>
                </c:pt>
                <c:pt idx="2436">
                  <c:v>0.13</c:v>
                </c:pt>
                <c:pt idx="2437">
                  <c:v>0.08</c:v>
                </c:pt>
                <c:pt idx="2438">
                  <c:v>0.14000000000000001</c:v>
                </c:pt>
                <c:pt idx="2439">
                  <c:v>0.01</c:v>
                </c:pt>
                <c:pt idx="2440">
                  <c:v>-0.12</c:v>
                </c:pt>
                <c:pt idx="2441">
                  <c:v>0</c:v>
                </c:pt>
                <c:pt idx="2442">
                  <c:v>-0.1</c:v>
                </c:pt>
                <c:pt idx="2443">
                  <c:v>-0.06</c:v>
                </c:pt>
                <c:pt idx="2444">
                  <c:v>0.04</c:v>
                </c:pt>
                <c:pt idx="2445">
                  <c:v>0.03</c:v>
                </c:pt>
                <c:pt idx="2446">
                  <c:v>0.12</c:v>
                </c:pt>
                <c:pt idx="2447">
                  <c:v>0.04</c:v>
                </c:pt>
                <c:pt idx="2448">
                  <c:v>0.13</c:v>
                </c:pt>
                <c:pt idx="2449">
                  <c:v>0.08</c:v>
                </c:pt>
                <c:pt idx="2450">
                  <c:v>-0.01</c:v>
                </c:pt>
                <c:pt idx="2451">
                  <c:v>0.02</c:v>
                </c:pt>
                <c:pt idx="2452">
                  <c:v>-0.04</c:v>
                </c:pt>
                <c:pt idx="2453">
                  <c:v>-0.1</c:v>
                </c:pt>
                <c:pt idx="2454">
                  <c:v>0.01</c:v>
                </c:pt>
                <c:pt idx="2455">
                  <c:v>-0.08</c:v>
                </c:pt>
                <c:pt idx="2456">
                  <c:v>7.0000000000000007E-2</c:v>
                </c:pt>
                <c:pt idx="2457">
                  <c:v>7.0000000000000007E-2</c:v>
                </c:pt>
                <c:pt idx="2458">
                  <c:v>0.16</c:v>
                </c:pt>
                <c:pt idx="2459">
                  <c:v>0.16</c:v>
                </c:pt>
                <c:pt idx="2460">
                  <c:v>0.03</c:v>
                </c:pt>
                <c:pt idx="2461">
                  <c:v>7.0000000000000007E-2</c:v>
                </c:pt>
                <c:pt idx="2462">
                  <c:v>0</c:v>
                </c:pt>
                <c:pt idx="2463">
                  <c:v>-7.0000000000000007E-2</c:v>
                </c:pt>
                <c:pt idx="2464">
                  <c:v>0.08</c:v>
                </c:pt>
                <c:pt idx="2465">
                  <c:v>0.05</c:v>
                </c:pt>
                <c:pt idx="2466">
                  <c:v>0.11</c:v>
                </c:pt>
                <c:pt idx="2467">
                  <c:v>0.06</c:v>
                </c:pt>
                <c:pt idx="2468">
                  <c:v>0</c:v>
                </c:pt>
                <c:pt idx="2469">
                  <c:v>7.0000000000000007E-2</c:v>
                </c:pt>
                <c:pt idx="2470">
                  <c:v>-0.01</c:v>
                </c:pt>
                <c:pt idx="2471">
                  <c:v>0.05</c:v>
                </c:pt>
                <c:pt idx="2472">
                  <c:v>0.05</c:v>
                </c:pt>
                <c:pt idx="2473">
                  <c:v>-0.06</c:v>
                </c:pt>
                <c:pt idx="2474">
                  <c:v>7.0000000000000007E-2</c:v>
                </c:pt>
                <c:pt idx="2475">
                  <c:v>-0.01</c:v>
                </c:pt>
                <c:pt idx="2476">
                  <c:v>0.05</c:v>
                </c:pt>
                <c:pt idx="2477">
                  <c:v>0.02</c:v>
                </c:pt>
                <c:pt idx="2478">
                  <c:v>-0.02</c:v>
                </c:pt>
                <c:pt idx="2479">
                  <c:v>0.14000000000000001</c:v>
                </c:pt>
                <c:pt idx="2480">
                  <c:v>0</c:v>
                </c:pt>
                <c:pt idx="2481">
                  <c:v>0.09</c:v>
                </c:pt>
                <c:pt idx="2482">
                  <c:v>0.06</c:v>
                </c:pt>
                <c:pt idx="2483">
                  <c:v>-0.1</c:v>
                </c:pt>
                <c:pt idx="2484">
                  <c:v>-0.04</c:v>
                </c:pt>
                <c:pt idx="2485">
                  <c:v>-0.08</c:v>
                </c:pt>
                <c:pt idx="2486">
                  <c:v>0.06</c:v>
                </c:pt>
                <c:pt idx="2487">
                  <c:v>0.18</c:v>
                </c:pt>
                <c:pt idx="2488">
                  <c:v>0.11</c:v>
                </c:pt>
                <c:pt idx="2489">
                  <c:v>0.19</c:v>
                </c:pt>
                <c:pt idx="2490">
                  <c:v>0.13</c:v>
                </c:pt>
                <c:pt idx="2491">
                  <c:v>0.16</c:v>
                </c:pt>
                <c:pt idx="2492">
                  <c:v>0.02</c:v>
                </c:pt>
                <c:pt idx="2493">
                  <c:v>-0.13</c:v>
                </c:pt>
                <c:pt idx="2494">
                  <c:v>-0.03</c:v>
                </c:pt>
                <c:pt idx="2495">
                  <c:v>-0.03</c:v>
                </c:pt>
                <c:pt idx="2496">
                  <c:v>-0.01</c:v>
                </c:pt>
                <c:pt idx="2497">
                  <c:v>0.06</c:v>
                </c:pt>
                <c:pt idx="2498">
                  <c:v>0</c:v>
                </c:pt>
                <c:pt idx="2499">
                  <c:v>0.01</c:v>
                </c:pt>
                <c:pt idx="2500">
                  <c:v>0.02</c:v>
                </c:pt>
                <c:pt idx="2501">
                  <c:v>0.03</c:v>
                </c:pt>
                <c:pt idx="2502">
                  <c:v>0.13</c:v>
                </c:pt>
                <c:pt idx="2503">
                  <c:v>0.04</c:v>
                </c:pt>
                <c:pt idx="2504">
                  <c:v>0.14000000000000001</c:v>
                </c:pt>
                <c:pt idx="2505">
                  <c:v>0.1</c:v>
                </c:pt>
                <c:pt idx="2506">
                  <c:v>-0.01</c:v>
                </c:pt>
                <c:pt idx="2507">
                  <c:v>0.06</c:v>
                </c:pt>
                <c:pt idx="2508">
                  <c:v>-0.03</c:v>
                </c:pt>
                <c:pt idx="2509">
                  <c:v>0.02</c:v>
                </c:pt>
                <c:pt idx="2510">
                  <c:v>0</c:v>
                </c:pt>
                <c:pt idx="2511">
                  <c:v>-0.03</c:v>
                </c:pt>
                <c:pt idx="2512">
                  <c:v>7.0000000000000007E-2</c:v>
                </c:pt>
                <c:pt idx="2513">
                  <c:v>-0.01</c:v>
                </c:pt>
                <c:pt idx="2514">
                  <c:v>-0.02</c:v>
                </c:pt>
                <c:pt idx="2515">
                  <c:v>-0.01</c:v>
                </c:pt>
                <c:pt idx="2516">
                  <c:v>0.04</c:v>
                </c:pt>
                <c:pt idx="2517">
                  <c:v>0.13</c:v>
                </c:pt>
                <c:pt idx="2518">
                  <c:v>0.23</c:v>
                </c:pt>
                <c:pt idx="2519">
                  <c:v>7.0000000000000007E-2</c:v>
                </c:pt>
                <c:pt idx="2520">
                  <c:v>7.0000000000000007E-2</c:v>
                </c:pt>
                <c:pt idx="2521">
                  <c:v>-0.1</c:v>
                </c:pt>
                <c:pt idx="2522">
                  <c:v>0.03</c:v>
                </c:pt>
                <c:pt idx="2523">
                  <c:v>-0.01</c:v>
                </c:pt>
                <c:pt idx="2524">
                  <c:v>-0.04</c:v>
                </c:pt>
                <c:pt idx="2525">
                  <c:v>-0.02</c:v>
                </c:pt>
                <c:pt idx="2526">
                  <c:v>-0.16</c:v>
                </c:pt>
                <c:pt idx="2527">
                  <c:v>-0.03</c:v>
                </c:pt>
                <c:pt idx="2528">
                  <c:v>0</c:v>
                </c:pt>
                <c:pt idx="2529">
                  <c:v>0</c:v>
                </c:pt>
                <c:pt idx="2530">
                  <c:v>0.24</c:v>
                </c:pt>
                <c:pt idx="2531">
                  <c:v>0.2</c:v>
                </c:pt>
                <c:pt idx="2532">
                  <c:v>0.17</c:v>
                </c:pt>
                <c:pt idx="2533">
                  <c:v>0.17</c:v>
                </c:pt>
                <c:pt idx="2534">
                  <c:v>0</c:v>
                </c:pt>
                <c:pt idx="2535">
                  <c:v>7.0000000000000007E-2</c:v>
                </c:pt>
                <c:pt idx="2536">
                  <c:v>-0.04</c:v>
                </c:pt>
                <c:pt idx="2537">
                  <c:v>-0.06</c:v>
                </c:pt>
                <c:pt idx="2538">
                  <c:v>0.03</c:v>
                </c:pt>
                <c:pt idx="2539">
                  <c:v>-0.02</c:v>
                </c:pt>
                <c:pt idx="2540">
                  <c:v>0.03</c:v>
                </c:pt>
                <c:pt idx="2541">
                  <c:v>-7.0000000000000007E-2</c:v>
                </c:pt>
                <c:pt idx="2542">
                  <c:v>-0.04</c:v>
                </c:pt>
                <c:pt idx="2543">
                  <c:v>0.08</c:v>
                </c:pt>
                <c:pt idx="2544">
                  <c:v>0</c:v>
                </c:pt>
                <c:pt idx="2545">
                  <c:v>0.08</c:v>
                </c:pt>
                <c:pt idx="2546">
                  <c:v>0.09</c:v>
                </c:pt>
                <c:pt idx="2547">
                  <c:v>-0.03</c:v>
                </c:pt>
                <c:pt idx="2548">
                  <c:v>7.0000000000000007E-2</c:v>
                </c:pt>
                <c:pt idx="2549">
                  <c:v>0.04</c:v>
                </c:pt>
                <c:pt idx="2550">
                  <c:v>0.11</c:v>
                </c:pt>
                <c:pt idx="2551">
                  <c:v>0.15</c:v>
                </c:pt>
                <c:pt idx="2552">
                  <c:v>7.0000000000000007E-2</c:v>
                </c:pt>
                <c:pt idx="2553">
                  <c:v>7.0000000000000007E-2</c:v>
                </c:pt>
                <c:pt idx="2554">
                  <c:v>-0.09</c:v>
                </c:pt>
                <c:pt idx="2555">
                  <c:v>-7.0000000000000007E-2</c:v>
                </c:pt>
                <c:pt idx="2556">
                  <c:v>-0.06</c:v>
                </c:pt>
                <c:pt idx="2557">
                  <c:v>-0.01</c:v>
                </c:pt>
                <c:pt idx="2558">
                  <c:v>0.13</c:v>
                </c:pt>
                <c:pt idx="2559">
                  <c:v>0.08</c:v>
                </c:pt>
                <c:pt idx="2560">
                  <c:v>0</c:v>
                </c:pt>
                <c:pt idx="2561">
                  <c:v>0.09</c:v>
                </c:pt>
                <c:pt idx="2562">
                  <c:v>0.01</c:v>
                </c:pt>
                <c:pt idx="2563">
                  <c:v>0.01</c:v>
                </c:pt>
                <c:pt idx="2564">
                  <c:v>0</c:v>
                </c:pt>
                <c:pt idx="2565">
                  <c:v>-0.08</c:v>
                </c:pt>
                <c:pt idx="2566">
                  <c:v>0.03</c:v>
                </c:pt>
                <c:pt idx="2567">
                  <c:v>-0.05</c:v>
                </c:pt>
                <c:pt idx="2568">
                  <c:v>7.0000000000000007E-2</c:v>
                </c:pt>
                <c:pt idx="2569">
                  <c:v>7.0000000000000007E-2</c:v>
                </c:pt>
                <c:pt idx="2570">
                  <c:v>0.02</c:v>
                </c:pt>
                <c:pt idx="2571">
                  <c:v>0.15</c:v>
                </c:pt>
                <c:pt idx="2572">
                  <c:v>0.11</c:v>
                </c:pt>
                <c:pt idx="2573">
                  <c:v>0.14000000000000001</c:v>
                </c:pt>
                <c:pt idx="2574">
                  <c:v>0.01</c:v>
                </c:pt>
                <c:pt idx="2575">
                  <c:v>-0.08</c:v>
                </c:pt>
                <c:pt idx="2576">
                  <c:v>0.01</c:v>
                </c:pt>
                <c:pt idx="2577">
                  <c:v>-0.18</c:v>
                </c:pt>
                <c:pt idx="2578">
                  <c:v>-0.09</c:v>
                </c:pt>
                <c:pt idx="2579">
                  <c:v>0</c:v>
                </c:pt>
                <c:pt idx="2580">
                  <c:v>-7.0000000000000007E-2</c:v>
                </c:pt>
                <c:pt idx="2581">
                  <c:v>0.19</c:v>
                </c:pt>
                <c:pt idx="2582">
                  <c:v>0.13</c:v>
                </c:pt>
                <c:pt idx="2583">
                  <c:v>0.23</c:v>
                </c:pt>
                <c:pt idx="2584">
                  <c:v>0.12</c:v>
                </c:pt>
                <c:pt idx="2585">
                  <c:v>-0.15</c:v>
                </c:pt>
                <c:pt idx="2586">
                  <c:v>0.09</c:v>
                </c:pt>
                <c:pt idx="2587">
                  <c:v>0.11</c:v>
                </c:pt>
                <c:pt idx="2588">
                  <c:v>0.12</c:v>
                </c:pt>
                <c:pt idx="2589">
                  <c:v>0.34</c:v>
                </c:pt>
                <c:pt idx="2590">
                  <c:v>0.14000000000000001</c:v>
                </c:pt>
                <c:pt idx="2591">
                  <c:v>0.19</c:v>
                </c:pt>
                <c:pt idx="2592">
                  <c:v>-0.01</c:v>
                </c:pt>
                <c:pt idx="2593">
                  <c:v>-0.02</c:v>
                </c:pt>
                <c:pt idx="2594">
                  <c:v>-0.08</c:v>
                </c:pt>
                <c:pt idx="2595">
                  <c:v>-0.22</c:v>
                </c:pt>
                <c:pt idx="2596">
                  <c:v>-0.05</c:v>
                </c:pt>
                <c:pt idx="2597">
                  <c:v>0.01</c:v>
                </c:pt>
                <c:pt idx="2598">
                  <c:v>0.11</c:v>
                </c:pt>
                <c:pt idx="2599">
                  <c:v>0.09</c:v>
                </c:pt>
                <c:pt idx="2600">
                  <c:v>0.09</c:v>
                </c:pt>
                <c:pt idx="2601">
                  <c:v>0.17</c:v>
                </c:pt>
                <c:pt idx="2602">
                  <c:v>0.01</c:v>
                </c:pt>
                <c:pt idx="2603">
                  <c:v>0</c:v>
                </c:pt>
                <c:pt idx="2604">
                  <c:v>0.01</c:v>
                </c:pt>
                <c:pt idx="2605">
                  <c:v>-0.15</c:v>
                </c:pt>
                <c:pt idx="2606">
                  <c:v>-0.08</c:v>
                </c:pt>
                <c:pt idx="2607">
                  <c:v>-0.12</c:v>
                </c:pt>
                <c:pt idx="2608">
                  <c:v>0.04</c:v>
                </c:pt>
                <c:pt idx="2609">
                  <c:v>0.01</c:v>
                </c:pt>
                <c:pt idx="2610">
                  <c:v>0.12</c:v>
                </c:pt>
                <c:pt idx="2611">
                  <c:v>0.16</c:v>
                </c:pt>
                <c:pt idx="2612">
                  <c:v>7.0000000000000007E-2</c:v>
                </c:pt>
                <c:pt idx="2613">
                  <c:v>0.15</c:v>
                </c:pt>
                <c:pt idx="2614">
                  <c:v>0.01</c:v>
                </c:pt>
                <c:pt idx="2615">
                  <c:v>0.05</c:v>
                </c:pt>
                <c:pt idx="2616">
                  <c:v>0.02</c:v>
                </c:pt>
                <c:pt idx="2617">
                  <c:v>-0.09</c:v>
                </c:pt>
                <c:pt idx="2618">
                  <c:v>0.02</c:v>
                </c:pt>
                <c:pt idx="2619">
                  <c:v>0.01</c:v>
                </c:pt>
                <c:pt idx="2620">
                  <c:v>0.09</c:v>
                </c:pt>
                <c:pt idx="2621">
                  <c:v>0.03</c:v>
                </c:pt>
                <c:pt idx="2622">
                  <c:v>0.03</c:v>
                </c:pt>
                <c:pt idx="2623">
                  <c:v>0.03</c:v>
                </c:pt>
                <c:pt idx="2624">
                  <c:v>-7.0000000000000007E-2</c:v>
                </c:pt>
                <c:pt idx="2625">
                  <c:v>0</c:v>
                </c:pt>
                <c:pt idx="2626">
                  <c:v>-0.04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0.08</c:v>
                </c:pt>
                <c:pt idx="2631">
                  <c:v>0.08</c:v>
                </c:pt>
                <c:pt idx="2632">
                  <c:v>0.08</c:v>
                </c:pt>
                <c:pt idx="2633">
                  <c:v>0.06</c:v>
                </c:pt>
                <c:pt idx="2634">
                  <c:v>0.13</c:v>
                </c:pt>
                <c:pt idx="2635">
                  <c:v>7.0000000000000007E-2</c:v>
                </c:pt>
                <c:pt idx="2636">
                  <c:v>-0.09</c:v>
                </c:pt>
                <c:pt idx="2637">
                  <c:v>0.04</c:v>
                </c:pt>
                <c:pt idx="2638">
                  <c:v>-0.08</c:v>
                </c:pt>
                <c:pt idx="2639">
                  <c:v>0.06</c:v>
                </c:pt>
                <c:pt idx="2640">
                  <c:v>0.05</c:v>
                </c:pt>
                <c:pt idx="2641">
                  <c:v>-0.06</c:v>
                </c:pt>
                <c:pt idx="2642">
                  <c:v>0.11</c:v>
                </c:pt>
                <c:pt idx="2643">
                  <c:v>0.08</c:v>
                </c:pt>
                <c:pt idx="2644">
                  <c:v>0.09</c:v>
                </c:pt>
                <c:pt idx="2645">
                  <c:v>0.09</c:v>
                </c:pt>
                <c:pt idx="2646">
                  <c:v>0.1</c:v>
                </c:pt>
                <c:pt idx="2647">
                  <c:v>0.11</c:v>
                </c:pt>
                <c:pt idx="2648">
                  <c:v>-0.04</c:v>
                </c:pt>
                <c:pt idx="2649">
                  <c:v>0.02</c:v>
                </c:pt>
                <c:pt idx="2650">
                  <c:v>0</c:v>
                </c:pt>
                <c:pt idx="2651">
                  <c:v>0</c:v>
                </c:pt>
                <c:pt idx="2652">
                  <c:v>0.08</c:v>
                </c:pt>
                <c:pt idx="2653">
                  <c:v>-0.01</c:v>
                </c:pt>
                <c:pt idx="2654">
                  <c:v>0.01</c:v>
                </c:pt>
                <c:pt idx="2655">
                  <c:v>-0.06</c:v>
                </c:pt>
                <c:pt idx="2656">
                  <c:v>0.04</c:v>
                </c:pt>
                <c:pt idx="2657">
                  <c:v>0.08</c:v>
                </c:pt>
                <c:pt idx="2658">
                  <c:v>-0.06</c:v>
                </c:pt>
                <c:pt idx="2659">
                  <c:v>0.12</c:v>
                </c:pt>
                <c:pt idx="2660">
                  <c:v>0.08</c:v>
                </c:pt>
                <c:pt idx="2661">
                  <c:v>0.08</c:v>
                </c:pt>
                <c:pt idx="2662">
                  <c:v>0.02</c:v>
                </c:pt>
                <c:pt idx="2663">
                  <c:v>0.1</c:v>
                </c:pt>
                <c:pt idx="2664">
                  <c:v>0.08</c:v>
                </c:pt>
                <c:pt idx="2665">
                  <c:v>-0.02</c:v>
                </c:pt>
                <c:pt idx="2666">
                  <c:v>0.08</c:v>
                </c:pt>
                <c:pt idx="2667">
                  <c:v>-7.0000000000000007E-2</c:v>
                </c:pt>
                <c:pt idx="2668">
                  <c:v>0.01</c:v>
                </c:pt>
                <c:pt idx="2669">
                  <c:v>0</c:v>
                </c:pt>
                <c:pt idx="2670">
                  <c:v>-0.09</c:v>
                </c:pt>
                <c:pt idx="2671">
                  <c:v>0.09</c:v>
                </c:pt>
                <c:pt idx="2672">
                  <c:v>0.03</c:v>
                </c:pt>
                <c:pt idx="2673">
                  <c:v>0.04</c:v>
                </c:pt>
                <c:pt idx="2674">
                  <c:v>0.02</c:v>
                </c:pt>
                <c:pt idx="2675">
                  <c:v>0.14000000000000001</c:v>
                </c:pt>
                <c:pt idx="2676">
                  <c:v>0.09</c:v>
                </c:pt>
                <c:pt idx="2677">
                  <c:v>-0.02</c:v>
                </c:pt>
                <c:pt idx="2678">
                  <c:v>0.03</c:v>
                </c:pt>
                <c:pt idx="2679">
                  <c:v>0</c:v>
                </c:pt>
                <c:pt idx="2680">
                  <c:v>-0.08</c:v>
                </c:pt>
                <c:pt idx="2681">
                  <c:v>-0.04</c:v>
                </c:pt>
                <c:pt idx="2682">
                  <c:v>-0.08</c:v>
                </c:pt>
                <c:pt idx="2683">
                  <c:v>0.04</c:v>
                </c:pt>
                <c:pt idx="2684">
                  <c:v>0.01</c:v>
                </c:pt>
                <c:pt idx="2685">
                  <c:v>0.15</c:v>
                </c:pt>
                <c:pt idx="2686">
                  <c:v>0.18</c:v>
                </c:pt>
                <c:pt idx="2687">
                  <c:v>0.09</c:v>
                </c:pt>
                <c:pt idx="2688">
                  <c:v>0.2</c:v>
                </c:pt>
                <c:pt idx="2689">
                  <c:v>7.0000000000000007E-2</c:v>
                </c:pt>
                <c:pt idx="2690">
                  <c:v>7.0000000000000007E-2</c:v>
                </c:pt>
                <c:pt idx="2691">
                  <c:v>0.01</c:v>
                </c:pt>
                <c:pt idx="2692">
                  <c:v>-0.13</c:v>
                </c:pt>
                <c:pt idx="2693">
                  <c:v>-0.2</c:v>
                </c:pt>
                <c:pt idx="2694">
                  <c:v>-0.3</c:v>
                </c:pt>
                <c:pt idx="2695">
                  <c:v>-0.02</c:v>
                </c:pt>
                <c:pt idx="2696">
                  <c:v>-0.02</c:v>
                </c:pt>
                <c:pt idx="2697">
                  <c:v>0.26</c:v>
                </c:pt>
                <c:pt idx="2698">
                  <c:v>0.25</c:v>
                </c:pt>
                <c:pt idx="2699">
                  <c:v>0.19</c:v>
                </c:pt>
                <c:pt idx="2700">
                  <c:v>0.21</c:v>
                </c:pt>
                <c:pt idx="2701">
                  <c:v>7.0000000000000007E-2</c:v>
                </c:pt>
                <c:pt idx="2702">
                  <c:v>0</c:v>
                </c:pt>
                <c:pt idx="2703">
                  <c:v>-0.04</c:v>
                </c:pt>
                <c:pt idx="2704">
                  <c:v>-0.27</c:v>
                </c:pt>
                <c:pt idx="2705">
                  <c:v>-0.1</c:v>
                </c:pt>
                <c:pt idx="2706">
                  <c:v>-0.17</c:v>
                </c:pt>
                <c:pt idx="2707">
                  <c:v>-0.06</c:v>
                </c:pt>
                <c:pt idx="2708">
                  <c:v>-0.04</c:v>
                </c:pt>
                <c:pt idx="2709">
                  <c:v>0</c:v>
                </c:pt>
                <c:pt idx="2710">
                  <c:v>7.0000000000000007E-2</c:v>
                </c:pt>
                <c:pt idx="2711">
                  <c:v>0.03</c:v>
                </c:pt>
                <c:pt idx="2712">
                  <c:v>0.19</c:v>
                </c:pt>
                <c:pt idx="2713">
                  <c:v>0.14000000000000001</c:v>
                </c:pt>
                <c:pt idx="2714">
                  <c:v>0.17</c:v>
                </c:pt>
                <c:pt idx="2715">
                  <c:v>0.05</c:v>
                </c:pt>
                <c:pt idx="2716">
                  <c:v>-0.03</c:v>
                </c:pt>
                <c:pt idx="2717">
                  <c:v>0.08</c:v>
                </c:pt>
                <c:pt idx="2718">
                  <c:v>0</c:v>
                </c:pt>
                <c:pt idx="2719">
                  <c:v>0.05</c:v>
                </c:pt>
                <c:pt idx="2720">
                  <c:v>0</c:v>
                </c:pt>
                <c:pt idx="2721">
                  <c:v>-0.13</c:v>
                </c:pt>
                <c:pt idx="2722">
                  <c:v>0.08</c:v>
                </c:pt>
                <c:pt idx="2723">
                  <c:v>0.02</c:v>
                </c:pt>
                <c:pt idx="2724">
                  <c:v>7.0000000000000007E-2</c:v>
                </c:pt>
                <c:pt idx="2725">
                  <c:v>0.02</c:v>
                </c:pt>
                <c:pt idx="2726">
                  <c:v>0.08</c:v>
                </c:pt>
                <c:pt idx="2727">
                  <c:v>0.09</c:v>
                </c:pt>
                <c:pt idx="2728">
                  <c:v>-0.04</c:v>
                </c:pt>
                <c:pt idx="2729">
                  <c:v>0.04</c:v>
                </c:pt>
                <c:pt idx="2730">
                  <c:v>-0.01</c:v>
                </c:pt>
                <c:pt idx="2731">
                  <c:v>0.11</c:v>
                </c:pt>
                <c:pt idx="2732">
                  <c:v>7.0000000000000007E-2</c:v>
                </c:pt>
                <c:pt idx="2733">
                  <c:v>-0.03</c:v>
                </c:pt>
                <c:pt idx="2734">
                  <c:v>7.0000000000000007E-2</c:v>
                </c:pt>
                <c:pt idx="2735">
                  <c:v>0</c:v>
                </c:pt>
                <c:pt idx="2736">
                  <c:v>0.08</c:v>
                </c:pt>
                <c:pt idx="2737">
                  <c:v>0</c:v>
                </c:pt>
                <c:pt idx="2738">
                  <c:v>0.12</c:v>
                </c:pt>
                <c:pt idx="2739">
                  <c:v>0.06</c:v>
                </c:pt>
                <c:pt idx="2740">
                  <c:v>-0.1</c:v>
                </c:pt>
                <c:pt idx="2741">
                  <c:v>0.08</c:v>
                </c:pt>
                <c:pt idx="2742">
                  <c:v>0.17</c:v>
                </c:pt>
                <c:pt idx="2743">
                  <c:v>0.33</c:v>
                </c:pt>
                <c:pt idx="2744">
                  <c:v>0.39</c:v>
                </c:pt>
                <c:pt idx="2745">
                  <c:v>0.2</c:v>
                </c:pt>
                <c:pt idx="2746">
                  <c:v>0.32</c:v>
                </c:pt>
                <c:pt idx="2747">
                  <c:v>0.28999999999999998</c:v>
                </c:pt>
                <c:pt idx="2748">
                  <c:v>0.35</c:v>
                </c:pt>
                <c:pt idx="2749">
                  <c:v>0.33</c:v>
                </c:pt>
                <c:pt idx="2750">
                  <c:v>0.44</c:v>
                </c:pt>
                <c:pt idx="2751">
                  <c:v>0.55000000000000004</c:v>
                </c:pt>
                <c:pt idx="2752">
                  <c:v>0.48</c:v>
                </c:pt>
                <c:pt idx="2753">
                  <c:v>0.56999999999999995</c:v>
                </c:pt>
                <c:pt idx="2754">
                  <c:v>0.43</c:v>
                </c:pt>
                <c:pt idx="2755">
                  <c:v>0.49</c:v>
                </c:pt>
                <c:pt idx="2756">
                  <c:v>0.47</c:v>
                </c:pt>
                <c:pt idx="2757">
                  <c:v>0.42</c:v>
                </c:pt>
                <c:pt idx="2758">
                  <c:v>0.54</c:v>
                </c:pt>
                <c:pt idx="2759">
                  <c:v>0.47</c:v>
                </c:pt>
                <c:pt idx="2760">
                  <c:v>0.64</c:v>
                </c:pt>
                <c:pt idx="2761">
                  <c:v>0.62</c:v>
                </c:pt>
                <c:pt idx="2762">
                  <c:v>0.78</c:v>
                </c:pt>
                <c:pt idx="2763">
                  <c:v>0.86</c:v>
                </c:pt>
                <c:pt idx="2764">
                  <c:v>0.91</c:v>
                </c:pt>
                <c:pt idx="2765">
                  <c:v>1.05</c:v>
                </c:pt>
                <c:pt idx="2766">
                  <c:v>0.95</c:v>
                </c:pt>
                <c:pt idx="2767">
                  <c:v>0.93</c:v>
                </c:pt>
                <c:pt idx="2768">
                  <c:v>0.97</c:v>
                </c:pt>
                <c:pt idx="2769">
                  <c:v>0.83</c:v>
                </c:pt>
                <c:pt idx="2770">
                  <c:v>0.79</c:v>
                </c:pt>
                <c:pt idx="2771">
                  <c:v>0.69</c:v>
                </c:pt>
                <c:pt idx="2772">
                  <c:v>0.76</c:v>
                </c:pt>
                <c:pt idx="2773">
                  <c:v>0.62</c:v>
                </c:pt>
                <c:pt idx="2774">
                  <c:v>0.7</c:v>
                </c:pt>
                <c:pt idx="2775">
                  <c:v>0.69</c:v>
                </c:pt>
                <c:pt idx="2776">
                  <c:v>0.6</c:v>
                </c:pt>
                <c:pt idx="2777">
                  <c:v>0.76</c:v>
                </c:pt>
                <c:pt idx="2778">
                  <c:v>0.78</c:v>
                </c:pt>
                <c:pt idx="2779">
                  <c:v>0.87</c:v>
                </c:pt>
                <c:pt idx="2780">
                  <c:v>0.77</c:v>
                </c:pt>
                <c:pt idx="2781">
                  <c:v>0.87</c:v>
                </c:pt>
                <c:pt idx="2782">
                  <c:v>0.9</c:v>
                </c:pt>
                <c:pt idx="2783">
                  <c:v>0.75</c:v>
                </c:pt>
                <c:pt idx="2784">
                  <c:v>0.88</c:v>
                </c:pt>
                <c:pt idx="2785">
                  <c:v>0.7</c:v>
                </c:pt>
                <c:pt idx="2786">
                  <c:v>0.68</c:v>
                </c:pt>
                <c:pt idx="2787">
                  <c:v>0.68</c:v>
                </c:pt>
                <c:pt idx="2788">
                  <c:v>0.61</c:v>
                </c:pt>
                <c:pt idx="2789">
                  <c:v>0.73</c:v>
                </c:pt>
                <c:pt idx="2790">
                  <c:v>0.66</c:v>
                </c:pt>
                <c:pt idx="2791">
                  <c:v>0.8</c:v>
                </c:pt>
                <c:pt idx="2792">
                  <c:v>0.76</c:v>
                </c:pt>
                <c:pt idx="2793">
                  <c:v>0.89</c:v>
                </c:pt>
                <c:pt idx="2794">
                  <c:v>0.81</c:v>
                </c:pt>
                <c:pt idx="2795">
                  <c:v>0.67</c:v>
                </c:pt>
                <c:pt idx="2796">
                  <c:v>0.81</c:v>
                </c:pt>
                <c:pt idx="2797">
                  <c:v>0.72</c:v>
                </c:pt>
                <c:pt idx="2798">
                  <c:v>0.75</c:v>
                </c:pt>
                <c:pt idx="2799">
                  <c:v>0.83</c:v>
                </c:pt>
                <c:pt idx="2800">
                  <c:v>0.88</c:v>
                </c:pt>
                <c:pt idx="2801">
                  <c:v>0.75</c:v>
                </c:pt>
                <c:pt idx="2802">
                  <c:v>0.7</c:v>
                </c:pt>
                <c:pt idx="2803">
                  <c:v>0.79</c:v>
                </c:pt>
                <c:pt idx="2804">
                  <c:v>0.64</c:v>
                </c:pt>
                <c:pt idx="2805">
                  <c:v>0.63</c:v>
                </c:pt>
                <c:pt idx="2806">
                  <c:v>0.57999999999999996</c:v>
                </c:pt>
                <c:pt idx="2807">
                  <c:v>0.55000000000000004</c:v>
                </c:pt>
                <c:pt idx="2808">
                  <c:v>0.67</c:v>
                </c:pt>
                <c:pt idx="2809">
                  <c:v>0.69</c:v>
                </c:pt>
                <c:pt idx="2810">
                  <c:v>0.72</c:v>
                </c:pt>
                <c:pt idx="2811">
                  <c:v>0.57999999999999996</c:v>
                </c:pt>
                <c:pt idx="2812">
                  <c:v>0.54</c:v>
                </c:pt>
                <c:pt idx="2813">
                  <c:v>0.46</c:v>
                </c:pt>
                <c:pt idx="2814">
                  <c:v>0.24</c:v>
                </c:pt>
                <c:pt idx="2815">
                  <c:v>0.34</c:v>
                </c:pt>
                <c:pt idx="2816">
                  <c:v>0.32</c:v>
                </c:pt>
                <c:pt idx="2817">
                  <c:v>0.3</c:v>
                </c:pt>
                <c:pt idx="2818">
                  <c:v>0.38</c:v>
                </c:pt>
                <c:pt idx="2819">
                  <c:v>0.27</c:v>
                </c:pt>
                <c:pt idx="2820">
                  <c:v>0.37</c:v>
                </c:pt>
                <c:pt idx="2821">
                  <c:v>0.3</c:v>
                </c:pt>
                <c:pt idx="2822">
                  <c:v>0.39</c:v>
                </c:pt>
                <c:pt idx="2823">
                  <c:v>0.27</c:v>
                </c:pt>
                <c:pt idx="2824">
                  <c:v>0.22</c:v>
                </c:pt>
                <c:pt idx="2825">
                  <c:v>0.16</c:v>
                </c:pt>
                <c:pt idx="2826">
                  <c:v>0.03</c:v>
                </c:pt>
                <c:pt idx="2827">
                  <c:v>0.14000000000000001</c:v>
                </c:pt>
                <c:pt idx="2828">
                  <c:v>0.05</c:v>
                </c:pt>
                <c:pt idx="2829">
                  <c:v>0.12</c:v>
                </c:pt>
                <c:pt idx="2830">
                  <c:v>0.11</c:v>
                </c:pt>
                <c:pt idx="2831">
                  <c:v>0.06</c:v>
                </c:pt>
                <c:pt idx="2832">
                  <c:v>0.05</c:v>
                </c:pt>
                <c:pt idx="2833">
                  <c:v>-0.13</c:v>
                </c:pt>
                <c:pt idx="2834">
                  <c:v>0.02</c:v>
                </c:pt>
                <c:pt idx="2835">
                  <c:v>-0.05</c:v>
                </c:pt>
                <c:pt idx="2836">
                  <c:v>-0.03</c:v>
                </c:pt>
                <c:pt idx="2837">
                  <c:v>-0.06</c:v>
                </c:pt>
                <c:pt idx="2838">
                  <c:v>-0.25</c:v>
                </c:pt>
                <c:pt idx="2839">
                  <c:v>-0.2</c:v>
                </c:pt>
                <c:pt idx="2840">
                  <c:v>-0.28000000000000003</c:v>
                </c:pt>
                <c:pt idx="2841">
                  <c:v>-0.34</c:v>
                </c:pt>
                <c:pt idx="2842">
                  <c:v>-0.37</c:v>
                </c:pt>
                <c:pt idx="2843">
                  <c:v>-0.41</c:v>
                </c:pt>
                <c:pt idx="2844">
                  <c:v>-0.27</c:v>
                </c:pt>
                <c:pt idx="2845">
                  <c:v>-0.33</c:v>
                </c:pt>
                <c:pt idx="2846">
                  <c:v>-0.4</c:v>
                </c:pt>
                <c:pt idx="2847">
                  <c:v>-0.24</c:v>
                </c:pt>
                <c:pt idx="2848">
                  <c:v>-0.36</c:v>
                </c:pt>
                <c:pt idx="2849">
                  <c:v>-0.41</c:v>
                </c:pt>
                <c:pt idx="2850">
                  <c:v>-0.51</c:v>
                </c:pt>
                <c:pt idx="2851">
                  <c:v>-0.65</c:v>
                </c:pt>
                <c:pt idx="2852">
                  <c:v>-0.56999999999999995</c:v>
                </c:pt>
                <c:pt idx="2853">
                  <c:v>-0.55000000000000004</c:v>
                </c:pt>
                <c:pt idx="2854">
                  <c:v>-0.59</c:v>
                </c:pt>
                <c:pt idx="2855">
                  <c:v>-0.6</c:v>
                </c:pt>
                <c:pt idx="2856">
                  <c:v>-0.56999999999999995</c:v>
                </c:pt>
                <c:pt idx="2857">
                  <c:v>-0.53</c:v>
                </c:pt>
                <c:pt idx="2858">
                  <c:v>-0.63</c:v>
                </c:pt>
                <c:pt idx="2859">
                  <c:v>-0.77</c:v>
                </c:pt>
                <c:pt idx="2860">
                  <c:v>-0.73</c:v>
                </c:pt>
                <c:pt idx="2861">
                  <c:v>-0.9</c:v>
                </c:pt>
                <c:pt idx="2862">
                  <c:v>-0.93</c:v>
                </c:pt>
                <c:pt idx="2863">
                  <c:v>-0.82</c:v>
                </c:pt>
                <c:pt idx="2864">
                  <c:v>-0.87</c:v>
                </c:pt>
                <c:pt idx="2865">
                  <c:v>-0.56999999999999995</c:v>
                </c:pt>
                <c:pt idx="2866">
                  <c:v>-0.48</c:v>
                </c:pt>
                <c:pt idx="2867">
                  <c:v>-0.47</c:v>
                </c:pt>
                <c:pt idx="2868">
                  <c:v>-0.46</c:v>
                </c:pt>
                <c:pt idx="2869">
                  <c:v>-0.57999999999999996</c:v>
                </c:pt>
                <c:pt idx="2870">
                  <c:v>-0.62</c:v>
                </c:pt>
                <c:pt idx="2871">
                  <c:v>-0.56999999999999995</c:v>
                </c:pt>
                <c:pt idx="2872">
                  <c:v>-0.65</c:v>
                </c:pt>
                <c:pt idx="2873">
                  <c:v>-0.66</c:v>
                </c:pt>
                <c:pt idx="2874">
                  <c:v>-0.66</c:v>
                </c:pt>
                <c:pt idx="2875">
                  <c:v>-0.59</c:v>
                </c:pt>
                <c:pt idx="2876">
                  <c:v>-0.52</c:v>
                </c:pt>
                <c:pt idx="2877">
                  <c:v>-0.67</c:v>
                </c:pt>
                <c:pt idx="2878">
                  <c:v>-0.55000000000000004</c:v>
                </c:pt>
                <c:pt idx="2879">
                  <c:v>-0.47</c:v>
                </c:pt>
                <c:pt idx="2880">
                  <c:v>-0.52</c:v>
                </c:pt>
                <c:pt idx="2881">
                  <c:v>-0.76</c:v>
                </c:pt>
                <c:pt idx="2882">
                  <c:v>-0.66</c:v>
                </c:pt>
                <c:pt idx="2883">
                  <c:v>-0.76</c:v>
                </c:pt>
                <c:pt idx="2884">
                  <c:v>-0.66</c:v>
                </c:pt>
                <c:pt idx="2885">
                  <c:v>-0.73</c:v>
                </c:pt>
                <c:pt idx="2886">
                  <c:v>-0.66</c:v>
                </c:pt>
                <c:pt idx="2887">
                  <c:v>-0.59</c:v>
                </c:pt>
                <c:pt idx="2888">
                  <c:v>-0.66</c:v>
                </c:pt>
                <c:pt idx="2889">
                  <c:v>-0.6</c:v>
                </c:pt>
                <c:pt idx="2890">
                  <c:v>-0.69</c:v>
                </c:pt>
                <c:pt idx="2891">
                  <c:v>-0.74</c:v>
                </c:pt>
                <c:pt idx="2892">
                  <c:v>-0.61</c:v>
                </c:pt>
                <c:pt idx="2893">
                  <c:v>-0.66</c:v>
                </c:pt>
                <c:pt idx="2894">
                  <c:v>-0.72</c:v>
                </c:pt>
                <c:pt idx="2895">
                  <c:v>-0.63</c:v>
                </c:pt>
                <c:pt idx="2896">
                  <c:v>-0.61</c:v>
                </c:pt>
                <c:pt idx="2897">
                  <c:v>-0.5</c:v>
                </c:pt>
                <c:pt idx="2898">
                  <c:v>-0.64</c:v>
                </c:pt>
                <c:pt idx="2899">
                  <c:v>-0.56999999999999995</c:v>
                </c:pt>
                <c:pt idx="2900">
                  <c:v>-0.49</c:v>
                </c:pt>
                <c:pt idx="2901">
                  <c:v>-0.56000000000000005</c:v>
                </c:pt>
                <c:pt idx="2902">
                  <c:v>-0.51</c:v>
                </c:pt>
                <c:pt idx="2903">
                  <c:v>-0.51</c:v>
                </c:pt>
                <c:pt idx="2904">
                  <c:v>-0.55000000000000004</c:v>
                </c:pt>
                <c:pt idx="2905">
                  <c:v>-0.37</c:v>
                </c:pt>
                <c:pt idx="2906">
                  <c:v>-0.38</c:v>
                </c:pt>
                <c:pt idx="2907">
                  <c:v>-0.26</c:v>
                </c:pt>
                <c:pt idx="2908">
                  <c:v>-0.28999999999999998</c:v>
                </c:pt>
                <c:pt idx="2909">
                  <c:v>-0.33</c:v>
                </c:pt>
                <c:pt idx="2910">
                  <c:v>-0.22</c:v>
                </c:pt>
                <c:pt idx="2911">
                  <c:v>-0.3</c:v>
                </c:pt>
                <c:pt idx="2912">
                  <c:v>-0.42</c:v>
                </c:pt>
                <c:pt idx="2913">
                  <c:v>-0.25</c:v>
                </c:pt>
                <c:pt idx="2914">
                  <c:v>-0.3</c:v>
                </c:pt>
                <c:pt idx="2915">
                  <c:v>-0.21</c:v>
                </c:pt>
                <c:pt idx="2916">
                  <c:v>-0.03</c:v>
                </c:pt>
                <c:pt idx="2917">
                  <c:v>-0.02</c:v>
                </c:pt>
                <c:pt idx="2918">
                  <c:v>0</c:v>
                </c:pt>
                <c:pt idx="2919">
                  <c:v>-0.04</c:v>
                </c:pt>
                <c:pt idx="2920">
                  <c:v>-0.2</c:v>
                </c:pt>
                <c:pt idx="2921">
                  <c:v>-0.14000000000000001</c:v>
                </c:pt>
                <c:pt idx="2922">
                  <c:v>-0.2</c:v>
                </c:pt>
                <c:pt idx="2923">
                  <c:v>-0.12</c:v>
                </c:pt>
                <c:pt idx="2924">
                  <c:v>-7.0000000000000007E-2</c:v>
                </c:pt>
                <c:pt idx="2925">
                  <c:v>-0.08</c:v>
                </c:pt>
                <c:pt idx="2926">
                  <c:v>0.09</c:v>
                </c:pt>
                <c:pt idx="2927">
                  <c:v>-0.03</c:v>
                </c:pt>
                <c:pt idx="2928">
                  <c:v>0.05</c:v>
                </c:pt>
                <c:pt idx="2929">
                  <c:v>0.19</c:v>
                </c:pt>
                <c:pt idx="2930">
                  <c:v>0.16</c:v>
                </c:pt>
                <c:pt idx="2931">
                  <c:v>0.21</c:v>
                </c:pt>
                <c:pt idx="2932">
                  <c:v>0.13</c:v>
                </c:pt>
                <c:pt idx="2933">
                  <c:v>0.13</c:v>
                </c:pt>
                <c:pt idx="2934">
                  <c:v>0.11</c:v>
                </c:pt>
                <c:pt idx="2935">
                  <c:v>0.04</c:v>
                </c:pt>
                <c:pt idx="2936">
                  <c:v>-0.05</c:v>
                </c:pt>
                <c:pt idx="2937">
                  <c:v>-0.13</c:v>
                </c:pt>
                <c:pt idx="2938">
                  <c:v>-0.21</c:v>
                </c:pt>
                <c:pt idx="2939">
                  <c:v>-0.13</c:v>
                </c:pt>
                <c:pt idx="2940">
                  <c:v>-0.18</c:v>
                </c:pt>
                <c:pt idx="2941">
                  <c:v>-0.08</c:v>
                </c:pt>
                <c:pt idx="2942">
                  <c:v>-0.15</c:v>
                </c:pt>
                <c:pt idx="2943">
                  <c:v>-0.22</c:v>
                </c:pt>
                <c:pt idx="2944">
                  <c:v>-0.11</c:v>
                </c:pt>
                <c:pt idx="2945">
                  <c:v>-0.05</c:v>
                </c:pt>
                <c:pt idx="2946">
                  <c:v>-0.1</c:v>
                </c:pt>
                <c:pt idx="2947">
                  <c:v>7.0000000000000007E-2</c:v>
                </c:pt>
                <c:pt idx="2948">
                  <c:v>0.05</c:v>
                </c:pt>
                <c:pt idx="2949">
                  <c:v>0.1</c:v>
                </c:pt>
                <c:pt idx="2950">
                  <c:v>0.17</c:v>
                </c:pt>
                <c:pt idx="2951">
                  <c:v>0.15</c:v>
                </c:pt>
                <c:pt idx="2952">
                  <c:v>0.25</c:v>
                </c:pt>
                <c:pt idx="2953">
                  <c:v>0.16</c:v>
                </c:pt>
                <c:pt idx="2954">
                  <c:v>0.16</c:v>
                </c:pt>
                <c:pt idx="2955">
                  <c:v>0.12</c:v>
                </c:pt>
                <c:pt idx="2956">
                  <c:v>-0.11</c:v>
                </c:pt>
                <c:pt idx="2957">
                  <c:v>0</c:v>
                </c:pt>
                <c:pt idx="2958">
                  <c:v>-0.03</c:v>
                </c:pt>
                <c:pt idx="2959">
                  <c:v>0.08</c:v>
                </c:pt>
                <c:pt idx="2960">
                  <c:v>0.02</c:v>
                </c:pt>
                <c:pt idx="2961">
                  <c:v>-0.02</c:v>
                </c:pt>
                <c:pt idx="2962">
                  <c:v>7.0000000000000007E-2</c:v>
                </c:pt>
                <c:pt idx="2963">
                  <c:v>-0.02</c:v>
                </c:pt>
                <c:pt idx="2964">
                  <c:v>-0.02</c:v>
                </c:pt>
                <c:pt idx="2965">
                  <c:v>-0.01</c:v>
                </c:pt>
                <c:pt idx="2966">
                  <c:v>-0.16</c:v>
                </c:pt>
                <c:pt idx="2967">
                  <c:v>0.02</c:v>
                </c:pt>
                <c:pt idx="2968">
                  <c:v>0.06</c:v>
                </c:pt>
                <c:pt idx="2969">
                  <c:v>0</c:v>
                </c:pt>
                <c:pt idx="2970">
                  <c:v>0.18</c:v>
                </c:pt>
                <c:pt idx="2971">
                  <c:v>0.12</c:v>
                </c:pt>
                <c:pt idx="2972">
                  <c:v>0.18</c:v>
                </c:pt>
                <c:pt idx="2973">
                  <c:v>0.09</c:v>
                </c:pt>
                <c:pt idx="2974">
                  <c:v>0.04</c:v>
                </c:pt>
                <c:pt idx="2975">
                  <c:v>0.19</c:v>
                </c:pt>
                <c:pt idx="2976">
                  <c:v>-0.22</c:v>
                </c:pt>
                <c:pt idx="2977">
                  <c:v>-0.36</c:v>
                </c:pt>
                <c:pt idx="2978">
                  <c:v>0.04</c:v>
                </c:pt>
                <c:pt idx="2979">
                  <c:v>-0.06</c:v>
                </c:pt>
                <c:pt idx="2980">
                  <c:v>0.14000000000000001</c:v>
                </c:pt>
                <c:pt idx="2981">
                  <c:v>0.11</c:v>
                </c:pt>
                <c:pt idx="2982">
                  <c:v>0.14000000000000001</c:v>
                </c:pt>
                <c:pt idx="2983">
                  <c:v>0.11</c:v>
                </c:pt>
                <c:pt idx="2984">
                  <c:v>-0.06</c:v>
                </c:pt>
                <c:pt idx="2985">
                  <c:v>0</c:v>
                </c:pt>
                <c:pt idx="2986">
                  <c:v>-0.12</c:v>
                </c:pt>
                <c:pt idx="2987">
                  <c:v>-0.01</c:v>
                </c:pt>
                <c:pt idx="2988">
                  <c:v>0</c:v>
                </c:pt>
                <c:pt idx="2989">
                  <c:v>0.13</c:v>
                </c:pt>
                <c:pt idx="2990">
                  <c:v>0.04</c:v>
                </c:pt>
                <c:pt idx="2991">
                  <c:v>0.08</c:v>
                </c:pt>
                <c:pt idx="2992">
                  <c:v>-0.02</c:v>
                </c:pt>
                <c:pt idx="2993">
                  <c:v>0.11</c:v>
                </c:pt>
                <c:pt idx="2994">
                  <c:v>0</c:v>
                </c:pt>
                <c:pt idx="2995">
                  <c:v>0.02</c:v>
                </c:pt>
                <c:pt idx="2996">
                  <c:v>0.24</c:v>
                </c:pt>
                <c:pt idx="2997">
                  <c:v>0.16</c:v>
                </c:pt>
                <c:pt idx="2998">
                  <c:v>0.25</c:v>
                </c:pt>
                <c:pt idx="2999">
                  <c:v>-0.12</c:v>
                </c:pt>
                <c:pt idx="3000">
                  <c:v>-0.37</c:v>
                </c:pt>
                <c:pt idx="3001">
                  <c:v>-0.3</c:v>
                </c:pt>
                <c:pt idx="3002">
                  <c:v>-0.13</c:v>
                </c:pt>
                <c:pt idx="3003">
                  <c:v>0.25</c:v>
                </c:pt>
                <c:pt idx="3004">
                  <c:v>0.11</c:v>
                </c:pt>
                <c:pt idx="3005">
                  <c:v>-0.05</c:v>
                </c:pt>
                <c:pt idx="3006">
                  <c:v>-0.25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31-4A14-82D8-8C19F24607B2}"/>
            </c:ext>
          </c:extLst>
        </c:ser>
        <c:ser>
          <c:idx val="1"/>
          <c:order val="1"/>
          <c:tx>
            <c:strRef>
              <c:f>'Simple Data'!$D$1</c:f>
              <c:strCache>
                <c:ptCount val="1"/>
                <c:pt idx="0">
                  <c:v>a_kalman 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'Simple Data'!$D$2:$D$3008</c:f>
              <c:numCache>
                <c:formatCode>General</c:formatCode>
                <c:ptCount val="3007"/>
                <c:pt idx="0">
                  <c:v>0.01</c:v>
                </c:pt>
                <c:pt idx="1">
                  <c:v>-0.08</c:v>
                </c:pt>
                <c:pt idx="2">
                  <c:v>-0.06</c:v>
                </c:pt>
                <c:pt idx="3">
                  <c:v>-0.05</c:v>
                </c:pt>
                <c:pt idx="4">
                  <c:v>-0.04</c:v>
                </c:pt>
                <c:pt idx="5">
                  <c:v>-0.03</c:v>
                </c:pt>
                <c:pt idx="6">
                  <c:v>-0.02</c:v>
                </c:pt>
                <c:pt idx="7">
                  <c:v>-0.02</c:v>
                </c:pt>
                <c:pt idx="8">
                  <c:v>-0.01</c:v>
                </c:pt>
                <c:pt idx="9">
                  <c:v>-0.01</c:v>
                </c:pt>
                <c:pt idx="10">
                  <c:v>-0.01</c:v>
                </c:pt>
                <c:pt idx="11">
                  <c:v>-0.01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0.11</c:v>
                </c:pt>
                <c:pt idx="17">
                  <c:v>0.21</c:v>
                </c:pt>
                <c:pt idx="18">
                  <c:v>0.24</c:v>
                </c:pt>
                <c:pt idx="19">
                  <c:v>0.19</c:v>
                </c:pt>
                <c:pt idx="20">
                  <c:v>0.15</c:v>
                </c:pt>
                <c:pt idx="21">
                  <c:v>0.03</c:v>
                </c:pt>
                <c:pt idx="22">
                  <c:v>-7.0000000000000007E-2</c:v>
                </c:pt>
                <c:pt idx="23">
                  <c:v>-0.14000000000000001</c:v>
                </c:pt>
                <c:pt idx="24">
                  <c:v>-0.11</c:v>
                </c:pt>
                <c:pt idx="25">
                  <c:v>-0.08</c:v>
                </c:pt>
                <c:pt idx="26">
                  <c:v>-0.06</c:v>
                </c:pt>
                <c:pt idx="27">
                  <c:v>-0.05</c:v>
                </c:pt>
                <c:pt idx="28">
                  <c:v>-0.04</c:v>
                </c:pt>
                <c:pt idx="29">
                  <c:v>-0.03</c:v>
                </c:pt>
                <c:pt idx="30">
                  <c:v>-0.02</c:v>
                </c:pt>
                <c:pt idx="31">
                  <c:v>-0.02</c:v>
                </c:pt>
                <c:pt idx="32">
                  <c:v>0.09</c:v>
                </c:pt>
                <c:pt idx="33">
                  <c:v>0.19</c:v>
                </c:pt>
                <c:pt idx="34">
                  <c:v>0.22</c:v>
                </c:pt>
                <c:pt idx="35">
                  <c:v>0.17</c:v>
                </c:pt>
                <c:pt idx="36">
                  <c:v>0.05</c:v>
                </c:pt>
                <c:pt idx="37">
                  <c:v>0.04</c:v>
                </c:pt>
                <c:pt idx="38">
                  <c:v>0.03</c:v>
                </c:pt>
                <c:pt idx="39">
                  <c:v>0.02</c:v>
                </c:pt>
                <c:pt idx="40">
                  <c:v>0.02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0.09</c:v>
                </c:pt>
                <c:pt idx="45">
                  <c:v>0.18</c:v>
                </c:pt>
                <c:pt idx="46">
                  <c:v>0.14000000000000001</c:v>
                </c:pt>
                <c:pt idx="47">
                  <c:v>0.18</c:v>
                </c:pt>
                <c:pt idx="48">
                  <c:v>0.14000000000000001</c:v>
                </c:pt>
                <c:pt idx="49">
                  <c:v>0.11</c:v>
                </c:pt>
                <c:pt idx="50">
                  <c:v>0.08</c:v>
                </c:pt>
                <c:pt idx="51">
                  <c:v>-0.02</c:v>
                </c:pt>
                <c:pt idx="52">
                  <c:v>-0.01</c:v>
                </c:pt>
                <c:pt idx="53">
                  <c:v>-0.01</c:v>
                </c:pt>
                <c:pt idx="54">
                  <c:v>0.12</c:v>
                </c:pt>
                <c:pt idx="55">
                  <c:v>0.09</c:v>
                </c:pt>
                <c:pt idx="56">
                  <c:v>0.15</c:v>
                </c:pt>
                <c:pt idx="57">
                  <c:v>0.22</c:v>
                </c:pt>
                <c:pt idx="58">
                  <c:v>0.17</c:v>
                </c:pt>
                <c:pt idx="59">
                  <c:v>0.13</c:v>
                </c:pt>
                <c:pt idx="60">
                  <c:v>0.1</c:v>
                </c:pt>
                <c:pt idx="61">
                  <c:v>0.08</c:v>
                </c:pt>
                <c:pt idx="62">
                  <c:v>0.06</c:v>
                </c:pt>
                <c:pt idx="63">
                  <c:v>0.05</c:v>
                </c:pt>
                <c:pt idx="64">
                  <c:v>0.04</c:v>
                </c:pt>
                <c:pt idx="65">
                  <c:v>0.03</c:v>
                </c:pt>
                <c:pt idx="66">
                  <c:v>0.02</c:v>
                </c:pt>
                <c:pt idx="67">
                  <c:v>0.02</c:v>
                </c:pt>
                <c:pt idx="68">
                  <c:v>0.01</c:v>
                </c:pt>
                <c:pt idx="69">
                  <c:v>0.01</c:v>
                </c:pt>
                <c:pt idx="70">
                  <c:v>-7.0000000000000007E-2</c:v>
                </c:pt>
                <c:pt idx="71">
                  <c:v>-0.06</c:v>
                </c:pt>
                <c:pt idx="72">
                  <c:v>-0.04</c:v>
                </c:pt>
                <c:pt idx="73">
                  <c:v>-0.14000000000000001</c:v>
                </c:pt>
                <c:pt idx="74">
                  <c:v>-0.18</c:v>
                </c:pt>
                <c:pt idx="75">
                  <c:v>-0.14000000000000001</c:v>
                </c:pt>
                <c:pt idx="76">
                  <c:v>-0.11</c:v>
                </c:pt>
                <c:pt idx="77">
                  <c:v>-0.08</c:v>
                </c:pt>
                <c:pt idx="78">
                  <c:v>-7.0000000000000007E-2</c:v>
                </c:pt>
                <c:pt idx="79">
                  <c:v>-0.05</c:v>
                </c:pt>
                <c:pt idx="80">
                  <c:v>-0.04</c:v>
                </c:pt>
                <c:pt idx="81">
                  <c:v>-0.03</c:v>
                </c:pt>
                <c:pt idx="82">
                  <c:v>-0.02</c:v>
                </c:pt>
                <c:pt idx="83">
                  <c:v>-0.02</c:v>
                </c:pt>
                <c:pt idx="84">
                  <c:v>-0.01</c:v>
                </c:pt>
                <c:pt idx="85">
                  <c:v>-0.01</c:v>
                </c:pt>
                <c:pt idx="86">
                  <c:v>-0.01</c:v>
                </c:pt>
                <c:pt idx="87">
                  <c:v>-0.01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0.14000000000000001</c:v>
                </c:pt>
                <c:pt idx="144">
                  <c:v>0.31</c:v>
                </c:pt>
                <c:pt idx="145">
                  <c:v>0.24</c:v>
                </c:pt>
                <c:pt idx="146">
                  <c:v>0.06</c:v>
                </c:pt>
                <c:pt idx="147">
                  <c:v>0.04</c:v>
                </c:pt>
                <c:pt idx="148">
                  <c:v>0.11</c:v>
                </c:pt>
                <c:pt idx="149">
                  <c:v>0.08</c:v>
                </c:pt>
                <c:pt idx="150">
                  <c:v>0.06</c:v>
                </c:pt>
                <c:pt idx="151">
                  <c:v>0.05</c:v>
                </c:pt>
                <c:pt idx="152">
                  <c:v>0.04</c:v>
                </c:pt>
                <c:pt idx="153">
                  <c:v>0.03</c:v>
                </c:pt>
                <c:pt idx="154">
                  <c:v>0.02</c:v>
                </c:pt>
                <c:pt idx="155">
                  <c:v>0.02</c:v>
                </c:pt>
                <c:pt idx="156">
                  <c:v>0.01</c:v>
                </c:pt>
                <c:pt idx="157">
                  <c:v>0.01</c:v>
                </c:pt>
                <c:pt idx="158">
                  <c:v>0.01</c:v>
                </c:pt>
                <c:pt idx="159">
                  <c:v>0.01</c:v>
                </c:pt>
                <c:pt idx="160">
                  <c:v>0</c:v>
                </c:pt>
                <c:pt idx="161">
                  <c:v>0.1</c:v>
                </c:pt>
                <c:pt idx="162">
                  <c:v>0.08</c:v>
                </c:pt>
                <c:pt idx="163">
                  <c:v>0.06</c:v>
                </c:pt>
                <c:pt idx="164">
                  <c:v>0.05</c:v>
                </c:pt>
                <c:pt idx="165">
                  <c:v>0.12</c:v>
                </c:pt>
                <c:pt idx="166">
                  <c:v>0.2</c:v>
                </c:pt>
                <c:pt idx="167">
                  <c:v>0.3</c:v>
                </c:pt>
                <c:pt idx="168">
                  <c:v>0.4</c:v>
                </c:pt>
                <c:pt idx="169">
                  <c:v>0.43</c:v>
                </c:pt>
                <c:pt idx="170">
                  <c:v>0.49</c:v>
                </c:pt>
                <c:pt idx="171">
                  <c:v>0.5</c:v>
                </c:pt>
                <c:pt idx="172">
                  <c:v>0.51</c:v>
                </c:pt>
                <c:pt idx="173">
                  <c:v>0.5</c:v>
                </c:pt>
                <c:pt idx="174">
                  <c:v>0.46</c:v>
                </c:pt>
                <c:pt idx="175">
                  <c:v>0.47</c:v>
                </c:pt>
                <c:pt idx="176">
                  <c:v>0.45</c:v>
                </c:pt>
                <c:pt idx="177">
                  <c:v>0.45</c:v>
                </c:pt>
                <c:pt idx="178">
                  <c:v>0.46</c:v>
                </c:pt>
                <c:pt idx="179">
                  <c:v>0.51</c:v>
                </c:pt>
                <c:pt idx="180">
                  <c:v>0.57999999999999996</c:v>
                </c:pt>
                <c:pt idx="181">
                  <c:v>0.62</c:v>
                </c:pt>
                <c:pt idx="182">
                  <c:v>0.67</c:v>
                </c:pt>
                <c:pt idx="183">
                  <c:v>0.7</c:v>
                </c:pt>
                <c:pt idx="184">
                  <c:v>0.77</c:v>
                </c:pt>
                <c:pt idx="185">
                  <c:v>0.81</c:v>
                </c:pt>
                <c:pt idx="186">
                  <c:v>0.8</c:v>
                </c:pt>
                <c:pt idx="187">
                  <c:v>0.83</c:v>
                </c:pt>
                <c:pt idx="188">
                  <c:v>0.82</c:v>
                </c:pt>
                <c:pt idx="189">
                  <c:v>0.81</c:v>
                </c:pt>
                <c:pt idx="190">
                  <c:v>0.78</c:v>
                </c:pt>
                <c:pt idx="191">
                  <c:v>0.78</c:v>
                </c:pt>
                <c:pt idx="192">
                  <c:v>0.77</c:v>
                </c:pt>
                <c:pt idx="193">
                  <c:v>0.72</c:v>
                </c:pt>
                <c:pt idx="194">
                  <c:v>0.72</c:v>
                </c:pt>
                <c:pt idx="195">
                  <c:v>0.69</c:v>
                </c:pt>
                <c:pt idx="196">
                  <c:v>0.68</c:v>
                </c:pt>
                <c:pt idx="197">
                  <c:v>0.69</c:v>
                </c:pt>
                <c:pt idx="198">
                  <c:v>0.71</c:v>
                </c:pt>
                <c:pt idx="199">
                  <c:v>0.73</c:v>
                </c:pt>
                <c:pt idx="200">
                  <c:v>0.74</c:v>
                </c:pt>
                <c:pt idx="201">
                  <c:v>0.74</c:v>
                </c:pt>
                <c:pt idx="202">
                  <c:v>0.73</c:v>
                </c:pt>
                <c:pt idx="203">
                  <c:v>0.75</c:v>
                </c:pt>
                <c:pt idx="204">
                  <c:v>0.76</c:v>
                </c:pt>
                <c:pt idx="205">
                  <c:v>0.76</c:v>
                </c:pt>
                <c:pt idx="206">
                  <c:v>0.77</c:v>
                </c:pt>
                <c:pt idx="207">
                  <c:v>0.73</c:v>
                </c:pt>
                <c:pt idx="208">
                  <c:v>0.74</c:v>
                </c:pt>
                <c:pt idx="209">
                  <c:v>0.75</c:v>
                </c:pt>
                <c:pt idx="210">
                  <c:v>0.76</c:v>
                </c:pt>
                <c:pt idx="211">
                  <c:v>0.76</c:v>
                </c:pt>
                <c:pt idx="212">
                  <c:v>0.74</c:v>
                </c:pt>
                <c:pt idx="213">
                  <c:v>0.76</c:v>
                </c:pt>
                <c:pt idx="214">
                  <c:v>0.75</c:v>
                </c:pt>
                <c:pt idx="215">
                  <c:v>0.72</c:v>
                </c:pt>
                <c:pt idx="216">
                  <c:v>0.73</c:v>
                </c:pt>
                <c:pt idx="217">
                  <c:v>0.75</c:v>
                </c:pt>
                <c:pt idx="218">
                  <c:v>0.76</c:v>
                </c:pt>
                <c:pt idx="219">
                  <c:v>0.73</c:v>
                </c:pt>
                <c:pt idx="220">
                  <c:v>0.76</c:v>
                </c:pt>
                <c:pt idx="221">
                  <c:v>0.77</c:v>
                </c:pt>
                <c:pt idx="222">
                  <c:v>0.76</c:v>
                </c:pt>
                <c:pt idx="223">
                  <c:v>0.77</c:v>
                </c:pt>
                <c:pt idx="224">
                  <c:v>0.76</c:v>
                </c:pt>
                <c:pt idx="225">
                  <c:v>0.77</c:v>
                </c:pt>
                <c:pt idx="226">
                  <c:v>0.76</c:v>
                </c:pt>
                <c:pt idx="227">
                  <c:v>0.77</c:v>
                </c:pt>
                <c:pt idx="228">
                  <c:v>0.78</c:v>
                </c:pt>
                <c:pt idx="229">
                  <c:v>0.78</c:v>
                </c:pt>
                <c:pt idx="230">
                  <c:v>0.78</c:v>
                </c:pt>
                <c:pt idx="231">
                  <c:v>0.75</c:v>
                </c:pt>
                <c:pt idx="232">
                  <c:v>0.77</c:v>
                </c:pt>
                <c:pt idx="233">
                  <c:v>0.77</c:v>
                </c:pt>
                <c:pt idx="234">
                  <c:v>0.79</c:v>
                </c:pt>
                <c:pt idx="235">
                  <c:v>0.78</c:v>
                </c:pt>
                <c:pt idx="236">
                  <c:v>0.75</c:v>
                </c:pt>
                <c:pt idx="237">
                  <c:v>0.74</c:v>
                </c:pt>
                <c:pt idx="238">
                  <c:v>0.7</c:v>
                </c:pt>
                <c:pt idx="239">
                  <c:v>0.7</c:v>
                </c:pt>
                <c:pt idx="240">
                  <c:v>0.67</c:v>
                </c:pt>
                <c:pt idx="241">
                  <c:v>0.65</c:v>
                </c:pt>
                <c:pt idx="242">
                  <c:v>0.63</c:v>
                </c:pt>
                <c:pt idx="243">
                  <c:v>0.59</c:v>
                </c:pt>
                <c:pt idx="244">
                  <c:v>0.55000000000000004</c:v>
                </c:pt>
                <c:pt idx="245">
                  <c:v>0.52</c:v>
                </c:pt>
                <c:pt idx="246">
                  <c:v>0.54</c:v>
                </c:pt>
                <c:pt idx="247">
                  <c:v>0.52</c:v>
                </c:pt>
                <c:pt idx="248">
                  <c:v>0.49</c:v>
                </c:pt>
                <c:pt idx="249">
                  <c:v>0.47</c:v>
                </c:pt>
                <c:pt idx="250">
                  <c:v>0.43</c:v>
                </c:pt>
                <c:pt idx="251">
                  <c:v>0.45</c:v>
                </c:pt>
                <c:pt idx="252">
                  <c:v>0.45</c:v>
                </c:pt>
                <c:pt idx="253">
                  <c:v>0.45</c:v>
                </c:pt>
                <c:pt idx="254">
                  <c:v>0.44</c:v>
                </c:pt>
                <c:pt idx="255">
                  <c:v>0.34</c:v>
                </c:pt>
                <c:pt idx="256">
                  <c:v>0.34</c:v>
                </c:pt>
                <c:pt idx="257">
                  <c:v>0.26</c:v>
                </c:pt>
                <c:pt idx="258">
                  <c:v>0.2</c:v>
                </c:pt>
                <c:pt idx="259">
                  <c:v>0.15</c:v>
                </c:pt>
                <c:pt idx="260">
                  <c:v>0.12</c:v>
                </c:pt>
                <c:pt idx="261">
                  <c:v>0.09</c:v>
                </c:pt>
                <c:pt idx="262">
                  <c:v>7.0000000000000007E-2</c:v>
                </c:pt>
                <c:pt idx="263">
                  <c:v>0.06</c:v>
                </c:pt>
                <c:pt idx="264">
                  <c:v>0.04</c:v>
                </c:pt>
                <c:pt idx="265">
                  <c:v>0.03</c:v>
                </c:pt>
                <c:pt idx="266">
                  <c:v>0.03</c:v>
                </c:pt>
                <c:pt idx="267">
                  <c:v>0.02</c:v>
                </c:pt>
                <c:pt idx="268">
                  <c:v>0.02</c:v>
                </c:pt>
                <c:pt idx="269">
                  <c:v>0.01</c:v>
                </c:pt>
                <c:pt idx="270">
                  <c:v>0.01</c:v>
                </c:pt>
                <c:pt idx="271">
                  <c:v>0.01</c:v>
                </c:pt>
                <c:pt idx="272">
                  <c:v>0.01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-7.0000000000000007E-2</c:v>
                </c:pt>
                <c:pt idx="406">
                  <c:v>-0.05</c:v>
                </c:pt>
                <c:pt idx="407">
                  <c:v>-0.04</c:v>
                </c:pt>
                <c:pt idx="408">
                  <c:v>-0.03</c:v>
                </c:pt>
                <c:pt idx="409">
                  <c:v>-0.03</c:v>
                </c:pt>
                <c:pt idx="410">
                  <c:v>-0.11</c:v>
                </c:pt>
                <c:pt idx="411">
                  <c:v>-0.16</c:v>
                </c:pt>
                <c:pt idx="412">
                  <c:v>-0.2</c:v>
                </c:pt>
                <c:pt idx="413">
                  <c:v>-0.27</c:v>
                </c:pt>
                <c:pt idx="414">
                  <c:v>-0.3</c:v>
                </c:pt>
                <c:pt idx="415">
                  <c:v>-0.32</c:v>
                </c:pt>
                <c:pt idx="416">
                  <c:v>-0.25</c:v>
                </c:pt>
                <c:pt idx="417">
                  <c:v>-0.28000000000000003</c:v>
                </c:pt>
                <c:pt idx="418">
                  <c:v>-0.37</c:v>
                </c:pt>
                <c:pt idx="419">
                  <c:v>-0.39</c:v>
                </c:pt>
                <c:pt idx="420">
                  <c:v>-0.41</c:v>
                </c:pt>
                <c:pt idx="421">
                  <c:v>-0.46</c:v>
                </c:pt>
                <c:pt idx="422">
                  <c:v>-0.46</c:v>
                </c:pt>
                <c:pt idx="423">
                  <c:v>-0.47</c:v>
                </c:pt>
                <c:pt idx="424">
                  <c:v>-0.47</c:v>
                </c:pt>
                <c:pt idx="425">
                  <c:v>-0.48</c:v>
                </c:pt>
                <c:pt idx="426">
                  <c:v>-0.55000000000000004</c:v>
                </c:pt>
                <c:pt idx="427">
                  <c:v>-0.6</c:v>
                </c:pt>
                <c:pt idx="428">
                  <c:v>-0.63</c:v>
                </c:pt>
                <c:pt idx="429">
                  <c:v>-0.65</c:v>
                </c:pt>
                <c:pt idx="430">
                  <c:v>-0.61</c:v>
                </c:pt>
                <c:pt idx="431">
                  <c:v>-0.63</c:v>
                </c:pt>
                <c:pt idx="432">
                  <c:v>-0.66</c:v>
                </c:pt>
                <c:pt idx="433">
                  <c:v>-0.66</c:v>
                </c:pt>
                <c:pt idx="434">
                  <c:v>-0.66</c:v>
                </c:pt>
                <c:pt idx="435">
                  <c:v>-0.61</c:v>
                </c:pt>
                <c:pt idx="436">
                  <c:v>-0.57999999999999996</c:v>
                </c:pt>
                <c:pt idx="437">
                  <c:v>-0.56999999999999995</c:v>
                </c:pt>
                <c:pt idx="438">
                  <c:v>-0.61</c:v>
                </c:pt>
                <c:pt idx="439">
                  <c:v>-0.65</c:v>
                </c:pt>
                <c:pt idx="440">
                  <c:v>-0.64</c:v>
                </c:pt>
                <c:pt idx="441">
                  <c:v>-0.6</c:v>
                </c:pt>
                <c:pt idx="442">
                  <c:v>-0.6</c:v>
                </c:pt>
                <c:pt idx="443">
                  <c:v>-0.59</c:v>
                </c:pt>
                <c:pt idx="444">
                  <c:v>-0.59</c:v>
                </c:pt>
                <c:pt idx="445">
                  <c:v>-0.62</c:v>
                </c:pt>
                <c:pt idx="446">
                  <c:v>-0.63</c:v>
                </c:pt>
                <c:pt idx="447">
                  <c:v>-0.63</c:v>
                </c:pt>
                <c:pt idx="448">
                  <c:v>-0.59</c:v>
                </c:pt>
                <c:pt idx="449">
                  <c:v>-0.62</c:v>
                </c:pt>
                <c:pt idx="450">
                  <c:v>-0.69</c:v>
                </c:pt>
                <c:pt idx="451">
                  <c:v>-0.69</c:v>
                </c:pt>
                <c:pt idx="452">
                  <c:v>-0.66</c:v>
                </c:pt>
                <c:pt idx="453">
                  <c:v>-0.61</c:v>
                </c:pt>
                <c:pt idx="454">
                  <c:v>-0.59</c:v>
                </c:pt>
                <c:pt idx="455">
                  <c:v>-0.6</c:v>
                </c:pt>
                <c:pt idx="456">
                  <c:v>-0.63</c:v>
                </c:pt>
                <c:pt idx="457">
                  <c:v>-0.63</c:v>
                </c:pt>
                <c:pt idx="458">
                  <c:v>-0.6</c:v>
                </c:pt>
                <c:pt idx="459">
                  <c:v>-0.57999999999999996</c:v>
                </c:pt>
                <c:pt idx="460">
                  <c:v>-0.62</c:v>
                </c:pt>
                <c:pt idx="461">
                  <c:v>-0.66</c:v>
                </c:pt>
                <c:pt idx="462">
                  <c:v>-0.65</c:v>
                </c:pt>
                <c:pt idx="463">
                  <c:v>-0.62</c:v>
                </c:pt>
                <c:pt idx="464">
                  <c:v>-0.6</c:v>
                </c:pt>
                <c:pt idx="465">
                  <c:v>-0.61</c:v>
                </c:pt>
                <c:pt idx="466">
                  <c:v>-0.66</c:v>
                </c:pt>
                <c:pt idx="467">
                  <c:v>-0.67</c:v>
                </c:pt>
                <c:pt idx="468">
                  <c:v>-0.64</c:v>
                </c:pt>
                <c:pt idx="469">
                  <c:v>-0.61</c:v>
                </c:pt>
                <c:pt idx="470">
                  <c:v>-0.57999999999999996</c:v>
                </c:pt>
                <c:pt idx="471">
                  <c:v>-0.61</c:v>
                </c:pt>
                <c:pt idx="472">
                  <c:v>-0.64</c:v>
                </c:pt>
                <c:pt idx="473">
                  <c:v>-0.65</c:v>
                </c:pt>
                <c:pt idx="474">
                  <c:v>-0.61</c:v>
                </c:pt>
                <c:pt idx="475">
                  <c:v>-0.64</c:v>
                </c:pt>
                <c:pt idx="476">
                  <c:v>-0.68</c:v>
                </c:pt>
                <c:pt idx="477">
                  <c:v>-0.63</c:v>
                </c:pt>
                <c:pt idx="478">
                  <c:v>-0.61</c:v>
                </c:pt>
                <c:pt idx="479">
                  <c:v>-0.67</c:v>
                </c:pt>
                <c:pt idx="480">
                  <c:v>-0.66</c:v>
                </c:pt>
                <c:pt idx="481">
                  <c:v>-0.62</c:v>
                </c:pt>
                <c:pt idx="482">
                  <c:v>-0.56999999999999995</c:v>
                </c:pt>
                <c:pt idx="483">
                  <c:v>-0.62</c:v>
                </c:pt>
                <c:pt idx="484">
                  <c:v>-0.63</c:v>
                </c:pt>
                <c:pt idx="485">
                  <c:v>-0.61</c:v>
                </c:pt>
                <c:pt idx="486">
                  <c:v>-0.6</c:v>
                </c:pt>
                <c:pt idx="487">
                  <c:v>-0.6</c:v>
                </c:pt>
                <c:pt idx="488">
                  <c:v>-0.57999999999999996</c:v>
                </c:pt>
                <c:pt idx="489">
                  <c:v>-0.53</c:v>
                </c:pt>
                <c:pt idx="490">
                  <c:v>-0.5</c:v>
                </c:pt>
                <c:pt idx="491">
                  <c:v>-0.47</c:v>
                </c:pt>
                <c:pt idx="492">
                  <c:v>-0.44</c:v>
                </c:pt>
                <c:pt idx="493">
                  <c:v>-0.34</c:v>
                </c:pt>
                <c:pt idx="494">
                  <c:v>-0.26</c:v>
                </c:pt>
                <c:pt idx="495">
                  <c:v>-0.28000000000000003</c:v>
                </c:pt>
                <c:pt idx="496">
                  <c:v>-0.28999999999999998</c:v>
                </c:pt>
                <c:pt idx="497">
                  <c:v>-0.22</c:v>
                </c:pt>
                <c:pt idx="498" formatCode="h:mm:ss">
                  <c:v>-0.17</c:v>
                </c:pt>
                <c:pt idx="499">
                  <c:v>-0.13</c:v>
                </c:pt>
                <c:pt idx="500">
                  <c:v>-0.1</c:v>
                </c:pt>
                <c:pt idx="501" formatCode="h:mm:ss">
                  <c:v>-0.08</c:v>
                </c:pt>
                <c:pt idx="502">
                  <c:v>-0.06</c:v>
                </c:pt>
                <c:pt idx="503">
                  <c:v>-0.05</c:v>
                </c:pt>
                <c:pt idx="504">
                  <c:v>-0.04</c:v>
                </c:pt>
                <c:pt idx="505">
                  <c:v>-0.03</c:v>
                </c:pt>
                <c:pt idx="506">
                  <c:v>-0.02</c:v>
                </c:pt>
                <c:pt idx="507">
                  <c:v>-0.02</c:v>
                </c:pt>
                <c:pt idx="508">
                  <c:v>-0.01</c:v>
                </c:pt>
                <c:pt idx="509">
                  <c:v>-0.01</c:v>
                </c:pt>
                <c:pt idx="510">
                  <c:v>-0.01</c:v>
                </c:pt>
                <c:pt idx="511">
                  <c:v>-0.01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7.0000000000000007E-2</c:v>
                </c:pt>
                <c:pt idx="606">
                  <c:v>0.15</c:v>
                </c:pt>
                <c:pt idx="607">
                  <c:v>0.11</c:v>
                </c:pt>
                <c:pt idx="608">
                  <c:v>0.16</c:v>
                </c:pt>
                <c:pt idx="609">
                  <c:v>0.12</c:v>
                </c:pt>
                <c:pt idx="610">
                  <c:v>0.09</c:v>
                </c:pt>
                <c:pt idx="611">
                  <c:v>7.0000000000000007E-2</c:v>
                </c:pt>
                <c:pt idx="612">
                  <c:v>0.06</c:v>
                </c:pt>
                <c:pt idx="613">
                  <c:v>0.04</c:v>
                </c:pt>
                <c:pt idx="614">
                  <c:v>0.03</c:v>
                </c:pt>
                <c:pt idx="615">
                  <c:v>0.03</c:v>
                </c:pt>
                <c:pt idx="616">
                  <c:v>0.02</c:v>
                </c:pt>
                <c:pt idx="617">
                  <c:v>0.02</c:v>
                </c:pt>
                <c:pt idx="618">
                  <c:v>0.01</c:v>
                </c:pt>
                <c:pt idx="619">
                  <c:v>0.01</c:v>
                </c:pt>
                <c:pt idx="620">
                  <c:v>0.01</c:v>
                </c:pt>
                <c:pt idx="621">
                  <c:v>0.01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0.09</c:v>
                </c:pt>
                <c:pt idx="684">
                  <c:v>0.17</c:v>
                </c:pt>
                <c:pt idx="685">
                  <c:v>0.13</c:v>
                </c:pt>
                <c:pt idx="686">
                  <c:v>0.1</c:v>
                </c:pt>
                <c:pt idx="687">
                  <c:v>0.08</c:v>
                </c:pt>
                <c:pt idx="688">
                  <c:v>0.06</c:v>
                </c:pt>
                <c:pt idx="689">
                  <c:v>0.05</c:v>
                </c:pt>
                <c:pt idx="690">
                  <c:v>0.04</c:v>
                </c:pt>
                <c:pt idx="691">
                  <c:v>0.03</c:v>
                </c:pt>
                <c:pt idx="692">
                  <c:v>0.02</c:v>
                </c:pt>
                <c:pt idx="693">
                  <c:v>0.02</c:v>
                </c:pt>
                <c:pt idx="694">
                  <c:v>0.01</c:v>
                </c:pt>
                <c:pt idx="695">
                  <c:v>0.01</c:v>
                </c:pt>
                <c:pt idx="696">
                  <c:v>0.01</c:v>
                </c:pt>
                <c:pt idx="697">
                  <c:v>0.01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7.0000000000000007E-2</c:v>
                </c:pt>
                <c:pt idx="846">
                  <c:v>0.06</c:v>
                </c:pt>
                <c:pt idx="847">
                  <c:v>-0.09</c:v>
                </c:pt>
                <c:pt idx="848">
                  <c:v>-0.18</c:v>
                </c:pt>
                <c:pt idx="849">
                  <c:v>-0.23</c:v>
                </c:pt>
                <c:pt idx="850">
                  <c:v>-0.25</c:v>
                </c:pt>
                <c:pt idx="851">
                  <c:v>-0.34</c:v>
                </c:pt>
                <c:pt idx="852">
                  <c:v>-0.37</c:v>
                </c:pt>
                <c:pt idx="853">
                  <c:v>-0.37</c:v>
                </c:pt>
                <c:pt idx="854">
                  <c:v>-0.28000000000000003</c:v>
                </c:pt>
                <c:pt idx="855">
                  <c:v>-0.28999999999999998</c:v>
                </c:pt>
                <c:pt idx="856">
                  <c:v>-0.23</c:v>
                </c:pt>
                <c:pt idx="857">
                  <c:v>-0.25</c:v>
                </c:pt>
                <c:pt idx="858">
                  <c:v>-0.27</c:v>
                </c:pt>
                <c:pt idx="859">
                  <c:v>-0.28999999999999998</c:v>
                </c:pt>
                <c:pt idx="860">
                  <c:v>-0.36</c:v>
                </c:pt>
                <c:pt idx="861">
                  <c:v>-0.43</c:v>
                </c:pt>
                <c:pt idx="862">
                  <c:v>-0.51</c:v>
                </c:pt>
                <c:pt idx="863">
                  <c:v>-0.61</c:v>
                </c:pt>
                <c:pt idx="864">
                  <c:v>-0.64</c:v>
                </c:pt>
                <c:pt idx="865">
                  <c:v>-0.69</c:v>
                </c:pt>
                <c:pt idx="866">
                  <c:v>-0.71</c:v>
                </c:pt>
                <c:pt idx="867">
                  <c:v>-0.72</c:v>
                </c:pt>
                <c:pt idx="868">
                  <c:v>-0.76</c:v>
                </c:pt>
                <c:pt idx="869">
                  <c:v>-0.81</c:v>
                </c:pt>
                <c:pt idx="870">
                  <c:v>-0.83</c:v>
                </c:pt>
                <c:pt idx="871">
                  <c:v>-0.84</c:v>
                </c:pt>
                <c:pt idx="872">
                  <c:v>-0.78</c:v>
                </c:pt>
                <c:pt idx="873">
                  <c:v>-0.74</c:v>
                </c:pt>
                <c:pt idx="874">
                  <c:v>-0.7</c:v>
                </c:pt>
                <c:pt idx="875">
                  <c:v>-0.67</c:v>
                </c:pt>
                <c:pt idx="876">
                  <c:v>-0.65</c:v>
                </c:pt>
                <c:pt idx="877">
                  <c:v>-0.6</c:v>
                </c:pt>
                <c:pt idx="878">
                  <c:v>-0.62</c:v>
                </c:pt>
                <c:pt idx="879">
                  <c:v>-0.65</c:v>
                </c:pt>
                <c:pt idx="880">
                  <c:v>-0.64</c:v>
                </c:pt>
                <c:pt idx="881">
                  <c:v>-0.68</c:v>
                </c:pt>
                <c:pt idx="882">
                  <c:v>-0.7</c:v>
                </c:pt>
                <c:pt idx="883">
                  <c:v>-0.73</c:v>
                </c:pt>
                <c:pt idx="884">
                  <c:v>-0.74</c:v>
                </c:pt>
                <c:pt idx="885">
                  <c:v>-0.71</c:v>
                </c:pt>
                <c:pt idx="886">
                  <c:v>-0.73</c:v>
                </c:pt>
                <c:pt idx="887">
                  <c:v>-0.73</c:v>
                </c:pt>
                <c:pt idx="888">
                  <c:v>-0.71</c:v>
                </c:pt>
                <c:pt idx="889">
                  <c:v>-0.71</c:v>
                </c:pt>
                <c:pt idx="890">
                  <c:v>-0.72</c:v>
                </c:pt>
                <c:pt idx="891">
                  <c:v>-0.7</c:v>
                </c:pt>
                <c:pt idx="892">
                  <c:v>-0.73</c:v>
                </c:pt>
                <c:pt idx="893">
                  <c:v>-0.72</c:v>
                </c:pt>
                <c:pt idx="894">
                  <c:v>-0.71</c:v>
                </c:pt>
                <c:pt idx="895">
                  <c:v>-0.69</c:v>
                </c:pt>
                <c:pt idx="896">
                  <c:v>-0.68</c:v>
                </c:pt>
                <c:pt idx="897">
                  <c:v>-0.7</c:v>
                </c:pt>
                <c:pt idx="898">
                  <c:v>-0.71</c:v>
                </c:pt>
                <c:pt idx="899">
                  <c:v>-0.71</c:v>
                </c:pt>
                <c:pt idx="900">
                  <c:v>-0.73</c:v>
                </c:pt>
                <c:pt idx="901">
                  <c:v>-0.73</c:v>
                </c:pt>
                <c:pt idx="902">
                  <c:v>-0.73</c:v>
                </c:pt>
                <c:pt idx="903">
                  <c:v>-0.7</c:v>
                </c:pt>
                <c:pt idx="904">
                  <c:v>-0.69</c:v>
                </c:pt>
                <c:pt idx="905">
                  <c:v>-0.69</c:v>
                </c:pt>
                <c:pt idx="906">
                  <c:v>-0.68</c:v>
                </c:pt>
                <c:pt idx="907">
                  <c:v>-0.67</c:v>
                </c:pt>
                <c:pt idx="908">
                  <c:v>-0.68</c:v>
                </c:pt>
                <c:pt idx="909">
                  <c:v>-0.66</c:v>
                </c:pt>
                <c:pt idx="910">
                  <c:v>-0.64</c:v>
                </c:pt>
                <c:pt idx="911">
                  <c:v>-0.62</c:v>
                </c:pt>
                <c:pt idx="912">
                  <c:v>-0.57999999999999996</c:v>
                </c:pt>
                <c:pt idx="913">
                  <c:v>-0.57999999999999996</c:v>
                </c:pt>
                <c:pt idx="914">
                  <c:v>-0.53</c:v>
                </c:pt>
                <c:pt idx="915">
                  <c:v>-0.49</c:v>
                </c:pt>
                <c:pt idx="916">
                  <c:v>-0.47</c:v>
                </c:pt>
                <c:pt idx="917">
                  <c:v>-0.36</c:v>
                </c:pt>
                <c:pt idx="918">
                  <c:v>-0.37</c:v>
                </c:pt>
                <c:pt idx="919">
                  <c:v>-0.38</c:v>
                </c:pt>
                <c:pt idx="920">
                  <c:v>-0.37</c:v>
                </c:pt>
                <c:pt idx="921">
                  <c:v>-0.36</c:v>
                </c:pt>
                <c:pt idx="922">
                  <c:v>-0.28000000000000003</c:v>
                </c:pt>
                <c:pt idx="923">
                  <c:v>-0.21</c:v>
                </c:pt>
                <c:pt idx="924">
                  <c:v>-0.16</c:v>
                </c:pt>
                <c:pt idx="925">
                  <c:v>-0.13</c:v>
                </c:pt>
                <c:pt idx="926">
                  <c:v>-0.1</c:v>
                </c:pt>
                <c:pt idx="927">
                  <c:v>-0.08</c:v>
                </c:pt>
                <c:pt idx="928">
                  <c:v>-0.06</c:v>
                </c:pt>
                <c:pt idx="929">
                  <c:v>-0.05</c:v>
                </c:pt>
                <c:pt idx="930">
                  <c:v>-0.04</c:v>
                </c:pt>
                <c:pt idx="931">
                  <c:v>-0.03</c:v>
                </c:pt>
                <c:pt idx="932">
                  <c:v>-0.02</c:v>
                </c:pt>
                <c:pt idx="933">
                  <c:v>-0.02</c:v>
                </c:pt>
                <c:pt idx="934">
                  <c:v>-0.01</c:v>
                </c:pt>
                <c:pt idx="935">
                  <c:v>-0.01</c:v>
                </c:pt>
                <c:pt idx="936">
                  <c:v>-0.01</c:v>
                </c:pt>
                <c:pt idx="937">
                  <c:v>-0.01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7.0000000000000007E-2</c:v>
                </c:pt>
                <c:pt idx="944">
                  <c:v>0.06</c:v>
                </c:pt>
                <c:pt idx="945">
                  <c:v>0.12</c:v>
                </c:pt>
                <c:pt idx="946">
                  <c:v>0.19</c:v>
                </c:pt>
                <c:pt idx="947">
                  <c:v>0.15</c:v>
                </c:pt>
                <c:pt idx="948">
                  <c:v>0.2</c:v>
                </c:pt>
                <c:pt idx="949">
                  <c:v>0.15</c:v>
                </c:pt>
                <c:pt idx="950">
                  <c:v>0.2</c:v>
                </c:pt>
                <c:pt idx="951">
                  <c:v>0.25</c:v>
                </c:pt>
                <c:pt idx="952">
                  <c:v>0.33</c:v>
                </c:pt>
                <c:pt idx="953">
                  <c:v>0.37</c:v>
                </c:pt>
                <c:pt idx="954">
                  <c:v>0.36</c:v>
                </c:pt>
                <c:pt idx="955">
                  <c:v>0.39</c:v>
                </c:pt>
                <c:pt idx="956">
                  <c:v>0.42</c:v>
                </c:pt>
                <c:pt idx="957">
                  <c:v>0.45</c:v>
                </c:pt>
                <c:pt idx="958">
                  <c:v>0.46</c:v>
                </c:pt>
                <c:pt idx="959">
                  <c:v>0.51</c:v>
                </c:pt>
                <c:pt idx="960">
                  <c:v>0.53</c:v>
                </c:pt>
                <c:pt idx="961">
                  <c:v>0.52</c:v>
                </c:pt>
                <c:pt idx="962">
                  <c:v>0.56000000000000005</c:v>
                </c:pt>
                <c:pt idx="963">
                  <c:v>0.61</c:v>
                </c:pt>
                <c:pt idx="964">
                  <c:v>0.68</c:v>
                </c:pt>
                <c:pt idx="965">
                  <c:v>0.72</c:v>
                </c:pt>
                <c:pt idx="966">
                  <c:v>0.7</c:v>
                </c:pt>
                <c:pt idx="967">
                  <c:v>0.75</c:v>
                </c:pt>
                <c:pt idx="968">
                  <c:v>0.77</c:v>
                </c:pt>
                <c:pt idx="969">
                  <c:v>0.81</c:v>
                </c:pt>
                <c:pt idx="970">
                  <c:v>0.78</c:v>
                </c:pt>
                <c:pt idx="971">
                  <c:v>0.72</c:v>
                </c:pt>
                <c:pt idx="972">
                  <c:v>0.71</c:v>
                </c:pt>
                <c:pt idx="973">
                  <c:v>0.71</c:v>
                </c:pt>
                <c:pt idx="974">
                  <c:v>0.71</c:v>
                </c:pt>
                <c:pt idx="975">
                  <c:v>0.63</c:v>
                </c:pt>
                <c:pt idx="976">
                  <c:v>0.57999999999999996</c:v>
                </c:pt>
                <c:pt idx="977">
                  <c:v>0.65</c:v>
                </c:pt>
                <c:pt idx="978">
                  <c:v>0.68</c:v>
                </c:pt>
                <c:pt idx="979">
                  <c:v>0.73</c:v>
                </c:pt>
                <c:pt idx="980">
                  <c:v>0.69</c:v>
                </c:pt>
                <c:pt idx="981">
                  <c:v>0.68</c:v>
                </c:pt>
                <c:pt idx="982">
                  <c:v>0.71</c:v>
                </c:pt>
                <c:pt idx="983">
                  <c:v>0.77</c:v>
                </c:pt>
                <c:pt idx="984">
                  <c:v>0.75</c:v>
                </c:pt>
                <c:pt idx="985">
                  <c:v>0.57999999999999996</c:v>
                </c:pt>
                <c:pt idx="986">
                  <c:v>0.57999999999999996</c:v>
                </c:pt>
                <c:pt idx="987">
                  <c:v>0.63</c:v>
                </c:pt>
                <c:pt idx="988">
                  <c:v>0.68</c:v>
                </c:pt>
                <c:pt idx="989">
                  <c:v>0.67</c:v>
                </c:pt>
                <c:pt idx="990">
                  <c:v>0.66</c:v>
                </c:pt>
                <c:pt idx="991">
                  <c:v>0.67</c:v>
                </c:pt>
                <c:pt idx="992">
                  <c:v>0.71</c:v>
                </c:pt>
                <c:pt idx="993">
                  <c:v>0.72</c:v>
                </c:pt>
                <c:pt idx="994">
                  <c:v>0.69</c:v>
                </c:pt>
                <c:pt idx="995">
                  <c:v>0.7</c:v>
                </c:pt>
                <c:pt idx="996">
                  <c:v>0.74</c:v>
                </c:pt>
                <c:pt idx="997">
                  <c:v>0.74</c:v>
                </c:pt>
                <c:pt idx="998">
                  <c:v>0.69</c:v>
                </c:pt>
                <c:pt idx="999">
                  <c:v>0.62</c:v>
                </c:pt>
                <c:pt idx="1000">
                  <c:v>0.65</c:v>
                </c:pt>
                <c:pt idx="1001">
                  <c:v>0.71</c:v>
                </c:pt>
                <c:pt idx="1002">
                  <c:v>0.69</c:v>
                </c:pt>
                <c:pt idx="1003">
                  <c:v>0.67</c:v>
                </c:pt>
                <c:pt idx="1004">
                  <c:v>0.69</c:v>
                </c:pt>
                <c:pt idx="1005">
                  <c:v>0.74</c:v>
                </c:pt>
                <c:pt idx="1006">
                  <c:v>0.7</c:v>
                </c:pt>
                <c:pt idx="1007">
                  <c:v>0.66</c:v>
                </c:pt>
                <c:pt idx="1008">
                  <c:v>0.69</c:v>
                </c:pt>
                <c:pt idx="1009">
                  <c:v>0.73</c:v>
                </c:pt>
                <c:pt idx="1010">
                  <c:v>0.73</c:v>
                </c:pt>
                <c:pt idx="1011">
                  <c:v>0.65</c:v>
                </c:pt>
                <c:pt idx="1012">
                  <c:v>0.67</c:v>
                </c:pt>
                <c:pt idx="1013">
                  <c:v>0.74</c:v>
                </c:pt>
                <c:pt idx="1014">
                  <c:v>0.72</c:v>
                </c:pt>
                <c:pt idx="1015">
                  <c:v>0.7</c:v>
                </c:pt>
                <c:pt idx="1016">
                  <c:v>0.7</c:v>
                </c:pt>
                <c:pt idx="1017">
                  <c:v>0.73</c:v>
                </c:pt>
                <c:pt idx="1018">
                  <c:v>0.67</c:v>
                </c:pt>
                <c:pt idx="1019">
                  <c:v>0.63</c:v>
                </c:pt>
                <c:pt idx="1020">
                  <c:v>0.62</c:v>
                </c:pt>
                <c:pt idx="1021">
                  <c:v>0.61</c:v>
                </c:pt>
                <c:pt idx="1022">
                  <c:v>0.56999999999999995</c:v>
                </c:pt>
                <c:pt idx="1023">
                  <c:v>0.44</c:v>
                </c:pt>
                <c:pt idx="1024">
                  <c:v>0.43</c:v>
                </c:pt>
                <c:pt idx="1025">
                  <c:v>0.41</c:v>
                </c:pt>
                <c:pt idx="1026">
                  <c:v>0.39</c:v>
                </c:pt>
                <c:pt idx="1027">
                  <c:v>0.3</c:v>
                </c:pt>
                <c:pt idx="1028">
                  <c:v>0.24</c:v>
                </c:pt>
                <c:pt idx="1029">
                  <c:v>0.27</c:v>
                </c:pt>
                <c:pt idx="1030">
                  <c:v>0.21</c:v>
                </c:pt>
                <c:pt idx="1031">
                  <c:v>0.16</c:v>
                </c:pt>
                <c:pt idx="1032">
                  <c:v>0.12</c:v>
                </c:pt>
                <c:pt idx="1033">
                  <c:v>0.17</c:v>
                </c:pt>
                <c:pt idx="1034">
                  <c:v>0.13</c:v>
                </c:pt>
                <c:pt idx="1035">
                  <c:v>0.1</c:v>
                </c:pt>
                <c:pt idx="1036">
                  <c:v>0.16</c:v>
                </c:pt>
                <c:pt idx="1037">
                  <c:v>0.12</c:v>
                </c:pt>
                <c:pt idx="1038">
                  <c:v>0.09</c:v>
                </c:pt>
                <c:pt idx="1039">
                  <c:v>7.0000000000000007E-2</c:v>
                </c:pt>
                <c:pt idx="1040">
                  <c:v>0.06</c:v>
                </c:pt>
                <c:pt idx="1041">
                  <c:v>0.04</c:v>
                </c:pt>
                <c:pt idx="1042">
                  <c:v>0.03</c:v>
                </c:pt>
                <c:pt idx="1043">
                  <c:v>0.03</c:v>
                </c:pt>
                <c:pt idx="1044">
                  <c:v>0.02</c:v>
                </c:pt>
                <c:pt idx="1045">
                  <c:v>0.02</c:v>
                </c:pt>
                <c:pt idx="1046">
                  <c:v>0.01</c:v>
                </c:pt>
                <c:pt idx="1047">
                  <c:v>0.01</c:v>
                </c:pt>
                <c:pt idx="1048">
                  <c:v>0.01</c:v>
                </c:pt>
                <c:pt idx="1049">
                  <c:v>0.01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7.0000000000000007E-2</c:v>
                </c:pt>
                <c:pt idx="1061">
                  <c:v>0.14000000000000001</c:v>
                </c:pt>
                <c:pt idx="1062">
                  <c:v>0.11</c:v>
                </c:pt>
                <c:pt idx="1063">
                  <c:v>0.08</c:v>
                </c:pt>
                <c:pt idx="1064">
                  <c:v>0.06</c:v>
                </c:pt>
                <c:pt idx="1065">
                  <c:v>0.05</c:v>
                </c:pt>
                <c:pt idx="1066">
                  <c:v>0.04</c:v>
                </c:pt>
                <c:pt idx="1067">
                  <c:v>0.03</c:v>
                </c:pt>
                <c:pt idx="1068">
                  <c:v>0.02</c:v>
                </c:pt>
                <c:pt idx="1069">
                  <c:v>0.02</c:v>
                </c:pt>
                <c:pt idx="1070">
                  <c:v>0.01</c:v>
                </c:pt>
                <c:pt idx="1071">
                  <c:v>0.01</c:v>
                </c:pt>
                <c:pt idx="1072">
                  <c:v>0.01</c:v>
                </c:pt>
                <c:pt idx="1073">
                  <c:v>0.01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0.08</c:v>
                </c:pt>
                <c:pt idx="1201">
                  <c:v>0.06</c:v>
                </c:pt>
                <c:pt idx="1202">
                  <c:v>0.05</c:v>
                </c:pt>
                <c:pt idx="1203">
                  <c:v>0.04</c:v>
                </c:pt>
                <c:pt idx="1204">
                  <c:v>0.03</c:v>
                </c:pt>
                <c:pt idx="1205">
                  <c:v>0.02</c:v>
                </c:pt>
                <c:pt idx="1206">
                  <c:v>0.02</c:v>
                </c:pt>
                <c:pt idx="1207">
                  <c:v>0.01</c:v>
                </c:pt>
                <c:pt idx="1208">
                  <c:v>0.01</c:v>
                </c:pt>
                <c:pt idx="1209">
                  <c:v>0.01</c:v>
                </c:pt>
                <c:pt idx="1210">
                  <c:v>0.01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-0.1</c:v>
                </c:pt>
                <c:pt idx="1391">
                  <c:v>-0.19</c:v>
                </c:pt>
                <c:pt idx="1392">
                  <c:v>-0.24</c:v>
                </c:pt>
                <c:pt idx="1393">
                  <c:v>-0.31</c:v>
                </c:pt>
                <c:pt idx="1394">
                  <c:v>-0.37</c:v>
                </c:pt>
                <c:pt idx="1395">
                  <c:v>-0.42</c:v>
                </c:pt>
                <c:pt idx="1396">
                  <c:v>-0.42</c:v>
                </c:pt>
                <c:pt idx="1397">
                  <c:v>-0.32</c:v>
                </c:pt>
                <c:pt idx="1398">
                  <c:v>-0.25</c:v>
                </c:pt>
                <c:pt idx="1399">
                  <c:v>-0.19</c:v>
                </c:pt>
                <c:pt idx="1400">
                  <c:v>-0.15</c:v>
                </c:pt>
                <c:pt idx="1401">
                  <c:v>-0.22</c:v>
                </c:pt>
                <c:pt idx="1402">
                  <c:v>-0.27</c:v>
                </c:pt>
                <c:pt idx="1403">
                  <c:v>-0.34</c:v>
                </c:pt>
                <c:pt idx="1404">
                  <c:v>-0.38</c:v>
                </c:pt>
                <c:pt idx="1405">
                  <c:v>-0.44</c:v>
                </c:pt>
                <c:pt idx="1406">
                  <c:v>-0.53</c:v>
                </c:pt>
                <c:pt idx="1407">
                  <c:v>-0.6</c:v>
                </c:pt>
                <c:pt idx="1408">
                  <c:v>-0.65</c:v>
                </c:pt>
                <c:pt idx="1409">
                  <c:v>-0.71</c:v>
                </c:pt>
                <c:pt idx="1410">
                  <c:v>-0.75</c:v>
                </c:pt>
                <c:pt idx="1411">
                  <c:v>-0.75</c:v>
                </c:pt>
                <c:pt idx="1412">
                  <c:v>-0.74</c:v>
                </c:pt>
                <c:pt idx="1413">
                  <c:v>-0.74</c:v>
                </c:pt>
                <c:pt idx="1414">
                  <c:v>-0.73</c:v>
                </c:pt>
                <c:pt idx="1415">
                  <c:v>-0.7</c:v>
                </c:pt>
                <c:pt idx="1416">
                  <c:v>-0.68</c:v>
                </c:pt>
                <c:pt idx="1417">
                  <c:v>-0.7</c:v>
                </c:pt>
                <c:pt idx="1418">
                  <c:v>-0.67</c:v>
                </c:pt>
                <c:pt idx="1419">
                  <c:v>-0.69</c:v>
                </c:pt>
                <c:pt idx="1420">
                  <c:v>-0.68</c:v>
                </c:pt>
                <c:pt idx="1421">
                  <c:v>-0.66</c:v>
                </c:pt>
                <c:pt idx="1422">
                  <c:v>-0.68</c:v>
                </c:pt>
                <c:pt idx="1423">
                  <c:v>-0.71</c:v>
                </c:pt>
                <c:pt idx="1424">
                  <c:v>-0.72</c:v>
                </c:pt>
                <c:pt idx="1425">
                  <c:v>-0.72</c:v>
                </c:pt>
                <c:pt idx="1426">
                  <c:v>-0.7</c:v>
                </c:pt>
                <c:pt idx="1427">
                  <c:v>-0.71</c:v>
                </c:pt>
                <c:pt idx="1428">
                  <c:v>-0.7</c:v>
                </c:pt>
                <c:pt idx="1429">
                  <c:v>-0.69</c:v>
                </c:pt>
                <c:pt idx="1430">
                  <c:v>-0.72</c:v>
                </c:pt>
                <c:pt idx="1431">
                  <c:v>-0.7</c:v>
                </c:pt>
                <c:pt idx="1432">
                  <c:v>-0.71</c:v>
                </c:pt>
                <c:pt idx="1433">
                  <c:v>-0.75</c:v>
                </c:pt>
                <c:pt idx="1434">
                  <c:v>-0.73</c:v>
                </c:pt>
                <c:pt idx="1435">
                  <c:v>-0.71</c:v>
                </c:pt>
                <c:pt idx="1436">
                  <c:v>-0.71</c:v>
                </c:pt>
                <c:pt idx="1437">
                  <c:v>-0.69</c:v>
                </c:pt>
                <c:pt idx="1438">
                  <c:v>-0.68</c:v>
                </c:pt>
                <c:pt idx="1439">
                  <c:v>-0.67</c:v>
                </c:pt>
                <c:pt idx="1440">
                  <c:v>-0.69</c:v>
                </c:pt>
                <c:pt idx="1441">
                  <c:v>-0.7</c:v>
                </c:pt>
                <c:pt idx="1442">
                  <c:v>-0.69</c:v>
                </c:pt>
                <c:pt idx="1443">
                  <c:v>-0.71</c:v>
                </c:pt>
                <c:pt idx="1444">
                  <c:v>-0.73</c:v>
                </c:pt>
                <c:pt idx="1445">
                  <c:v>-0.71</c:v>
                </c:pt>
                <c:pt idx="1446">
                  <c:v>-0.71</c:v>
                </c:pt>
                <c:pt idx="1447">
                  <c:v>-0.7</c:v>
                </c:pt>
                <c:pt idx="1448">
                  <c:v>-0.69</c:v>
                </c:pt>
                <c:pt idx="1449">
                  <c:v>-0.66</c:v>
                </c:pt>
                <c:pt idx="1450">
                  <c:v>-0.67</c:v>
                </c:pt>
                <c:pt idx="1451">
                  <c:v>-0.69</c:v>
                </c:pt>
                <c:pt idx="1452">
                  <c:v>-0.68</c:v>
                </c:pt>
                <c:pt idx="1453">
                  <c:v>-0.67</c:v>
                </c:pt>
                <c:pt idx="1454">
                  <c:v>-0.7</c:v>
                </c:pt>
                <c:pt idx="1455">
                  <c:v>-0.71</c:v>
                </c:pt>
                <c:pt idx="1456">
                  <c:v>-0.74</c:v>
                </c:pt>
                <c:pt idx="1457">
                  <c:v>-0.73</c:v>
                </c:pt>
                <c:pt idx="1458">
                  <c:v>-0.7</c:v>
                </c:pt>
                <c:pt idx="1459">
                  <c:v>-0.69</c:v>
                </c:pt>
                <c:pt idx="1460">
                  <c:v>-0.65</c:v>
                </c:pt>
                <c:pt idx="1461">
                  <c:v>-0.6</c:v>
                </c:pt>
                <c:pt idx="1462">
                  <c:v>-0.57999999999999996</c:v>
                </c:pt>
                <c:pt idx="1463">
                  <c:v>-0.56000000000000005</c:v>
                </c:pt>
                <c:pt idx="1464">
                  <c:v>-0.56999999999999995</c:v>
                </c:pt>
                <c:pt idx="1465">
                  <c:v>-0.54</c:v>
                </c:pt>
                <c:pt idx="1466">
                  <c:v>-0.52</c:v>
                </c:pt>
                <c:pt idx="1467">
                  <c:v>-0.51</c:v>
                </c:pt>
                <c:pt idx="1468">
                  <c:v>-0.47</c:v>
                </c:pt>
                <c:pt idx="1469">
                  <c:v>-0.36</c:v>
                </c:pt>
                <c:pt idx="1470">
                  <c:v>-0.38</c:v>
                </c:pt>
                <c:pt idx="1471">
                  <c:v>-0.37</c:v>
                </c:pt>
                <c:pt idx="1472">
                  <c:v>-0.37</c:v>
                </c:pt>
                <c:pt idx="1473">
                  <c:v>-0.28000000000000003</c:v>
                </c:pt>
                <c:pt idx="1474">
                  <c:v>-0.28999999999999998</c:v>
                </c:pt>
                <c:pt idx="1475">
                  <c:v>-0.31</c:v>
                </c:pt>
                <c:pt idx="1476">
                  <c:v>-0.24</c:v>
                </c:pt>
                <c:pt idx="1477">
                  <c:v>-0.18</c:v>
                </c:pt>
                <c:pt idx="1478">
                  <c:v>-0.23</c:v>
                </c:pt>
                <c:pt idx="1479">
                  <c:v>-0.17</c:v>
                </c:pt>
                <c:pt idx="1480">
                  <c:v>-0.13</c:v>
                </c:pt>
                <c:pt idx="1481">
                  <c:v>-0.1</c:v>
                </c:pt>
                <c:pt idx="1482">
                  <c:v>-0.08</c:v>
                </c:pt>
                <c:pt idx="1483">
                  <c:v>-0.06</c:v>
                </c:pt>
                <c:pt idx="1484">
                  <c:v>-0.05</c:v>
                </c:pt>
                <c:pt idx="1485">
                  <c:v>-0.04</c:v>
                </c:pt>
                <c:pt idx="1486">
                  <c:v>-0.03</c:v>
                </c:pt>
                <c:pt idx="1487">
                  <c:v>-0.02</c:v>
                </c:pt>
                <c:pt idx="1488">
                  <c:v>-0.02</c:v>
                </c:pt>
                <c:pt idx="1489">
                  <c:v>-0.01</c:v>
                </c:pt>
                <c:pt idx="1490">
                  <c:v>-0.01</c:v>
                </c:pt>
                <c:pt idx="1491">
                  <c:v>-0.01</c:v>
                </c:pt>
                <c:pt idx="1492">
                  <c:v>-0.01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0.09</c:v>
                </c:pt>
                <c:pt idx="1679">
                  <c:v>7.0000000000000007E-2</c:v>
                </c:pt>
                <c:pt idx="1680">
                  <c:v>0.05</c:v>
                </c:pt>
                <c:pt idx="1681">
                  <c:v>0.11</c:v>
                </c:pt>
                <c:pt idx="1682">
                  <c:v>0.09</c:v>
                </c:pt>
                <c:pt idx="1683">
                  <c:v>0.16</c:v>
                </c:pt>
                <c:pt idx="1684">
                  <c:v>0.21</c:v>
                </c:pt>
                <c:pt idx="1685">
                  <c:v>0.26</c:v>
                </c:pt>
                <c:pt idx="1686">
                  <c:v>0.31</c:v>
                </c:pt>
                <c:pt idx="1687">
                  <c:v>0.31</c:v>
                </c:pt>
                <c:pt idx="1688">
                  <c:v>0.34</c:v>
                </c:pt>
                <c:pt idx="1689">
                  <c:v>0.35</c:v>
                </c:pt>
                <c:pt idx="1690">
                  <c:v>0.35</c:v>
                </c:pt>
                <c:pt idx="1691">
                  <c:v>0.35</c:v>
                </c:pt>
                <c:pt idx="1692">
                  <c:v>0.37</c:v>
                </c:pt>
                <c:pt idx="1693">
                  <c:v>0.39</c:v>
                </c:pt>
                <c:pt idx="1694">
                  <c:v>0.39</c:v>
                </c:pt>
                <c:pt idx="1695">
                  <c:v>0.45</c:v>
                </c:pt>
                <c:pt idx="1696">
                  <c:v>0.49</c:v>
                </c:pt>
                <c:pt idx="1697">
                  <c:v>0.55000000000000004</c:v>
                </c:pt>
                <c:pt idx="1698">
                  <c:v>0.57999999999999996</c:v>
                </c:pt>
                <c:pt idx="1699">
                  <c:v>0.59</c:v>
                </c:pt>
                <c:pt idx="1700">
                  <c:v>0.61</c:v>
                </c:pt>
                <c:pt idx="1701">
                  <c:v>0.59</c:v>
                </c:pt>
                <c:pt idx="1702">
                  <c:v>0.57999999999999996</c:v>
                </c:pt>
                <c:pt idx="1703">
                  <c:v>0.57999999999999996</c:v>
                </c:pt>
                <c:pt idx="1704">
                  <c:v>0.6</c:v>
                </c:pt>
                <c:pt idx="1705">
                  <c:v>0.63</c:v>
                </c:pt>
                <c:pt idx="1706">
                  <c:v>0.62</c:v>
                </c:pt>
                <c:pt idx="1707">
                  <c:v>0.68</c:v>
                </c:pt>
                <c:pt idx="1708">
                  <c:v>0.7</c:v>
                </c:pt>
                <c:pt idx="1709">
                  <c:v>0.73</c:v>
                </c:pt>
                <c:pt idx="1710">
                  <c:v>0.75</c:v>
                </c:pt>
                <c:pt idx="1711">
                  <c:v>0.77</c:v>
                </c:pt>
                <c:pt idx="1712">
                  <c:v>0.77</c:v>
                </c:pt>
                <c:pt idx="1713">
                  <c:v>0.75</c:v>
                </c:pt>
                <c:pt idx="1714">
                  <c:v>0.74</c:v>
                </c:pt>
                <c:pt idx="1715">
                  <c:v>0.7</c:v>
                </c:pt>
                <c:pt idx="1716">
                  <c:v>0.65</c:v>
                </c:pt>
                <c:pt idx="1717">
                  <c:v>0.62</c:v>
                </c:pt>
                <c:pt idx="1718">
                  <c:v>0.56999999999999995</c:v>
                </c:pt>
                <c:pt idx="1719">
                  <c:v>0.56000000000000005</c:v>
                </c:pt>
                <c:pt idx="1720">
                  <c:v>0.55000000000000004</c:v>
                </c:pt>
                <c:pt idx="1721">
                  <c:v>0.57999999999999996</c:v>
                </c:pt>
                <c:pt idx="1722">
                  <c:v>0.59</c:v>
                </c:pt>
                <c:pt idx="1723">
                  <c:v>0.63</c:v>
                </c:pt>
                <c:pt idx="1724">
                  <c:v>0.64</c:v>
                </c:pt>
                <c:pt idx="1725">
                  <c:v>0.63</c:v>
                </c:pt>
                <c:pt idx="1726">
                  <c:v>0.69</c:v>
                </c:pt>
                <c:pt idx="1727">
                  <c:v>0.71</c:v>
                </c:pt>
                <c:pt idx="1728">
                  <c:v>0.7</c:v>
                </c:pt>
                <c:pt idx="1729">
                  <c:v>0.71</c:v>
                </c:pt>
                <c:pt idx="1730">
                  <c:v>0.73</c:v>
                </c:pt>
                <c:pt idx="1731">
                  <c:v>0.71</c:v>
                </c:pt>
                <c:pt idx="1732">
                  <c:v>0.66</c:v>
                </c:pt>
                <c:pt idx="1733">
                  <c:v>0.66</c:v>
                </c:pt>
                <c:pt idx="1734">
                  <c:v>0.66</c:v>
                </c:pt>
                <c:pt idx="1735">
                  <c:v>0.67</c:v>
                </c:pt>
                <c:pt idx="1736">
                  <c:v>0.67</c:v>
                </c:pt>
                <c:pt idx="1737">
                  <c:v>0.67</c:v>
                </c:pt>
                <c:pt idx="1738">
                  <c:v>0.7</c:v>
                </c:pt>
                <c:pt idx="1739">
                  <c:v>0.67</c:v>
                </c:pt>
                <c:pt idx="1740">
                  <c:v>0.7</c:v>
                </c:pt>
                <c:pt idx="1741">
                  <c:v>0.7</c:v>
                </c:pt>
                <c:pt idx="1742">
                  <c:v>0.69</c:v>
                </c:pt>
                <c:pt idx="1743">
                  <c:v>0.7</c:v>
                </c:pt>
                <c:pt idx="1744">
                  <c:v>0.65</c:v>
                </c:pt>
                <c:pt idx="1745">
                  <c:v>0.66</c:v>
                </c:pt>
                <c:pt idx="1746">
                  <c:v>0.66</c:v>
                </c:pt>
                <c:pt idx="1747">
                  <c:v>0.67</c:v>
                </c:pt>
                <c:pt idx="1748">
                  <c:v>0.67</c:v>
                </c:pt>
                <c:pt idx="1749">
                  <c:v>0.67</c:v>
                </c:pt>
                <c:pt idx="1750">
                  <c:v>0.69</c:v>
                </c:pt>
                <c:pt idx="1751">
                  <c:v>0.69</c:v>
                </c:pt>
                <c:pt idx="1752">
                  <c:v>0.7</c:v>
                </c:pt>
                <c:pt idx="1753">
                  <c:v>0.7</c:v>
                </c:pt>
                <c:pt idx="1754">
                  <c:v>0.69</c:v>
                </c:pt>
                <c:pt idx="1755">
                  <c:v>0.71</c:v>
                </c:pt>
                <c:pt idx="1756">
                  <c:v>0.7</c:v>
                </c:pt>
                <c:pt idx="1757">
                  <c:v>0.71</c:v>
                </c:pt>
                <c:pt idx="1758">
                  <c:v>0.7</c:v>
                </c:pt>
                <c:pt idx="1759">
                  <c:v>0.7</c:v>
                </c:pt>
                <c:pt idx="1760">
                  <c:v>0.69</c:v>
                </c:pt>
                <c:pt idx="1761">
                  <c:v>0.67</c:v>
                </c:pt>
                <c:pt idx="1762">
                  <c:v>0.68</c:v>
                </c:pt>
                <c:pt idx="1763">
                  <c:v>0.67</c:v>
                </c:pt>
                <c:pt idx="1764">
                  <c:v>0.69</c:v>
                </c:pt>
                <c:pt idx="1765">
                  <c:v>0.66</c:v>
                </c:pt>
                <c:pt idx="1766">
                  <c:v>0.68</c:v>
                </c:pt>
                <c:pt idx="1767">
                  <c:v>0.67</c:v>
                </c:pt>
                <c:pt idx="1768">
                  <c:v>0.64</c:v>
                </c:pt>
                <c:pt idx="1769">
                  <c:v>0.64</c:v>
                </c:pt>
                <c:pt idx="1770">
                  <c:v>0.62</c:v>
                </c:pt>
                <c:pt idx="1771">
                  <c:v>0.61</c:v>
                </c:pt>
                <c:pt idx="1772">
                  <c:v>0.56999999999999995</c:v>
                </c:pt>
                <c:pt idx="1773">
                  <c:v>0.57999999999999996</c:v>
                </c:pt>
                <c:pt idx="1774">
                  <c:v>0.62</c:v>
                </c:pt>
                <c:pt idx="1775">
                  <c:v>0.48</c:v>
                </c:pt>
                <c:pt idx="1776">
                  <c:v>0.45</c:v>
                </c:pt>
                <c:pt idx="1777">
                  <c:v>0.35</c:v>
                </c:pt>
                <c:pt idx="1778">
                  <c:v>0.27</c:v>
                </c:pt>
                <c:pt idx="1779">
                  <c:v>0.21</c:v>
                </c:pt>
                <c:pt idx="1780">
                  <c:v>0.16</c:v>
                </c:pt>
                <c:pt idx="1781">
                  <c:v>0.2</c:v>
                </c:pt>
                <c:pt idx="1782">
                  <c:v>0.23</c:v>
                </c:pt>
                <c:pt idx="1783">
                  <c:v>0.17</c:v>
                </c:pt>
                <c:pt idx="1784">
                  <c:v>0.13</c:v>
                </c:pt>
                <c:pt idx="1785">
                  <c:v>0.1</c:v>
                </c:pt>
                <c:pt idx="1786">
                  <c:v>0.08</c:v>
                </c:pt>
                <c:pt idx="1787">
                  <c:v>0.06</c:v>
                </c:pt>
                <c:pt idx="1788">
                  <c:v>0.05</c:v>
                </c:pt>
                <c:pt idx="1789">
                  <c:v>0.04</c:v>
                </c:pt>
                <c:pt idx="1790">
                  <c:v>0.11</c:v>
                </c:pt>
                <c:pt idx="1791">
                  <c:v>0.08</c:v>
                </c:pt>
                <c:pt idx="1792">
                  <c:v>0.06</c:v>
                </c:pt>
                <c:pt idx="1793">
                  <c:v>0.05</c:v>
                </c:pt>
                <c:pt idx="1794">
                  <c:v>0.04</c:v>
                </c:pt>
                <c:pt idx="1795">
                  <c:v>0.03</c:v>
                </c:pt>
                <c:pt idx="1796">
                  <c:v>0.02</c:v>
                </c:pt>
                <c:pt idx="1797">
                  <c:v>0.02</c:v>
                </c:pt>
                <c:pt idx="1798">
                  <c:v>0.01</c:v>
                </c:pt>
                <c:pt idx="1799">
                  <c:v>0.01</c:v>
                </c:pt>
                <c:pt idx="1800">
                  <c:v>0.01</c:v>
                </c:pt>
                <c:pt idx="1801">
                  <c:v>0.01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7.0000000000000007E-2</c:v>
                </c:pt>
                <c:pt idx="2096">
                  <c:v>0.06</c:v>
                </c:pt>
                <c:pt idx="2097">
                  <c:v>0.04</c:v>
                </c:pt>
                <c:pt idx="2098">
                  <c:v>0.03</c:v>
                </c:pt>
                <c:pt idx="2099">
                  <c:v>-0.08</c:v>
                </c:pt>
                <c:pt idx="2100">
                  <c:v>-0.06</c:v>
                </c:pt>
                <c:pt idx="2101">
                  <c:v>-0.13</c:v>
                </c:pt>
                <c:pt idx="2102">
                  <c:v>-0.1</c:v>
                </c:pt>
                <c:pt idx="2103">
                  <c:v>-0.08</c:v>
                </c:pt>
                <c:pt idx="2104">
                  <c:v>-0.06</c:v>
                </c:pt>
                <c:pt idx="2105">
                  <c:v>-0.05</c:v>
                </c:pt>
                <c:pt idx="2106">
                  <c:v>-0.04</c:v>
                </c:pt>
                <c:pt idx="2107">
                  <c:v>-0.03</c:v>
                </c:pt>
                <c:pt idx="2108">
                  <c:v>-0.02</c:v>
                </c:pt>
                <c:pt idx="2109">
                  <c:v>-0.02</c:v>
                </c:pt>
                <c:pt idx="2110">
                  <c:v>-0.01</c:v>
                </c:pt>
                <c:pt idx="2111">
                  <c:v>-0.01</c:v>
                </c:pt>
                <c:pt idx="2112">
                  <c:v>-0.01</c:v>
                </c:pt>
                <c:pt idx="2113">
                  <c:v>-0.01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0.08</c:v>
                </c:pt>
                <c:pt idx="2210">
                  <c:v>0.06</c:v>
                </c:pt>
                <c:pt idx="2211">
                  <c:v>0.05</c:v>
                </c:pt>
                <c:pt idx="2212">
                  <c:v>0.13</c:v>
                </c:pt>
                <c:pt idx="2213">
                  <c:v>0.17</c:v>
                </c:pt>
                <c:pt idx="2214">
                  <c:v>0.26</c:v>
                </c:pt>
                <c:pt idx="2215">
                  <c:v>0.33</c:v>
                </c:pt>
                <c:pt idx="2216">
                  <c:v>0.36</c:v>
                </c:pt>
                <c:pt idx="2217">
                  <c:v>0.4</c:v>
                </c:pt>
                <c:pt idx="2218">
                  <c:v>0.42</c:v>
                </c:pt>
                <c:pt idx="2219">
                  <c:v>0.43</c:v>
                </c:pt>
                <c:pt idx="2220">
                  <c:v>0.43</c:v>
                </c:pt>
                <c:pt idx="2221">
                  <c:v>0.49</c:v>
                </c:pt>
                <c:pt idx="2222">
                  <c:v>0.54</c:v>
                </c:pt>
                <c:pt idx="2223">
                  <c:v>0.53</c:v>
                </c:pt>
                <c:pt idx="2224">
                  <c:v>0.55000000000000004</c:v>
                </c:pt>
                <c:pt idx="2225">
                  <c:v>0.54</c:v>
                </c:pt>
                <c:pt idx="2226">
                  <c:v>0.56000000000000005</c:v>
                </c:pt>
                <c:pt idx="2227">
                  <c:v>0.57999999999999996</c:v>
                </c:pt>
                <c:pt idx="2228">
                  <c:v>0.62</c:v>
                </c:pt>
                <c:pt idx="2229">
                  <c:v>0.65</c:v>
                </c:pt>
                <c:pt idx="2230">
                  <c:v>0.68</c:v>
                </c:pt>
                <c:pt idx="2231">
                  <c:v>0.73</c:v>
                </c:pt>
                <c:pt idx="2232">
                  <c:v>0.78</c:v>
                </c:pt>
                <c:pt idx="2233">
                  <c:v>0.81</c:v>
                </c:pt>
                <c:pt idx="2234">
                  <c:v>0.83</c:v>
                </c:pt>
                <c:pt idx="2235">
                  <c:v>0.82</c:v>
                </c:pt>
                <c:pt idx="2236">
                  <c:v>0.83</c:v>
                </c:pt>
                <c:pt idx="2237">
                  <c:v>0.8</c:v>
                </c:pt>
                <c:pt idx="2238">
                  <c:v>0.8</c:v>
                </c:pt>
                <c:pt idx="2239">
                  <c:v>0.78</c:v>
                </c:pt>
                <c:pt idx="2240">
                  <c:v>0.76</c:v>
                </c:pt>
                <c:pt idx="2241">
                  <c:v>0.75</c:v>
                </c:pt>
                <c:pt idx="2242">
                  <c:v>0.72</c:v>
                </c:pt>
                <c:pt idx="2243">
                  <c:v>0.74</c:v>
                </c:pt>
                <c:pt idx="2244">
                  <c:v>0.74</c:v>
                </c:pt>
                <c:pt idx="2245">
                  <c:v>0.76</c:v>
                </c:pt>
                <c:pt idx="2246">
                  <c:v>0.78</c:v>
                </c:pt>
                <c:pt idx="2247">
                  <c:v>0.77</c:v>
                </c:pt>
                <c:pt idx="2248">
                  <c:v>0.78</c:v>
                </c:pt>
                <c:pt idx="2249">
                  <c:v>0.76</c:v>
                </c:pt>
                <c:pt idx="2250">
                  <c:v>0.77</c:v>
                </c:pt>
                <c:pt idx="2251">
                  <c:v>0.77</c:v>
                </c:pt>
                <c:pt idx="2252">
                  <c:v>0.77</c:v>
                </c:pt>
                <c:pt idx="2253">
                  <c:v>0.78</c:v>
                </c:pt>
                <c:pt idx="2254">
                  <c:v>0.76</c:v>
                </c:pt>
                <c:pt idx="2255">
                  <c:v>0.77</c:v>
                </c:pt>
                <c:pt idx="2256">
                  <c:v>0.75</c:v>
                </c:pt>
                <c:pt idx="2257">
                  <c:v>0.76</c:v>
                </c:pt>
                <c:pt idx="2258">
                  <c:v>0.77</c:v>
                </c:pt>
                <c:pt idx="2259">
                  <c:v>0.79</c:v>
                </c:pt>
                <c:pt idx="2260">
                  <c:v>0.8</c:v>
                </c:pt>
                <c:pt idx="2261">
                  <c:v>0.78</c:v>
                </c:pt>
                <c:pt idx="2262">
                  <c:v>0.8</c:v>
                </c:pt>
                <c:pt idx="2263">
                  <c:v>0.78</c:v>
                </c:pt>
                <c:pt idx="2264">
                  <c:v>0.8</c:v>
                </c:pt>
                <c:pt idx="2265">
                  <c:v>0.81</c:v>
                </c:pt>
                <c:pt idx="2266">
                  <c:v>0.79</c:v>
                </c:pt>
                <c:pt idx="2267">
                  <c:v>0.8</c:v>
                </c:pt>
                <c:pt idx="2268">
                  <c:v>0.78</c:v>
                </c:pt>
                <c:pt idx="2269">
                  <c:v>0.8</c:v>
                </c:pt>
                <c:pt idx="2270">
                  <c:v>0.79</c:v>
                </c:pt>
                <c:pt idx="2271">
                  <c:v>0.76</c:v>
                </c:pt>
                <c:pt idx="2272">
                  <c:v>0.73</c:v>
                </c:pt>
                <c:pt idx="2273">
                  <c:v>0.7</c:v>
                </c:pt>
                <c:pt idx="2274">
                  <c:v>0.68</c:v>
                </c:pt>
                <c:pt idx="2275">
                  <c:v>0.64</c:v>
                </c:pt>
                <c:pt idx="2276">
                  <c:v>0.63</c:v>
                </c:pt>
                <c:pt idx="2277">
                  <c:v>0.6</c:v>
                </c:pt>
                <c:pt idx="2278">
                  <c:v>0.56999999999999995</c:v>
                </c:pt>
                <c:pt idx="2279">
                  <c:v>0.56000000000000005</c:v>
                </c:pt>
                <c:pt idx="2280">
                  <c:v>0.52</c:v>
                </c:pt>
                <c:pt idx="2281">
                  <c:v>0.5</c:v>
                </c:pt>
                <c:pt idx="2282">
                  <c:v>0.38</c:v>
                </c:pt>
                <c:pt idx="2283">
                  <c:v>0.37</c:v>
                </c:pt>
                <c:pt idx="2284">
                  <c:v>0.28999999999999998</c:v>
                </c:pt>
                <c:pt idx="2285">
                  <c:v>0.22</c:v>
                </c:pt>
                <c:pt idx="2286">
                  <c:v>0.25</c:v>
                </c:pt>
                <c:pt idx="2287">
                  <c:v>0.27</c:v>
                </c:pt>
                <c:pt idx="2288">
                  <c:v>0.31</c:v>
                </c:pt>
                <c:pt idx="2289">
                  <c:v>0.32</c:v>
                </c:pt>
                <c:pt idx="2290">
                  <c:v>0.31</c:v>
                </c:pt>
                <c:pt idx="2291">
                  <c:v>0.24</c:v>
                </c:pt>
                <c:pt idx="2292">
                  <c:v>0.19</c:v>
                </c:pt>
                <c:pt idx="2293">
                  <c:v>0.15</c:v>
                </c:pt>
                <c:pt idx="2294">
                  <c:v>0.11</c:v>
                </c:pt>
                <c:pt idx="2295">
                  <c:v>0.09</c:v>
                </c:pt>
                <c:pt idx="2296">
                  <c:v>7.0000000000000007E-2</c:v>
                </c:pt>
                <c:pt idx="2297">
                  <c:v>0.05</c:v>
                </c:pt>
                <c:pt idx="2298">
                  <c:v>0.04</c:v>
                </c:pt>
                <c:pt idx="2299">
                  <c:v>0.03</c:v>
                </c:pt>
                <c:pt idx="2300">
                  <c:v>0.02</c:v>
                </c:pt>
                <c:pt idx="2301">
                  <c:v>0.02</c:v>
                </c:pt>
                <c:pt idx="2302">
                  <c:v>0.01</c:v>
                </c:pt>
                <c:pt idx="2303">
                  <c:v>0.01</c:v>
                </c:pt>
                <c:pt idx="2304">
                  <c:v>0.01</c:v>
                </c:pt>
                <c:pt idx="2305">
                  <c:v>0.01</c:v>
                </c:pt>
                <c:pt idx="2306">
                  <c:v>0.01</c:v>
                </c:pt>
                <c:pt idx="2307">
                  <c:v>-7.0000000000000007E-2</c:v>
                </c:pt>
                <c:pt idx="2308">
                  <c:v>-0.12</c:v>
                </c:pt>
                <c:pt idx="2309">
                  <c:v>-0.2</c:v>
                </c:pt>
                <c:pt idx="2310">
                  <c:v>-0.25</c:v>
                </c:pt>
                <c:pt idx="2311">
                  <c:v>-0.28999999999999998</c:v>
                </c:pt>
                <c:pt idx="2312">
                  <c:v>-0.35</c:v>
                </c:pt>
                <c:pt idx="2313">
                  <c:v>-0.36</c:v>
                </c:pt>
                <c:pt idx="2314">
                  <c:v>-0.37</c:v>
                </c:pt>
                <c:pt idx="2315">
                  <c:v>-0.35</c:v>
                </c:pt>
                <c:pt idx="2316">
                  <c:v>-0.35</c:v>
                </c:pt>
                <c:pt idx="2317">
                  <c:v>-0.35</c:v>
                </c:pt>
                <c:pt idx="2318">
                  <c:v>-0.39</c:v>
                </c:pt>
                <c:pt idx="2319">
                  <c:v>-0.43</c:v>
                </c:pt>
                <c:pt idx="2320">
                  <c:v>-0.49</c:v>
                </c:pt>
                <c:pt idx="2321">
                  <c:v>-0.54</c:v>
                </c:pt>
                <c:pt idx="2322">
                  <c:v>-0.61</c:v>
                </c:pt>
                <c:pt idx="2323">
                  <c:v>-0.65</c:v>
                </c:pt>
                <c:pt idx="2324">
                  <c:v>-0.69</c:v>
                </c:pt>
                <c:pt idx="2325">
                  <c:v>-0.72</c:v>
                </c:pt>
                <c:pt idx="2326">
                  <c:v>-0.73</c:v>
                </c:pt>
                <c:pt idx="2327">
                  <c:v>-0.73</c:v>
                </c:pt>
                <c:pt idx="2328">
                  <c:v>-0.71</c:v>
                </c:pt>
                <c:pt idx="2329">
                  <c:v>-0.65</c:v>
                </c:pt>
                <c:pt idx="2330">
                  <c:v>-0.65</c:v>
                </c:pt>
                <c:pt idx="2331">
                  <c:v>-0.62</c:v>
                </c:pt>
                <c:pt idx="2332">
                  <c:v>-0.6</c:v>
                </c:pt>
                <c:pt idx="2333">
                  <c:v>-0.63</c:v>
                </c:pt>
                <c:pt idx="2334">
                  <c:v>-0.63</c:v>
                </c:pt>
                <c:pt idx="2335">
                  <c:v>-0.63</c:v>
                </c:pt>
                <c:pt idx="2336">
                  <c:v>-0.69</c:v>
                </c:pt>
                <c:pt idx="2337">
                  <c:v>-0.68</c:v>
                </c:pt>
                <c:pt idx="2338">
                  <c:v>-0.65</c:v>
                </c:pt>
                <c:pt idx="2339">
                  <c:v>-0.64</c:v>
                </c:pt>
                <c:pt idx="2340">
                  <c:v>-0.64</c:v>
                </c:pt>
                <c:pt idx="2341">
                  <c:v>-0.64</c:v>
                </c:pt>
                <c:pt idx="2342">
                  <c:v>-0.62</c:v>
                </c:pt>
                <c:pt idx="2343">
                  <c:v>-0.61</c:v>
                </c:pt>
                <c:pt idx="2344">
                  <c:v>-0.63</c:v>
                </c:pt>
                <c:pt idx="2345">
                  <c:v>-0.62</c:v>
                </c:pt>
                <c:pt idx="2346">
                  <c:v>-0.64</c:v>
                </c:pt>
                <c:pt idx="2347">
                  <c:v>-0.63</c:v>
                </c:pt>
                <c:pt idx="2348">
                  <c:v>-0.63</c:v>
                </c:pt>
                <c:pt idx="2349">
                  <c:v>-0.67</c:v>
                </c:pt>
                <c:pt idx="2350">
                  <c:v>-0.65</c:v>
                </c:pt>
                <c:pt idx="2351">
                  <c:v>-0.65</c:v>
                </c:pt>
                <c:pt idx="2352">
                  <c:v>-0.69</c:v>
                </c:pt>
                <c:pt idx="2353">
                  <c:v>-0.65</c:v>
                </c:pt>
                <c:pt idx="2354">
                  <c:v>-0.66</c:v>
                </c:pt>
                <c:pt idx="2355">
                  <c:v>-0.66</c:v>
                </c:pt>
                <c:pt idx="2356">
                  <c:v>-0.65</c:v>
                </c:pt>
                <c:pt idx="2357">
                  <c:v>-0.65</c:v>
                </c:pt>
                <c:pt idx="2358">
                  <c:v>-0.64</c:v>
                </c:pt>
                <c:pt idx="2359">
                  <c:v>-0.66</c:v>
                </c:pt>
                <c:pt idx="2360">
                  <c:v>-0.67</c:v>
                </c:pt>
                <c:pt idx="2361">
                  <c:v>-0.67</c:v>
                </c:pt>
                <c:pt idx="2362">
                  <c:v>-0.68</c:v>
                </c:pt>
                <c:pt idx="2363">
                  <c:v>-0.66</c:v>
                </c:pt>
                <c:pt idx="2364">
                  <c:v>-0.65</c:v>
                </c:pt>
                <c:pt idx="2365">
                  <c:v>-0.63</c:v>
                </c:pt>
                <c:pt idx="2366">
                  <c:v>-0.6</c:v>
                </c:pt>
                <c:pt idx="2367">
                  <c:v>-0.57999999999999996</c:v>
                </c:pt>
                <c:pt idx="2368">
                  <c:v>-0.55000000000000004</c:v>
                </c:pt>
                <c:pt idx="2369">
                  <c:v>-0.53</c:v>
                </c:pt>
                <c:pt idx="2370">
                  <c:v>-0.5</c:v>
                </c:pt>
                <c:pt idx="2371">
                  <c:v>-0.39</c:v>
                </c:pt>
                <c:pt idx="2372">
                  <c:v>-0.3</c:v>
                </c:pt>
                <c:pt idx="2373">
                  <c:v>-0.3</c:v>
                </c:pt>
                <c:pt idx="2374">
                  <c:v>-0.24</c:v>
                </c:pt>
                <c:pt idx="2375">
                  <c:v>-0.25</c:v>
                </c:pt>
                <c:pt idx="2376">
                  <c:v>-0.27</c:v>
                </c:pt>
                <c:pt idx="2377">
                  <c:v>-0.3</c:v>
                </c:pt>
                <c:pt idx="2378">
                  <c:v>-0.32</c:v>
                </c:pt>
                <c:pt idx="2379">
                  <c:v>-0.25</c:v>
                </c:pt>
                <c:pt idx="2380">
                  <c:v>-0.19</c:v>
                </c:pt>
                <c:pt idx="2381">
                  <c:v>-0.15</c:v>
                </c:pt>
                <c:pt idx="2382">
                  <c:v>-0.12</c:v>
                </c:pt>
                <c:pt idx="2383">
                  <c:v>-0.09</c:v>
                </c:pt>
                <c:pt idx="2384">
                  <c:v>-7.0000000000000007E-2</c:v>
                </c:pt>
                <c:pt idx="2385">
                  <c:v>-0.05</c:v>
                </c:pt>
                <c:pt idx="2386">
                  <c:v>-0.04</c:v>
                </c:pt>
                <c:pt idx="2387">
                  <c:v>-0.03</c:v>
                </c:pt>
                <c:pt idx="2388">
                  <c:v>-0.02</c:v>
                </c:pt>
                <c:pt idx="2389">
                  <c:v>-0.02</c:v>
                </c:pt>
                <c:pt idx="2390">
                  <c:v>-0.01</c:v>
                </c:pt>
                <c:pt idx="2391">
                  <c:v>-0.01</c:v>
                </c:pt>
                <c:pt idx="2392">
                  <c:v>-0.01</c:v>
                </c:pt>
                <c:pt idx="2393">
                  <c:v>-0.01</c:v>
                </c:pt>
                <c:pt idx="2394">
                  <c:v>-0.01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0.08</c:v>
                </c:pt>
                <c:pt idx="2590">
                  <c:v>0.06</c:v>
                </c:pt>
                <c:pt idx="2591">
                  <c:v>0.05</c:v>
                </c:pt>
                <c:pt idx="2592">
                  <c:v>0.04</c:v>
                </c:pt>
                <c:pt idx="2593">
                  <c:v>0.03</c:v>
                </c:pt>
                <c:pt idx="2594">
                  <c:v>0.02</c:v>
                </c:pt>
                <c:pt idx="2595">
                  <c:v>0.02</c:v>
                </c:pt>
                <c:pt idx="2596">
                  <c:v>0.01</c:v>
                </c:pt>
                <c:pt idx="2597">
                  <c:v>0.01</c:v>
                </c:pt>
                <c:pt idx="2598">
                  <c:v>0.01</c:v>
                </c:pt>
                <c:pt idx="2599">
                  <c:v>0.01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7.0000000000000007E-2</c:v>
                </c:pt>
                <c:pt idx="2744">
                  <c:v>0.15</c:v>
                </c:pt>
                <c:pt idx="2745">
                  <c:v>0.11</c:v>
                </c:pt>
                <c:pt idx="2746">
                  <c:v>0.16</c:v>
                </c:pt>
                <c:pt idx="2747">
                  <c:v>0.12</c:v>
                </c:pt>
                <c:pt idx="2748">
                  <c:v>0.18</c:v>
                </c:pt>
                <c:pt idx="2749">
                  <c:v>0.21</c:v>
                </c:pt>
                <c:pt idx="2750">
                  <c:v>0.26</c:v>
                </c:pt>
                <c:pt idx="2751">
                  <c:v>0.33</c:v>
                </c:pt>
                <c:pt idx="2752">
                  <c:v>0.36</c:v>
                </c:pt>
                <c:pt idx="2753">
                  <c:v>0.41</c:v>
                </c:pt>
                <c:pt idx="2754">
                  <c:v>0.41</c:v>
                </c:pt>
                <c:pt idx="2755">
                  <c:v>0.43</c:v>
                </c:pt>
                <c:pt idx="2756">
                  <c:v>0.44</c:v>
                </c:pt>
                <c:pt idx="2757">
                  <c:v>0.44</c:v>
                </c:pt>
                <c:pt idx="2758">
                  <c:v>0.46</c:v>
                </c:pt>
                <c:pt idx="2759">
                  <c:v>0.46</c:v>
                </c:pt>
                <c:pt idx="2760">
                  <c:v>0.5</c:v>
                </c:pt>
                <c:pt idx="2761">
                  <c:v>0.53</c:v>
                </c:pt>
                <c:pt idx="2762">
                  <c:v>0.59</c:v>
                </c:pt>
                <c:pt idx="2763">
                  <c:v>0.65</c:v>
                </c:pt>
                <c:pt idx="2764">
                  <c:v>0.71</c:v>
                </c:pt>
                <c:pt idx="2765">
                  <c:v>0.79</c:v>
                </c:pt>
                <c:pt idx="2766">
                  <c:v>0.82</c:v>
                </c:pt>
                <c:pt idx="2767">
                  <c:v>0.85</c:v>
                </c:pt>
                <c:pt idx="2768">
                  <c:v>0.87</c:v>
                </c:pt>
                <c:pt idx="2769">
                  <c:v>0.86</c:v>
                </c:pt>
                <c:pt idx="2770">
                  <c:v>0.85</c:v>
                </c:pt>
                <c:pt idx="2771">
                  <c:v>0.81</c:v>
                </c:pt>
                <c:pt idx="2772">
                  <c:v>0.8</c:v>
                </c:pt>
                <c:pt idx="2773">
                  <c:v>0.76</c:v>
                </c:pt>
                <c:pt idx="2774">
                  <c:v>0.75</c:v>
                </c:pt>
                <c:pt idx="2775">
                  <c:v>0.73</c:v>
                </c:pt>
                <c:pt idx="2776">
                  <c:v>0.7</c:v>
                </c:pt>
                <c:pt idx="2777">
                  <c:v>0.72</c:v>
                </c:pt>
                <c:pt idx="2778">
                  <c:v>0.73</c:v>
                </c:pt>
                <c:pt idx="2779">
                  <c:v>0.76</c:v>
                </c:pt>
                <c:pt idx="2780">
                  <c:v>0.76</c:v>
                </c:pt>
                <c:pt idx="2781">
                  <c:v>0.79</c:v>
                </c:pt>
                <c:pt idx="2782">
                  <c:v>0.81</c:v>
                </c:pt>
                <c:pt idx="2783">
                  <c:v>0.8</c:v>
                </c:pt>
                <c:pt idx="2784">
                  <c:v>0.82</c:v>
                </c:pt>
                <c:pt idx="2785">
                  <c:v>0.79</c:v>
                </c:pt>
                <c:pt idx="2786">
                  <c:v>0.77</c:v>
                </c:pt>
                <c:pt idx="2787">
                  <c:v>0.75</c:v>
                </c:pt>
                <c:pt idx="2788">
                  <c:v>0.72</c:v>
                </c:pt>
                <c:pt idx="2789">
                  <c:v>0.72</c:v>
                </c:pt>
                <c:pt idx="2790">
                  <c:v>0.71</c:v>
                </c:pt>
                <c:pt idx="2791">
                  <c:v>0.73</c:v>
                </c:pt>
                <c:pt idx="2792">
                  <c:v>0.73</c:v>
                </c:pt>
                <c:pt idx="2793">
                  <c:v>0.77</c:v>
                </c:pt>
                <c:pt idx="2794">
                  <c:v>0.78</c:v>
                </c:pt>
                <c:pt idx="2795">
                  <c:v>0.75</c:v>
                </c:pt>
                <c:pt idx="2796">
                  <c:v>0.77</c:v>
                </c:pt>
                <c:pt idx="2797">
                  <c:v>0.76</c:v>
                </c:pt>
                <c:pt idx="2798">
                  <c:v>0.75</c:v>
                </c:pt>
                <c:pt idx="2799">
                  <c:v>0.77</c:v>
                </c:pt>
                <c:pt idx="2800">
                  <c:v>0.8</c:v>
                </c:pt>
                <c:pt idx="2801">
                  <c:v>0.79</c:v>
                </c:pt>
                <c:pt idx="2802">
                  <c:v>0.77</c:v>
                </c:pt>
                <c:pt idx="2803">
                  <c:v>0.77</c:v>
                </c:pt>
                <c:pt idx="2804">
                  <c:v>0.74</c:v>
                </c:pt>
                <c:pt idx="2805">
                  <c:v>0.72</c:v>
                </c:pt>
                <c:pt idx="2806">
                  <c:v>0.69</c:v>
                </c:pt>
                <c:pt idx="2807">
                  <c:v>0.65</c:v>
                </c:pt>
                <c:pt idx="2808">
                  <c:v>0.66</c:v>
                </c:pt>
                <c:pt idx="2809">
                  <c:v>0.67</c:v>
                </c:pt>
                <c:pt idx="2810">
                  <c:v>0.68</c:v>
                </c:pt>
                <c:pt idx="2811">
                  <c:v>0.66</c:v>
                </c:pt>
                <c:pt idx="2812">
                  <c:v>0.63</c:v>
                </c:pt>
                <c:pt idx="2813">
                  <c:v>0.59</c:v>
                </c:pt>
                <c:pt idx="2814">
                  <c:v>0.46</c:v>
                </c:pt>
                <c:pt idx="2815">
                  <c:v>0.43</c:v>
                </c:pt>
                <c:pt idx="2816">
                  <c:v>0.41</c:v>
                </c:pt>
                <c:pt idx="2817">
                  <c:v>0.31</c:v>
                </c:pt>
                <c:pt idx="2818">
                  <c:v>0.33</c:v>
                </c:pt>
                <c:pt idx="2819">
                  <c:v>0.25</c:v>
                </c:pt>
                <c:pt idx="2820">
                  <c:v>0.28000000000000003</c:v>
                </c:pt>
                <c:pt idx="2821">
                  <c:v>0.22</c:v>
                </c:pt>
                <c:pt idx="2822">
                  <c:v>0.26</c:v>
                </c:pt>
                <c:pt idx="2823">
                  <c:v>0.2</c:v>
                </c:pt>
                <c:pt idx="2824">
                  <c:v>0.15</c:v>
                </c:pt>
                <c:pt idx="2825">
                  <c:v>0.12</c:v>
                </c:pt>
                <c:pt idx="2826">
                  <c:v>0.09</c:v>
                </c:pt>
                <c:pt idx="2827">
                  <c:v>7.0000000000000007E-2</c:v>
                </c:pt>
                <c:pt idx="2828">
                  <c:v>0.05</c:v>
                </c:pt>
                <c:pt idx="2829">
                  <c:v>0.04</c:v>
                </c:pt>
                <c:pt idx="2830">
                  <c:v>0.03</c:v>
                </c:pt>
                <c:pt idx="2831">
                  <c:v>0.03</c:v>
                </c:pt>
                <c:pt idx="2832">
                  <c:v>0.02</c:v>
                </c:pt>
                <c:pt idx="2833">
                  <c:v>0.02</c:v>
                </c:pt>
                <c:pt idx="2834">
                  <c:v>0.01</c:v>
                </c:pt>
                <c:pt idx="2835">
                  <c:v>0.01</c:v>
                </c:pt>
                <c:pt idx="2836">
                  <c:v>0.01</c:v>
                </c:pt>
                <c:pt idx="2837">
                  <c:v>0.01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-0.08</c:v>
                </c:pt>
                <c:pt idx="2842">
                  <c:v>-0.14000000000000001</c:v>
                </c:pt>
                <c:pt idx="2843">
                  <c:v>-0.2</c:v>
                </c:pt>
                <c:pt idx="2844">
                  <c:v>-0.16</c:v>
                </c:pt>
                <c:pt idx="2845">
                  <c:v>-0.2</c:v>
                </c:pt>
                <c:pt idx="2846">
                  <c:v>-0.24</c:v>
                </c:pt>
                <c:pt idx="2847">
                  <c:v>-0.19</c:v>
                </c:pt>
                <c:pt idx="2848">
                  <c:v>-0.23</c:v>
                </c:pt>
                <c:pt idx="2849">
                  <c:v>-0.27</c:v>
                </c:pt>
                <c:pt idx="2850">
                  <c:v>-0.32</c:v>
                </c:pt>
                <c:pt idx="2851">
                  <c:v>-0.4</c:v>
                </c:pt>
                <c:pt idx="2852">
                  <c:v>-0.44</c:v>
                </c:pt>
                <c:pt idx="2853">
                  <c:v>-0.46</c:v>
                </c:pt>
                <c:pt idx="2854">
                  <c:v>-0.49</c:v>
                </c:pt>
                <c:pt idx="2855">
                  <c:v>-0.52</c:v>
                </c:pt>
                <c:pt idx="2856">
                  <c:v>-0.53</c:v>
                </c:pt>
                <c:pt idx="2857">
                  <c:v>-0.53</c:v>
                </c:pt>
                <c:pt idx="2858">
                  <c:v>-0.55000000000000004</c:v>
                </c:pt>
                <c:pt idx="2859">
                  <c:v>-0.6</c:v>
                </c:pt>
                <c:pt idx="2860">
                  <c:v>-0.63</c:v>
                </c:pt>
                <c:pt idx="2861">
                  <c:v>-0.69</c:v>
                </c:pt>
                <c:pt idx="2862">
                  <c:v>-0.75</c:v>
                </c:pt>
                <c:pt idx="2863">
                  <c:v>-0.76</c:v>
                </c:pt>
                <c:pt idx="2864">
                  <c:v>-0.79</c:v>
                </c:pt>
                <c:pt idx="2865">
                  <c:v>-0.74</c:v>
                </c:pt>
                <c:pt idx="2866">
                  <c:v>-0.68</c:v>
                </c:pt>
                <c:pt idx="2867">
                  <c:v>-0.63</c:v>
                </c:pt>
                <c:pt idx="2868">
                  <c:v>-0.59</c:v>
                </c:pt>
                <c:pt idx="2869">
                  <c:v>-0.59</c:v>
                </c:pt>
                <c:pt idx="2870">
                  <c:v>-0.6</c:v>
                </c:pt>
                <c:pt idx="2871">
                  <c:v>-0.59</c:v>
                </c:pt>
                <c:pt idx="2872">
                  <c:v>-0.6</c:v>
                </c:pt>
                <c:pt idx="2873">
                  <c:v>-0.62</c:v>
                </c:pt>
                <c:pt idx="2874">
                  <c:v>-0.63</c:v>
                </c:pt>
                <c:pt idx="2875">
                  <c:v>-0.62</c:v>
                </c:pt>
                <c:pt idx="2876">
                  <c:v>-0.6</c:v>
                </c:pt>
                <c:pt idx="2877">
                  <c:v>-0.61</c:v>
                </c:pt>
                <c:pt idx="2878">
                  <c:v>-0.6</c:v>
                </c:pt>
                <c:pt idx="2879">
                  <c:v>-0.56999999999999995</c:v>
                </c:pt>
                <c:pt idx="2880">
                  <c:v>-0.56000000000000005</c:v>
                </c:pt>
                <c:pt idx="2881">
                  <c:v>-0.6</c:v>
                </c:pt>
                <c:pt idx="2882">
                  <c:v>-0.62</c:v>
                </c:pt>
                <c:pt idx="2883">
                  <c:v>-0.65</c:v>
                </c:pt>
                <c:pt idx="2884">
                  <c:v>-0.65</c:v>
                </c:pt>
                <c:pt idx="2885">
                  <c:v>-0.67</c:v>
                </c:pt>
                <c:pt idx="2886">
                  <c:v>-0.67</c:v>
                </c:pt>
                <c:pt idx="2887">
                  <c:v>-0.65</c:v>
                </c:pt>
                <c:pt idx="2888">
                  <c:v>-0.65</c:v>
                </c:pt>
                <c:pt idx="2889">
                  <c:v>-0.64</c:v>
                </c:pt>
                <c:pt idx="2890">
                  <c:v>-0.65</c:v>
                </c:pt>
                <c:pt idx="2891">
                  <c:v>-0.67</c:v>
                </c:pt>
                <c:pt idx="2892">
                  <c:v>-0.66</c:v>
                </c:pt>
                <c:pt idx="2893">
                  <c:v>-0.66</c:v>
                </c:pt>
                <c:pt idx="2894">
                  <c:v>-0.67</c:v>
                </c:pt>
                <c:pt idx="2895">
                  <c:v>-0.66</c:v>
                </c:pt>
                <c:pt idx="2896">
                  <c:v>-0.65</c:v>
                </c:pt>
                <c:pt idx="2897">
                  <c:v>-0.62</c:v>
                </c:pt>
                <c:pt idx="2898">
                  <c:v>-0.62</c:v>
                </c:pt>
                <c:pt idx="2899">
                  <c:v>-0.61</c:v>
                </c:pt>
                <c:pt idx="2900">
                  <c:v>-0.57999999999999996</c:v>
                </c:pt>
                <c:pt idx="2901">
                  <c:v>-0.57999999999999996</c:v>
                </c:pt>
                <c:pt idx="2902">
                  <c:v>-0.56000000000000005</c:v>
                </c:pt>
                <c:pt idx="2903">
                  <c:v>-0.55000000000000004</c:v>
                </c:pt>
                <c:pt idx="2904">
                  <c:v>-0.55000000000000004</c:v>
                </c:pt>
                <c:pt idx="2905">
                  <c:v>-0.51</c:v>
                </c:pt>
                <c:pt idx="2906">
                  <c:v>-0.48</c:v>
                </c:pt>
                <c:pt idx="2907">
                  <c:v>-0.37</c:v>
                </c:pt>
                <c:pt idx="2908">
                  <c:v>-0.28999999999999998</c:v>
                </c:pt>
                <c:pt idx="2909">
                  <c:v>-0.3</c:v>
                </c:pt>
                <c:pt idx="2910">
                  <c:v>-0.23</c:v>
                </c:pt>
                <c:pt idx="2911">
                  <c:v>-0.18</c:v>
                </c:pt>
                <c:pt idx="2912">
                  <c:v>-0.23</c:v>
                </c:pt>
                <c:pt idx="2913">
                  <c:v>-0.18</c:v>
                </c:pt>
                <c:pt idx="2914">
                  <c:v>-0.14000000000000001</c:v>
                </c:pt>
                <c:pt idx="2915">
                  <c:v>-0.11</c:v>
                </c:pt>
                <c:pt idx="2916">
                  <c:v>-0.08</c:v>
                </c:pt>
                <c:pt idx="2917">
                  <c:v>-0.06</c:v>
                </c:pt>
                <c:pt idx="2918">
                  <c:v>-0.05</c:v>
                </c:pt>
                <c:pt idx="2919">
                  <c:v>-0.04</c:v>
                </c:pt>
                <c:pt idx="2920">
                  <c:v>-0.03</c:v>
                </c:pt>
                <c:pt idx="2921">
                  <c:v>-0.02</c:v>
                </c:pt>
                <c:pt idx="2922">
                  <c:v>-0.02</c:v>
                </c:pt>
                <c:pt idx="2923">
                  <c:v>-0.01</c:v>
                </c:pt>
                <c:pt idx="2924">
                  <c:v>-0.01</c:v>
                </c:pt>
                <c:pt idx="2925">
                  <c:v>-0.01</c:v>
                </c:pt>
                <c:pt idx="2926">
                  <c:v>-0.01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-0.08</c:v>
                </c:pt>
                <c:pt idx="2978">
                  <c:v>-0.06</c:v>
                </c:pt>
                <c:pt idx="2979">
                  <c:v>-0.05</c:v>
                </c:pt>
                <c:pt idx="2980">
                  <c:v>-0.04</c:v>
                </c:pt>
                <c:pt idx="2981">
                  <c:v>-0.03</c:v>
                </c:pt>
                <c:pt idx="2982">
                  <c:v>-0.02</c:v>
                </c:pt>
                <c:pt idx="2983">
                  <c:v>-0.02</c:v>
                </c:pt>
                <c:pt idx="2984">
                  <c:v>-0.01</c:v>
                </c:pt>
                <c:pt idx="2985">
                  <c:v>-0.01</c:v>
                </c:pt>
                <c:pt idx="2986">
                  <c:v>-0.01</c:v>
                </c:pt>
                <c:pt idx="2987">
                  <c:v>-0.01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-0.08</c:v>
                </c:pt>
                <c:pt idx="3001">
                  <c:v>-7.0000000000000007E-2</c:v>
                </c:pt>
                <c:pt idx="3002">
                  <c:v>-0.05</c:v>
                </c:pt>
                <c:pt idx="3003">
                  <c:v>-0.04</c:v>
                </c:pt>
                <c:pt idx="3004">
                  <c:v>-0.03</c:v>
                </c:pt>
                <c:pt idx="3005">
                  <c:v>-0.02</c:v>
                </c:pt>
                <c:pt idx="3006">
                  <c:v>-0.02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31-4A14-82D8-8C19F2460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1308720"/>
        <c:axId val="591309080"/>
      </c:lineChart>
      <c:catAx>
        <c:axId val="591308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1309080"/>
        <c:crosses val="autoZero"/>
        <c:auto val="1"/>
        <c:lblAlgn val="ctr"/>
        <c:lblOffset val="100"/>
        <c:noMultiLvlLbl val="0"/>
      </c:catAx>
      <c:valAx>
        <c:axId val="591309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n-ea"/>
                <a:cs typeface="+mn-cs"/>
              </a:defRPr>
            </a:pPr>
            <a:endParaRPr lang="en-US"/>
          </a:p>
        </c:txPr>
        <c:crossAx val="5913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Montserrat" panose="02000505000000020004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A_sample!$K$28</c:f>
              <c:strCache>
                <c:ptCount val="1"/>
                <c:pt idx="0">
                  <c:v>V_z Trapezoidal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A_sample!$K$29:$K$3560</c:f>
              <c:numCache>
                <c:formatCode>General</c:formatCode>
                <c:ptCount val="3532"/>
                <c:pt idx="0">
                  <c:v>0</c:v>
                </c:pt>
                <c:pt idx="1">
                  <c:v>-9.8449999999999992E-4</c:v>
                </c:pt>
                <c:pt idx="2">
                  <c:v>-2.9589999999999998E-3</c:v>
                </c:pt>
                <c:pt idx="3">
                  <c:v>-4.9775000000000002E-3</c:v>
                </c:pt>
                <c:pt idx="4">
                  <c:v>-7.1005E-3</c:v>
                </c:pt>
                <c:pt idx="5">
                  <c:v>-9.2455000000000002E-3</c:v>
                </c:pt>
                <c:pt idx="6">
                  <c:v>-1.13355E-2</c:v>
                </c:pt>
                <c:pt idx="7">
                  <c:v>-1.3310000000000001E-2</c:v>
                </c:pt>
                <c:pt idx="8">
                  <c:v>-1.5130500000000002E-2</c:v>
                </c:pt>
                <c:pt idx="9">
                  <c:v>-1.6934500000000002E-2</c:v>
                </c:pt>
                <c:pt idx="10">
                  <c:v>-1.8843000000000002E-2</c:v>
                </c:pt>
                <c:pt idx="11">
                  <c:v>-2.0949500000000003E-2</c:v>
                </c:pt>
                <c:pt idx="12">
                  <c:v>-2.3276000000000005E-2</c:v>
                </c:pt>
                <c:pt idx="13">
                  <c:v>-2.5795000000000005E-2</c:v>
                </c:pt>
                <c:pt idx="14">
                  <c:v>-2.8396500000000005E-2</c:v>
                </c:pt>
                <c:pt idx="15">
                  <c:v>-3.0811000000000005E-2</c:v>
                </c:pt>
                <c:pt idx="16">
                  <c:v>-3.2890000000000003E-2</c:v>
                </c:pt>
                <c:pt idx="17">
                  <c:v>-3.4721500000000002E-2</c:v>
                </c:pt>
                <c:pt idx="18">
                  <c:v>-3.6597000000000005E-2</c:v>
                </c:pt>
                <c:pt idx="19">
                  <c:v>-3.8687000000000006E-2</c:v>
                </c:pt>
                <c:pt idx="20">
                  <c:v>-4.0903500000000009E-2</c:v>
                </c:pt>
                <c:pt idx="21">
                  <c:v>-4.313100000000001E-2</c:v>
                </c:pt>
                <c:pt idx="22">
                  <c:v>-4.5144000000000011E-2</c:v>
                </c:pt>
                <c:pt idx="23">
                  <c:v>-4.6937000000000013E-2</c:v>
                </c:pt>
                <c:pt idx="24">
                  <c:v>-4.8691500000000013E-2</c:v>
                </c:pt>
                <c:pt idx="25">
                  <c:v>-5.0446000000000012E-2</c:v>
                </c:pt>
                <c:pt idx="26">
                  <c:v>-5.2145500000000011E-2</c:v>
                </c:pt>
                <c:pt idx="27">
                  <c:v>-5.3625000000000013E-2</c:v>
                </c:pt>
                <c:pt idx="28">
                  <c:v>-5.467000000000001E-2</c:v>
                </c:pt>
                <c:pt idx="29">
                  <c:v>-5.5159500000000007E-2</c:v>
                </c:pt>
                <c:pt idx="30">
                  <c:v>-5.5170500000000004E-2</c:v>
                </c:pt>
                <c:pt idx="31">
                  <c:v>-5.4862500000000002E-2</c:v>
                </c:pt>
                <c:pt idx="32">
                  <c:v>-5.4356500000000002E-2</c:v>
                </c:pt>
                <c:pt idx="33">
                  <c:v>-5.3784499999999999E-2</c:v>
                </c:pt>
                <c:pt idx="34">
                  <c:v>-5.3344499999999996E-2</c:v>
                </c:pt>
                <c:pt idx="35">
                  <c:v>-5.3212499999999996E-2</c:v>
                </c:pt>
                <c:pt idx="36">
                  <c:v>-5.3404999999999994E-2</c:v>
                </c:pt>
                <c:pt idx="37">
                  <c:v>-5.3938499999999993E-2</c:v>
                </c:pt>
                <c:pt idx="38">
                  <c:v>-5.4856999999999996E-2</c:v>
                </c:pt>
                <c:pt idx="39">
                  <c:v>-5.6127499999999997E-2</c:v>
                </c:pt>
                <c:pt idx="40">
                  <c:v>-5.7749999999999996E-2</c:v>
                </c:pt>
                <c:pt idx="41">
                  <c:v>-5.9641999999999994E-2</c:v>
                </c:pt>
                <c:pt idx="42">
                  <c:v>-6.172649999999999E-2</c:v>
                </c:pt>
                <c:pt idx="43">
                  <c:v>-6.3926499999999983E-2</c:v>
                </c:pt>
                <c:pt idx="44">
                  <c:v>-6.6153999999999977E-2</c:v>
                </c:pt>
                <c:pt idx="45">
                  <c:v>-6.8403499999999978E-2</c:v>
                </c:pt>
                <c:pt idx="46">
                  <c:v>-7.0669499999999982E-2</c:v>
                </c:pt>
                <c:pt idx="47">
                  <c:v>-7.2852999999999987E-2</c:v>
                </c:pt>
                <c:pt idx="48">
                  <c:v>-7.478899999999998E-2</c:v>
                </c:pt>
                <c:pt idx="49">
                  <c:v>-7.6477499999999976E-2</c:v>
                </c:pt>
                <c:pt idx="50">
                  <c:v>-7.7995499999999982E-2</c:v>
                </c:pt>
                <c:pt idx="51">
                  <c:v>-7.9485999999999987E-2</c:v>
                </c:pt>
                <c:pt idx="52">
                  <c:v>-8.1086499999999992E-2</c:v>
                </c:pt>
                <c:pt idx="53">
                  <c:v>-8.2758499999999999E-2</c:v>
                </c:pt>
                <c:pt idx="54">
                  <c:v>-8.4370000000000001E-2</c:v>
                </c:pt>
                <c:pt idx="55">
                  <c:v>-8.5888000000000006E-2</c:v>
                </c:pt>
                <c:pt idx="56">
                  <c:v>-8.7340000000000001E-2</c:v>
                </c:pt>
                <c:pt idx="57">
                  <c:v>-8.8803000000000007E-2</c:v>
                </c:pt>
                <c:pt idx="58">
                  <c:v>-9.0574000000000002E-2</c:v>
                </c:pt>
                <c:pt idx="59">
                  <c:v>-9.2829000000000009E-2</c:v>
                </c:pt>
                <c:pt idx="60">
                  <c:v>-9.5507500000000009E-2</c:v>
                </c:pt>
                <c:pt idx="61">
                  <c:v>-9.8455500000000015E-2</c:v>
                </c:pt>
                <c:pt idx="62">
                  <c:v>-0.10150250000000001</c:v>
                </c:pt>
                <c:pt idx="63">
                  <c:v>-0.10454400000000001</c:v>
                </c:pt>
                <c:pt idx="64">
                  <c:v>-0.10745900000000001</c:v>
                </c:pt>
                <c:pt idx="65">
                  <c:v>-0.11022000000000001</c:v>
                </c:pt>
                <c:pt idx="66">
                  <c:v>-0.11277750000000002</c:v>
                </c:pt>
                <c:pt idx="67">
                  <c:v>-0.11509300000000001</c:v>
                </c:pt>
                <c:pt idx="68">
                  <c:v>-0.11723250000000002</c:v>
                </c:pt>
                <c:pt idx="69">
                  <c:v>-0.11910800000000002</c:v>
                </c:pt>
                <c:pt idx="70">
                  <c:v>-0.12067000000000001</c:v>
                </c:pt>
                <c:pt idx="71">
                  <c:v>-0.12205600000000001</c:v>
                </c:pt>
                <c:pt idx="72">
                  <c:v>-0.12337050000000001</c:v>
                </c:pt>
                <c:pt idx="73">
                  <c:v>-0.1246685</c:v>
                </c:pt>
                <c:pt idx="74">
                  <c:v>-0.12613150000000001</c:v>
                </c:pt>
                <c:pt idx="75">
                  <c:v>-0.12787500000000002</c:v>
                </c:pt>
                <c:pt idx="76">
                  <c:v>-0.12981650000000003</c:v>
                </c:pt>
                <c:pt idx="77">
                  <c:v>-0.13189550000000003</c:v>
                </c:pt>
                <c:pt idx="78">
                  <c:v>-0.13412850000000004</c:v>
                </c:pt>
                <c:pt idx="79">
                  <c:v>-0.13659250000000003</c:v>
                </c:pt>
                <c:pt idx="80">
                  <c:v>-0.13919400000000004</c:v>
                </c:pt>
                <c:pt idx="81">
                  <c:v>-0.14155900000000005</c:v>
                </c:pt>
                <c:pt idx="82">
                  <c:v>-0.14353900000000006</c:v>
                </c:pt>
                <c:pt idx="83">
                  <c:v>-0.14517250000000007</c:v>
                </c:pt>
                <c:pt idx="84">
                  <c:v>-0.14674550000000006</c:v>
                </c:pt>
                <c:pt idx="85">
                  <c:v>-0.14852750000000006</c:v>
                </c:pt>
                <c:pt idx="86">
                  <c:v>-0.15047450000000007</c:v>
                </c:pt>
                <c:pt idx="87">
                  <c:v>-0.15241050000000006</c:v>
                </c:pt>
                <c:pt idx="88">
                  <c:v>-0.15424750000000007</c:v>
                </c:pt>
                <c:pt idx="89">
                  <c:v>-0.15593600000000007</c:v>
                </c:pt>
                <c:pt idx="90">
                  <c:v>-0.15717350000000008</c:v>
                </c:pt>
                <c:pt idx="91">
                  <c:v>-0.15770700000000007</c:v>
                </c:pt>
                <c:pt idx="92">
                  <c:v>-0.15763000000000008</c:v>
                </c:pt>
                <c:pt idx="93">
                  <c:v>-0.15719000000000008</c:v>
                </c:pt>
                <c:pt idx="94">
                  <c:v>-0.15650800000000009</c:v>
                </c:pt>
                <c:pt idx="95">
                  <c:v>-0.15584250000000008</c:v>
                </c:pt>
                <c:pt idx="96">
                  <c:v>-0.15572700000000009</c:v>
                </c:pt>
                <c:pt idx="97">
                  <c:v>-0.1563210000000001</c:v>
                </c:pt>
                <c:pt idx="98">
                  <c:v>-0.15753100000000009</c:v>
                </c:pt>
                <c:pt idx="99">
                  <c:v>-0.1594395000000001</c:v>
                </c:pt>
                <c:pt idx="100">
                  <c:v>-0.1620245000000001</c:v>
                </c:pt>
                <c:pt idx="101">
                  <c:v>-0.1651595000000001</c:v>
                </c:pt>
                <c:pt idx="102">
                  <c:v>-0.16860800000000009</c:v>
                </c:pt>
                <c:pt idx="103">
                  <c:v>-0.1721390000000001</c:v>
                </c:pt>
                <c:pt idx="104">
                  <c:v>-0.17538950000000009</c:v>
                </c:pt>
                <c:pt idx="105">
                  <c:v>-0.17833750000000009</c:v>
                </c:pt>
                <c:pt idx="106">
                  <c:v>-0.1813185000000001</c:v>
                </c:pt>
                <c:pt idx="107">
                  <c:v>-0.1846405000000001</c:v>
                </c:pt>
                <c:pt idx="108">
                  <c:v>-0.1883530000000001</c:v>
                </c:pt>
                <c:pt idx="109">
                  <c:v>-0.19204900000000011</c:v>
                </c:pt>
                <c:pt idx="110">
                  <c:v>-0.19549200000000011</c:v>
                </c:pt>
                <c:pt idx="111">
                  <c:v>-0.19879200000000011</c:v>
                </c:pt>
                <c:pt idx="112">
                  <c:v>-0.20210300000000012</c:v>
                </c:pt>
                <c:pt idx="113">
                  <c:v>-0.20537550000000013</c:v>
                </c:pt>
                <c:pt idx="114">
                  <c:v>-0.20832900000000013</c:v>
                </c:pt>
                <c:pt idx="115">
                  <c:v>-0.21066650000000012</c:v>
                </c:pt>
                <c:pt idx="116">
                  <c:v>-0.21239900000000012</c:v>
                </c:pt>
                <c:pt idx="117">
                  <c:v>-0.21378500000000011</c:v>
                </c:pt>
                <c:pt idx="118">
                  <c:v>-0.21484100000000012</c:v>
                </c:pt>
                <c:pt idx="119">
                  <c:v>-0.21569350000000012</c:v>
                </c:pt>
                <c:pt idx="120">
                  <c:v>-0.21676600000000013</c:v>
                </c:pt>
                <c:pt idx="121">
                  <c:v>-0.21839400000000012</c:v>
                </c:pt>
                <c:pt idx="122">
                  <c:v>-0.22049500000000011</c:v>
                </c:pt>
                <c:pt idx="123">
                  <c:v>-0.2229205000000001</c:v>
                </c:pt>
                <c:pt idx="124">
                  <c:v>-0.22564850000000011</c:v>
                </c:pt>
                <c:pt idx="125">
                  <c:v>-0.22841500000000012</c:v>
                </c:pt>
                <c:pt idx="126">
                  <c:v>-0.23089550000000011</c:v>
                </c:pt>
                <c:pt idx="127">
                  <c:v>-0.23298550000000012</c:v>
                </c:pt>
                <c:pt idx="128">
                  <c:v>-0.23478400000000013</c:v>
                </c:pt>
                <c:pt idx="129">
                  <c:v>-0.23637900000000014</c:v>
                </c:pt>
                <c:pt idx="130">
                  <c:v>-0.23777050000000013</c:v>
                </c:pt>
                <c:pt idx="131">
                  <c:v>-0.23868350000000013</c:v>
                </c:pt>
                <c:pt idx="132">
                  <c:v>-0.23896950000000014</c:v>
                </c:pt>
                <c:pt idx="133">
                  <c:v>-0.23917850000000013</c:v>
                </c:pt>
                <c:pt idx="134">
                  <c:v>-0.23982200000000012</c:v>
                </c:pt>
                <c:pt idx="135">
                  <c:v>-0.24066350000000011</c:v>
                </c:pt>
                <c:pt idx="136">
                  <c:v>-0.24118600000000012</c:v>
                </c:pt>
                <c:pt idx="137">
                  <c:v>-0.24104850000000011</c:v>
                </c:pt>
                <c:pt idx="138">
                  <c:v>-0.24039400000000011</c:v>
                </c:pt>
                <c:pt idx="139">
                  <c:v>-0.23962400000000011</c:v>
                </c:pt>
                <c:pt idx="140">
                  <c:v>-0.23891450000000011</c:v>
                </c:pt>
                <c:pt idx="141">
                  <c:v>-0.2382820000000001</c:v>
                </c:pt>
                <c:pt idx="142">
                  <c:v>-0.23792450000000009</c:v>
                </c:pt>
                <c:pt idx="143">
                  <c:v>-0.23818850000000008</c:v>
                </c:pt>
                <c:pt idx="144">
                  <c:v>-0.23888150000000008</c:v>
                </c:pt>
                <c:pt idx="145">
                  <c:v>-0.23986600000000008</c:v>
                </c:pt>
                <c:pt idx="146">
                  <c:v>-0.24136200000000008</c:v>
                </c:pt>
                <c:pt idx="147">
                  <c:v>-0.24350700000000008</c:v>
                </c:pt>
                <c:pt idx="148">
                  <c:v>-0.24619100000000008</c:v>
                </c:pt>
                <c:pt idx="149">
                  <c:v>-0.24894650000000007</c:v>
                </c:pt>
                <c:pt idx="150">
                  <c:v>-0.2517350000000001</c:v>
                </c:pt>
                <c:pt idx="151">
                  <c:v>-0.2546500000000001</c:v>
                </c:pt>
                <c:pt idx="152">
                  <c:v>-0.25742750000000009</c:v>
                </c:pt>
                <c:pt idx="153">
                  <c:v>-0.25981450000000006</c:v>
                </c:pt>
                <c:pt idx="154">
                  <c:v>-0.26182200000000005</c:v>
                </c:pt>
                <c:pt idx="155">
                  <c:v>-0.26372500000000004</c:v>
                </c:pt>
                <c:pt idx="156">
                  <c:v>-0.26540250000000004</c:v>
                </c:pt>
                <c:pt idx="157">
                  <c:v>-0.26669500000000002</c:v>
                </c:pt>
                <c:pt idx="158">
                  <c:v>-0.26770150000000004</c:v>
                </c:pt>
                <c:pt idx="159">
                  <c:v>-0.26841100000000001</c:v>
                </c:pt>
                <c:pt idx="160">
                  <c:v>-0.26883450000000003</c:v>
                </c:pt>
                <c:pt idx="161">
                  <c:v>-0.26931300000000002</c:v>
                </c:pt>
                <c:pt idx="162">
                  <c:v>-0.27028100000000005</c:v>
                </c:pt>
                <c:pt idx="163">
                  <c:v>-0.27137550000000005</c:v>
                </c:pt>
                <c:pt idx="164">
                  <c:v>-0.27228300000000005</c:v>
                </c:pt>
                <c:pt idx="165">
                  <c:v>-0.27324000000000004</c:v>
                </c:pt>
                <c:pt idx="166">
                  <c:v>-0.27450500000000005</c:v>
                </c:pt>
                <c:pt idx="167">
                  <c:v>-0.27610000000000007</c:v>
                </c:pt>
                <c:pt idx="168">
                  <c:v>-0.27760150000000006</c:v>
                </c:pt>
                <c:pt idx="169">
                  <c:v>-0.27882800000000008</c:v>
                </c:pt>
                <c:pt idx="170">
                  <c:v>-0.27992250000000007</c:v>
                </c:pt>
                <c:pt idx="171">
                  <c:v>-0.28099500000000005</c:v>
                </c:pt>
                <c:pt idx="172">
                  <c:v>-0.28188050000000003</c:v>
                </c:pt>
                <c:pt idx="173">
                  <c:v>-0.28241950000000005</c:v>
                </c:pt>
                <c:pt idx="174">
                  <c:v>-0.28285400000000005</c:v>
                </c:pt>
                <c:pt idx="175">
                  <c:v>-0.28322800000000004</c:v>
                </c:pt>
                <c:pt idx="176">
                  <c:v>-0.28332150000000006</c:v>
                </c:pt>
                <c:pt idx="177">
                  <c:v>-0.28305200000000008</c:v>
                </c:pt>
                <c:pt idx="178">
                  <c:v>-0.28269450000000007</c:v>
                </c:pt>
                <c:pt idx="179">
                  <c:v>-0.28258450000000007</c:v>
                </c:pt>
                <c:pt idx="180">
                  <c:v>-0.28250200000000009</c:v>
                </c:pt>
                <c:pt idx="181">
                  <c:v>-0.28227100000000011</c:v>
                </c:pt>
                <c:pt idx="182">
                  <c:v>-0.28234250000000011</c:v>
                </c:pt>
                <c:pt idx="183">
                  <c:v>-0.28301900000000013</c:v>
                </c:pt>
                <c:pt idx="184">
                  <c:v>-0.28411900000000012</c:v>
                </c:pt>
                <c:pt idx="185">
                  <c:v>-0.28527400000000014</c:v>
                </c:pt>
                <c:pt idx="186">
                  <c:v>-0.28642900000000016</c:v>
                </c:pt>
                <c:pt idx="187">
                  <c:v>-0.28774350000000015</c:v>
                </c:pt>
                <c:pt idx="188">
                  <c:v>-0.28909650000000015</c:v>
                </c:pt>
                <c:pt idx="189">
                  <c:v>-0.29035600000000017</c:v>
                </c:pt>
                <c:pt idx="190">
                  <c:v>-0.29152200000000017</c:v>
                </c:pt>
                <c:pt idx="191">
                  <c:v>-0.29248450000000015</c:v>
                </c:pt>
                <c:pt idx="192">
                  <c:v>-0.29306200000000016</c:v>
                </c:pt>
                <c:pt idx="193">
                  <c:v>-0.29333150000000013</c:v>
                </c:pt>
                <c:pt idx="194">
                  <c:v>-0.29351850000000013</c:v>
                </c:pt>
                <c:pt idx="195">
                  <c:v>-0.29354600000000014</c:v>
                </c:pt>
                <c:pt idx="196">
                  <c:v>-0.29330950000000017</c:v>
                </c:pt>
                <c:pt idx="197">
                  <c:v>-0.29287500000000016</c:v>
                </c:pt>
                <c:pt idx="198">
                  <c:v>-0.29249550000000019</c:v>
                </c:pt>
                <c:pt idx="199">
                  <c:v>-0.2923415000000002</c:v>
                </c:pt>
                <c:pt idx="200">
                  <c:v>-0.29251750000000021</c:v>
                </c:pt>
                <c:pt idx="201">
                  <c:v>-0.29330400000000023</c:v>
                </c:pt>
                <c:pt idx="202">
                  <c:v>-0.29471200000000025</c:v>
                </c:pt>
                <c:pt idx="203">
                  <c:v>-0.29648300000000027</c:v>
                </c:pt>
                <c:pt idx="204">
                  <c:v>-0.29858400000000029</c:v>
                </c:pt>
                <c:pt idx="205">
                  <c:v>-0.30114700000000028</c:v>
                </c:pt>
                <c:pt idx="206">
                  <c:v>-0.30427100000000029</c:v>
                </c:pt>
                <c:pt idx="207">
                  <c:v>-0.30789550000000027</c:v>
                </c:pt>
                <c:pt idx="208">
                  <c:v>-0.31172350000000026</c:v>
                </c:pt>
                <c:pt idx="209">
                  <c:v>-0.31557350000000028</c:v>
                </c:pt>
                <c:pt idx="210">
                  <c:v>-0.31947850000000028</c:v>
                </c:pt>
                <c:pt idx="211">
                  <c:v>-0.32338900000000026</c:v>
                </c:pt>
                <c:pt idx="212">
                  <c:v>-0.32711800000000024</c:v>
                </c:pt>
                <c:pt idx="213">
                  <c:v>-0.33066000000000023</c:v>
                </c:pt>
                <c:pt idx="214">
                  <c:v>-0.33409750000000021</c:v>
                </c:pt>
                <c:pt idx="215">
                  <c:v>-0.33743600000000024</c:v>
                </c:pt>
                <c:pt idx="216">
                  <c:v>-0.34073600000000026</c:v>
                </c:pt>
                <c:pt idx="217">
                  <c:v>-0.34395900000000024</c:v>
                </c:pt>
                <c:pt idx="218">
                  <c:v>-0.34702800000000023</c:v>
                </c:pt>
                <c:pt idx="219">
                  <c:v>-0.3499980000000002</c:v>
                </c:pt>
                <c:pt idx="220">
                  <c:v>-0.3530230000000002</c:v>
                </c:pt>
                <c:pt idx="221">
                  <c:v>-0.35627350000000019</c:v>
                </c:pt>
                <c:pt idx="222">
                  <c:v>-0.35973850000000018</c:v>
                </c:pt>
                <c:pt idx="223">
                  <c:v>-0.36329150000000016</c:v>
                </c:pt>
                <c:pt idx="224">
                  <c:v>-0.36675100000000016</c:v>
                </c:pt>
                <c:pt idx="225">
                  <c:v>-0.37009500000000017</c:v>
                </c:pt>
                <c:pt idx="226">
                  <c:v>-0.37330700000000017</c:v>
                </c:pt>
                <c:pt idx="227">
                  <c:v>-0.37635400000000019</c:v>
                </c:pt>
                <c:pt idx="228">
                  <c:v>-0.37925800000000021</c:v>
                </c:pt>
                <c:pt idx="229">
                  <c:v>-0.38194200000000023</c:v>
                </c:pt>
                <c:pt idx="230">
                  <c:v>-0.38424650000000021</c:v>
                </c:pt>
                <c:pt idx="231">
                  <c:v>-0.38591300000000023</c:v>
                </c:pt>
                <c:pt idx="232">
                  <c:v>-0.38699650000000024</c:v>
                </c:pt>
                <c:pt idx="233">
                  <c:v>-0.38771700000000026</c:v>
                </c:pt>
                <c:pt idx="234">
                  <c:v>-0.38814050000000028</c:v>
                </c:pt>
                <c:pt idx="235">
                  <c:v>-0.38816800000000029</c:v>
                </c:pt>
                <c:pt idx="236">
                  <c:v>-0.38758500000000029</c:v>
                </c:pt>
                <c:pt idx="237">
                  <c:v>-0.38651250000000031</c:v>
                </c:pt>
                <c:pt idx="238">
                  <c:v>-0.38529150000000034</c:v>
                </c:pt>
                <c:pt idx="239">
                  <c:v>-0.38423550000000034</c:v>
                </c:pt>
                <c:pt idx="240">
                  <c:v>-0.38341600000000037</c:v>
                </c:pt>
                <c:pt idx="241">
                  <c:v>-0.38286050000000038</c:v>
                </c:pt>
                <c:pt idx="242">
                  <c:v>-0.38278900000000038</c:v>
                </c:pt>
                <c:pt idx="243">
                  <c:v>-0.38341050000000038</c:v>
                </c:pt>
                <c:pt idx="244">
                  <c:v>-0.38468100000000038</c:v>
                </c:pt>
                <c:pt idx="245">
                  <c:v>-0.38631450000000039</c:v>
                </c:pt>
                <c:pt idx="246">
                  <c:v>-0.3882780000000004</c:v>
                </c:pt>
                <c:pt idx="247">
                  <c:v>-0.39070900000000042</c:v>
                </c:pt>
                <c:pt idx="248">
                  <c:v>-0.39358000000000043</c:v>
                </c:pt>
                <c:pt idx="249">
                  <c:v>-0.39670400000000045</c:v>
                </c:pt>
                <c:pt idx="250">
                  <c:v>-0.39991050000000045</c:v>
                </c:pt>
                <c:pt idx="251">
                  <c:v>-0.40312250000000044</c:v>
                </c:pt>
                <c:pt idx="252">
                  <c:v>-0.40611450000000043</c:v>
                </c:pt>
                <c:pt idx="253">
                  <c:v>-0.40863350000000043</c:v>
                </c:pt>
                <c:pt idx="254">
                  <c:v>-0.41059700000000043</c:v>
                </c:pt>
                <c:pt idx="255">
                  <c:v>-0.41200500000000045</c:v>
                </c:pt>
                <c:pt idx="256">
                  <c:v>-0.41292900000000043</c:v>
                </c:pt>
                <c:pt idx="257">
                  <c:v>-0.41342400000000046</c:v>
                </c:pt>
                <c:pt idx="258">
                  <c:v>-0.41355050000000043</c:v>
                </c:pt>
                <c:pt idx="259">
                  <c:v>-0.41322600000000043</c:v>
                </c:pt>
                <c:pt idx="260">
                  <c:v>-0.41250550000000041</c:v>
                </c:pt>
                <c:pt idx="261">
                  <c:v>-0.41173550000000042</c:v>
                </c:pt>
                <c:pt idx="262">
                  <c:v>-0.41100950000000042</c:v>
                </c:pt>
                <c:pt idx="263">
                  <c:v>-0.41042650000000042</c:v>
                </c:pt>
                <c:pt idx="264">
                  <c:v>-0.41004700000000044</c:v>
                </c:pt>
                <c:pt idx="265">
                  <c:v>-0.41018450000000045</c:v>
                </c:pt>
                <c:pt idx="266">
                  <c:v>-0.41143850000000043</c:v>
                </c:pt>
                <c:pt idx="267">
                  <c:v>-0.41394100000000045</c:v>
                </c:pt>
                <c:pt idx="268">
                  <c:v>-0.41746650000000046</c:v>
                </c:pt>
                <c:pt idx="269">
                  <c:v>-0.42188850000000044</c:v>
                </c:pt>
                <c:pt idx="270">
                  <c:v>-0.42743250000000044</c:v>
                </c:pt>
                <c:pt idx="271">
                  <c:v>-0.43409850000000044</c:v>
                </c:pt>
                <c:pt idx="272">
                  <c:v>-0.44145750000000045</c:v>
                </c:pt>
                <c:pt idx="273">
                  <c:v>-0.44897600000000043</c:v>
                </c:pt>
                <c:pt idx="274">
                  <c:v>-0.45642300000000041</c:v>
                </c:pt>
                <c:pt idx="275">
                  <c:v>-0.46355650000000043</c:v>
                </c:pt>
                <c:pt idx="276">
                  <c:v>-0.46978800000000043</c:v>
                </c:pt>
                <c:pt idx="277">
                  <c:v>-0.47487550000000045</c:v>
                </c:pt>
                <c:pt idx="278">
                  <c:v>-0.47879700000000047</c:v>
                </c:pt>
                <c:pt idx="279">
                  <c:v>-0.48143700000000045</c:v>
                </c:pt>
                <c:pt idx="280">
                  <c:v>-0.48222900000000046</c:v>
                </c:pt>
                <c:pt idx="281">
                  <c:v>-0.48090350000000048</c:v>
                </c:pt>
                <c:pt idx="282">
                  <c:v>-0.4783075000000005</c:v>
                </c:pt>
                <c:pt idx="283">
                  <c:v>-0.47530450000000052</c:v>
                </c:pt>
                <c:pt idx="284">
                  <c:v>-0.47217500000000051</c:v>
                </c:pt>
                <c:pt idx="285">
                  <c:v>-0.46894650000000049</c:v>
                </c:pt>
                <c:pt idx="286">
                  <c:v>-0.46614700000000048</c:v>
                </c:pt>
                <c:pt idx="287">
                  <c:v>-0.46442550000000049</c:v>
                </c:pt>
                <c:pt idx="288">
                  <c:v>-0.46404600000000051</c:v>
                </c:pt>
                <c:pt idx="289">
                  <c:v>-0.4651845000000005</c:v>
                </c:pt>
                <c:pt idx="290">
                  <c:v>-0.46775300000000053</c:v>
                </c:pt>
                <c:pt idx="291">
                  <c:v>-0.47174050000000051</c:v>
                </c:pt>
                <c:pt idx="292">
                  <c:v>-0.4771415000000005</c:v>
                </c:pt>
                <c:pt idx="293">
                  <c:v>-0.48325750000000051</c:v>
                </c:pt>
                <c:pt idx="294">
                  <c:v>-0.48932950000000053</c:v>
                </c:pt>
                <c:pt idx="295">
                  <c:v>-0.49470850000000055</c:v>
                </c:pt>
                <c:pt idx="296">
                  <c:v>-0.49856950000000055</c:v>
                </c:pt>
                <c:pt idx="297">
                  <c:v>-0.50024150000000056</c:v>
                </c:pt>
                <c:pt idx="298">
                  <c:v>-0.49920750000000058</c:v>
                </c:pt>
                <c:pt idx="299">
                  <c:v>-0.49557750000000056</c:v>
                </c:pt>
                <c:pt idx="300">
                  <c:v>-0.48990700000000054</c:v>
                </c:pt>
                <c:pt idx="301">
                  <c:v>-0.48235000000000056</c:v>
                </c:pt>
                <c:pt idx="302">
                  <c:v>-0.47293950000000057</c:v>
                </c:pt>
                <c:pt idx="303">
                  <c:v>-0.46230250000000056</c:v>
                </c:pt>
                <c:pt idx="304">
                  <c:v>-0.45163250000000055</c:v>
                </c:pt>
                <c:pt idx="305">
                  <c:v>-0.44218900000000055</c:v>
                </c:pt>
                <c:pt idx="306">
                  <c:v>-0.43420850000000055</c:v>
                </c:pt>
                <c:pt idx="307">
                  <c:v>-0.42724000000000056</c:v>
                </c:pt>
                <c:pt idx="308">
                  <c:v>-0.42145400000000055</c:v>
                </c:pt>
                <c:pt idx="309">
                  <c:v>-0.41727400000000053</c:v>
                </c:pt>
                <c:pt idx="310">
                  <c:v>-0.41528300000000051</c:v>
                </c:pt>
                <c:pt idx="311">
                  <c:v>-0.41557450000000051</c:v>
                </c:pt>
                <c:pt idx="312">
                  <c:v>-0.4174775000000005</c:v>
                </c:pt>
                <c:pt idx="313">
                  <c:v>-0.42031000000000052</c:v>
                </c:pt>
                <c:pt idx="314">
                  <c:v>-0.42368150000000054</c:v>
                </c:pt>
                <c:pt idx="315">
                  <c:v>-0.42717950000000054</c:v>
                </c:pt>
                <c:pt idx="316">
                  <c:v>-0.43025950000000057</c:v>
                </c:pt>
                <c:pt idx="317">
                  <c:v>-0.43242650000000055</c:v>
                </c:pt>
                <c:pt idx="318">
                  <c:v>-0.43367500000000053</c:v>
                </c:pt>
                <c:pt idx="319">
                  <c:v>-0.43439000000000055</c:v>
                </c:pt>
                <c:pt idx="320">
                  <c:v>-0.43434600000000056</c:v>
                </c:pt>
                <c:pt idx="321">
                  <c:v>-0.43336700000000056</c:v>
                </c:pt>
                <c:pt idx="322">
                  <c:v>-0.43189300000000058</c:v>
                </c:pt>
                <c:pt idx="323">
                  <c:v>-0.43023750000000061</c:v>
                </c:pt>
                <c:pt idx="324">
                  <c:v>-0.42845000000000061</c:v>
                </c:pt>
                <c:pt idx="325">
                  <c:v>-0.42698700000000062</c:v>
                </c:pt>
                <c:pt idx="326">
                  <c:v>-0.42649750000000064</c:v>
                </c:pt>
                <c:pt idx="327">
                  <c:v>-0.42734450000000063</c:v>
                </c:pt>
                <c:pt idx="328">
                  <c:v>-0.42999000000000065</c:v>
                </c:pt>
                <c:pt idx="329">
                  <c:v>-0.43414800000000064</c:v>
                </c:pt>
                <c:pt idx="330">
                  <c:v>-0.43881200000000065</c:v>
                </c:pt>
                <c:pt idx="331">
                  <c:v>-0.44382250000000067</c:v>
                </c:pt>
                <c:pt idx="332">
                  <c:v>-0.44941050000000066</c:v>
                </c:pt>
                <c:pt idx="333">
                  <c:v>-0.45500950000000068</c:v>
                </c:pt>
                <c:pt idx="334">
                  <c:v>-0.45960200000000068</c:v>
                </c:pt>
                <c:pt idx="335">
                  <c:v>-0.4626105000000007</c:v>
                </c:pt>
                <c:pt idx="336">
                  <c:v>-0.46444750000000068</c:v>
                </c:pt>
                <c:pt idx="337">
                  <c:v>-0.46572350000000068</c:v>
                </c:pt>
                <c:pt idx="338">
                  <c:v>-0.46628450000000066</c:v>
                </c:pt>
                <c:pt idx="339">
                  <c:v>-0.46599300000000066</c:v>
                </c:pt>
                <c:pt idx="340">
                  <c:v>-0.46495350000000063</c:v>
                </c:pt>
                <c:pt idx="341">
                  <c:v>-0.46322650000000065</c:v>
                </c:pt>
                <c:pt idx="342">
                  <c:v>-0.46116950000000068</c:v>
                </c:pt>
                <c:pt idx="343">
                  <c:v>-0.45931600000000067</c:v>
                </c:pt>
                <c:pt idx="344">
                  <c:v>-0.45797400000000066</c:v>
                </c:pt>
                <c:pt idx="345">
                  <c:v>-0.45766600000000068</c:v>
                </c:pt>
                <c:pt idx="346">
                  <c:v>-0.45848550000000066</c:v>
                </c:pt>
                <c:pt idx="347">
                  <c:v>-0.46025100000000063</c:v>
                </c:pt>
                <c:pt idx="348">
                  <c:v>-0.46268750000000064</c:v>
                </c:pt>
                <c:pt idx="349">
                  <c:v>-0.46544300000000066</c:v>
                </c:pt>
                <c:pt idx="350">
                  <c:v>-0.46862750000000064</c:v>
                </c:pt>
                <c:pt idx="351">
                  <c:v>-0.47197150000000065</c:v>
                </c:pt>
                <c:pt idx="352">
                  <c:v>-0.47487000000000068</c:v>
                </c:pt>
                <c:pt idx="353">
                  <c:v>-0.47734500000000069</c:v>
                </c:pt>
                <c:pt idx="354">
                  <c:v>-0.48008400000000068</c:v>
                </c:pt>
                <c:pt idx="355">
                  <c:v>-0.48295500000000069</c:v>
                </c:pt>
                <c:pt idx="356">
                  <c:v>-0.48545200000000072</c:v>
                </c:pt>
                <c:pt idx="357">
                  <c:v>-0.48759700000000072</c:v>
                </c:pt>
                <c:pt idx="358">
                  <c:v>-0.4894010000000007</c:v>
                </c:pt>
                <c:pt idx="359">
                  <c:v>-0.49099600000000071</c:v>
                </c:pt>
                <c:pt idx="360">
                  <c:v>-0.49266800000000072</c:v>
                </c:pt>
                <c:pt idx="361">
                  <c:v>-0.4945765000000007</c:v>
                </c:pt>
                <c:pt idx="362">
                  <c:v>-0.49670500000000067</c:v>
                </c:pt>
                <c:pt idx="363">
                  <c:v>-0.49914150000000068</c:v>
                </c:pt>
                <c:pt idx="364">
                  <c:v>-0.50199600000000066</c:v>
                </c:pt>
                <c:pt idx="365">
                  <c:v>-0.50526300000000068</c:v>
                </c:pt>
                <c:pt idx="366">
                  <c:v>-0.50884350000000067</c:v>
                </c:pt>
                <c:pt idx="367">
                  <c:v>-0.51264400000000065</c:v>
                </c:pt>
                <c:pt idx="368">
                  <c:v>-0.51679100000000067</c:v>
                </c:pt>
                <c:pt idx="369">
                  <c:v>-0.52133400000000063</c:v>
                </c:pt>
                <c:pt idx="370">
                  <c:v>-0.52608050000000062</c:v>
                </c:pt>
                <c:pt idx="371">
                  <c:v>-0.53094250000000065</c:v>
                </c:pt>
                <c:pt idx="372">
                  <c:v>-0.53565600000000069</c:v>
                </c:pt>
                <c:pt idx="373">
                  <c:v>-0.53998450000000064</c:v>
                </c:pt>
                <c:pt idx="374">
                  <c:v>-0.5440215000000006</c:v>
                </c:pt>
                <c:pt idx="375">
                  <c:v>-0.54772300000000063</c:v>
                </c:pt>
                <c:pt idx="376">
                  <c:v>-0.55114400000000063</c:v>
                </c:pt>
                <c:pt idx="377">
                  <c:v>-0.55432300000000068</c:v>
                </c:pt>
                <c:pt idx="378">
                  <c:v>-0.5571500000000007</c:v>
                </c:pt>
                <c:pt idx="379">
                  <c:v>-0.55957550000000067</c:v>
                </c:pt>
                <c:pt idx="380">
                  <c:v>-0.56164350000000063</c:v>
                </c:pt>
                <c:pt idx="381">
                  <c:v>-0.56338150000000065</c:v>
                </c:pt>
                <c:pt idx="382">
                  <c:v>-0.56474550000000068</c:v>
                </c:pt>
                <c:pt idx="383">
                  <c:v>-0.56584550000000067</c:v>
                </c:pt>
                <c:pt idx="384">
                  <c:v>-0.56641750000000068</c:v>
                </c:pt>
                <c:pt idx="385">
                  <c:v>-0.56650000000000067</c:v>
                </c:pt>
                <c:pt idx="386">
                  <c:v>-0.56647250000000071</c:v>
                </c:pt>
                <c:pt idx="387">
                  <c:v>-0.56653300000000073</c:v>
                </c:pt>
                <c:pt idx="388">
                  <c:v>-0.56688500000000075</c:v>
                </c:pt>
                <c:pt idx="389">
                  <c:v>-0.5675725000000007</c:v>
                </c:pt>
                <c:pt idx="390">
                  <c:v>-0.5687385000000007</c:v>
                </c:pt>
                <c:pt idx="391">
                  <c:v>-0.57026200000000071</c:v>
                </c:pt>
                <c:pt idx="392">
                  <c:v>-0.57192300000000074</c:v>
                </c:pt>
                <c:pt idx="393">
                  <c:v>-0.57367750000000073</c:v>
                </c:pt>
                <c:pt idx="394">
                  <c:v>-0.57554200000000078</c:v>
                </c:pt>
                <c:pt idx="395">
                  <c:v>-0.57753300000000074</c:v>
                </c:pt>
                <c:pt idx="396">
                  <c:v>-0.57969450000000078</c:v>
                </c:pt>
                <c:pt idx="397">
                  <c:v>-0.58212000000000075</c:v>
                </c:pt>
                <c:pt idx="398">
                  <c:v>-0.58476000000000072</c:v>
                </c:pt>
                <c:pt idx="399">
                  <c:v>-0.58751000000000075</c:v>
                </c:pt>
                <c:pt idx="400">
                  <c:v>-0.59052950000000071</c:v>
                </c:pt>
                <c:pt idx="401">
                  <c:v>-0.59391750000000065</c:v>
                </c:pt>
                <c:pt idx="402">
                  <c:v>-0.59757500000000063</c:v>
                </c:pt>
                <c:pt idx="403">
                  <c:v>-0.60123800000000061</c:v>
                </c:pt>
                <c:pt idx="404">
                  <c:v>-0.60460950000000058</c:v>
                </c:pt>
                <c:pt idx="405">
                  <c:v>-0.60767300000000057</c:v>
                </c:pt>
                <c:pt idx="406">
                  <c:v>-0.61034600000000061</c:v>
                </c:pt>
                <c:pt idx="407">
                  <c:v>-0.61244150000000064</c:v>
                </c:pt>
                <c:pt idx="408">
                  <c:v>-0.61391000000000062</c:v>
                </c:pt>
                <c:pt idx="409">
                  <c:v>-0.61502650000000059</c:v>
                </c:pt>
                <c:pt idx="410">
                  <c:v>-0.61619250000000059</c:v>
                </c:pt>
                <c:pt idx="411">
                  <c:v>-0.61756200000000061</c:v>
                </c:pt>
                <c:pt idx="412">
                  <c:v>-0.6192450000000006</c:v>
                </c:pt>
                <c:pt idx="413">
                  <c:v>-0.62131300000000056</c:v>
                </c:pt>
                <c:pt idx="414">
                  <c:v>-0.62379350000000056</c:v>
                </c:pt>
                <c:pt idx="415">
                  <c:v>-0.62640600000000057</c:v>
                </c:pt>
                <c:pt idx="416">
                  <c:v>-0.6287215000000006</c:v>
                </c:pt>
                <c:pt idx="417">
                  <c:v>-0.63071800000000056</c:v>
                </c:pt>
                <c:pt idx="418">
                  <c:v>-0.63248900000000052</c:v>
                </c:pt>
                <c:pt idx="419">
                  <c:v>-0.63406750000000056</c:v>
                </c:pt>
                <c:pt idx="420">
                  <c:v>-0.63538750000000055</c:v>
                </c:pt>
                <c:pt idx="421">
                  <c:v>-0.63650400000000051</c:v>
                </c:pt>
                <c:pt idx="422">
                  <c:v>-0.63732900000000048</c:v>
                </c:pt>
                <c:pt idx="423">
                  <c:v>-0.63792300000000046</c:v>
                </c:pt>
                <c:pt idx="424">
                  <c:v>-0.63856650000000048</c:v>
                </c:pt>
                <c:pt idx="425">
                  <c:v>-0.63902850000000044</c:v>
                </c:pt>
                <c:pt idx="426">
                  <c:v>-0.63868200000000042</c:v>
                </c:pt>
                <c:pt idx="427">
                  <c:v>-0.63780200000000042</c:v>
                </c:pt>
                <c:pt idx="428">
                  <c:v>-0.63699900000000043</c:v>
                </c:pt>
                <c:pt idx="429">
                  <c:v>-0.63641050000000043</c:v>
                </c:pt>
                <c:pt idx="430">
                  <c:v>-0.63611350000000044</c:v>
                </c:pt>
                <c:pt idx="431">
                  <c:v>-0.63624000000000047</c:v>
                </c:pt>
                <c:pt idx="432">
                  <c:v>-0.63707600000000042</c:v>
                </c:pt>
                <c:pt idx="433">
                  <c:v>-0.63872600000000046</c:v>
                </c:pt>
                <c:pt idx="434">
                  <c:v>-0.64089850000000048</c:v>
                </c:pt>
                <c:pt idx="435">
                  <c:v>-0.64328000000000052</c:v>
                </c:pt>
                <c:pt idx="436">
                  <c:v>-0.64585400000000048</c:v>
                </c:pt>
                <c:pt idx="437">
                  <c:v>-0.6486865000000005</c:v>
                </c:pt>
                <c:pt idx="438">
                  <c:v>-0.65179950000000053</c:v>
                </c:pt>
                <c:pt idx="439">
                  <c:v>-0.65490150000000058</c:v>
                </c:pt>
                <c:pt idx="440">
                  <c:v>-0.65791550000000054</c:v>
                </c:pt>
                <c:pt idx="441">
                  <c:v>-0.66091300000000053</c:v>
                </c:pt>
                <c:pt idx="442">
                  <c:v>-0.66383350000000052</c:v>
                </c:pt>
                <c:pt idx="443">
                  <c:v>-0.66669900000000049</c:v>
                </c:pt>
                <c:pt idx="444">
                  <c:v>-0.66961400000000049</c:v>
                </c:pt>
                <c:pt idx="445">
                  <c:v>-0.67278200000000044</c:v>
                </c:pt>
                <c:pt idx="446">
                  <c:v>-0.67653850000000049</c:v>
                </c:pt>
                <c:pt idx="447">
                  <c:v>-0.68070200000000047</c:v>
                </c:pt>
                <c:pt idx="448">
                  <c:v>-0.68483250000000051</c:v>
                </c:pt>
                <c:pt idx="449">
                  <c:v>-0.68891350000000051</c:v>
                </c:pt>
                <c:pt idx="450">
                  <c:v>-0.69279650000000048</c:v>
                </c:pt>
                <c:pt idx="451">
                  <c:v>-0.69634950000000051</c:v>
                </c:pt>
                <c:pt idx="452">
                  <c:v>-0.69984200000000052</c:v>
                </c:pt>
                <c:pt idx="453">
                  <c:v>-0.7034995000000005</c:v>
                </c:pt>
                <c:pt idx="454">
                  <c:v>-0.70715700000000048</c:v>
                </c:pt>
                <c:pt idx="455">
                  <c:v>-0.7108640000000005</c:v>
                </c:pt>
                <c:pt idx="456">
                  <c:v>-0.71514850000000052</c:v>
                </c:pt>
                <c:pt idx="457">
                  <c:v>-0.71972450000000054</c:v>
                </c:pt>
                <c:pt idx="458">
                  <c:v>-0.72411350000000052</c:v>
                </c:pt>
                <c:pt idx="459">
                  <c:v>-0.72818900000000053</c:v>
                </c:pt>
                <c:pt idx="460">
                  <c:v>-0.73180250000000058</c:v>
                </c:pt>
                <c:pt idx="461">
                  <c:v>-0.73494850000000056</c:v>
                </c:pt>
                <c:pt idx="462">
                  <c:v>-0.73738500000000051</c:v>
                </c:pt>
                <c:pt idx="463">
                  <c:v>-0.73905150000000053</c:v>
                </c:pt>
                <c:pt idx="464">
                  <c:v>-0.74036600000000052</c:v>
                </c:pt>
                <c:pt idx="465">
                  <c:v>-0.74159800000000053</c:v>
                </c:pt>
                <c:pt idx="466">
                  <c:v>-0.74273650000000058</c:v>
                </c:pt>
                <c:pt idx="467">
                  <c:v>-0.7439630000000006</c:v>
                </c:pt>
                <c:pt idx="468">
                  <c:v>-0.74545350000000055</c:v>
                </c:pt>
                <c:pt idx="469">
                  <c:v>-0.74718050000000058</c:v>
                </c:pt>
                <c:pt idx="470">
                  <c:v>-0.74896250000000053</c:v>
                </c:pt>
                <c:pt idx="471">
                  <c:v>-0.75070600000000054</c:v>
                </c:pt>
                <c:pt idx="472">
                  <c:v>-0.75246600000000052</c:v>
                </c:pt>
                <c:pt idx="473">
                  <c:v>-0.75426450000000056</c:v>
                </c:pt>
                <c:pt idx="474">
                  <c:v>-0.75609050000000055</c:v>
                </c:pt>
                <c:pt idx="475">
                  <c:v>-0.75791650000000055</c:v>
                </c:pt>
                <c:pt idx="476">
                  <c:v>-0.75952800000000054</c:v>
                </c:pt>
                <c:pt idx="477">
                  <c:v>-0.76087000000000049</c:v>
                </c:pt>
                <c:pt idx="478">
                  <c:v>-0.76213500000000045</c:v>
                </c:pt>
                <c:pt idx="479">
                  <c:v>-0.76331200000000043</c:v>
                </c:pt>
                <c:pt idx="480">
                  <c:v>-0.76447250000000044</c:v>
                </c:pt>
                <c:pt idx="481">
                  <c:v>-0.7658860000000004</c:v>
                </c:pt>
                <c:pt idx="482">
                  <c:v>-0.76767350000000045</c:v>
                </c:pt>
                <c:pt idx="483">
                  <c:v>-0.76958750000000042</c:v>
                </c:pt>
                <c:pt idx="484">
                  <c:v>-0.77141350000000042</c:v>
                </c:pt>
                <c:pt idx="485">
                  <c:v>-0.77316250000000042</c:v>
                </c:pt>
                <c:pt idx="486">
                  <c:v>-0.77492800000000039</c:v>
                </c:pt>
                <c:pt idx="487">
                  <c:v>-0.7766715000000004</c:v>
                </c:pt>
                <c:pt idx="488">
                  <c:v>-0.77826650000000042</c:v>
                </c:pt>
                <c:pt idx="489">
                  <c:v>-0.7797350000000004</c:v>
                </c:pt>
                <c:pt idx="490">
                  <c:v>-0.78113200000000038</c:v>
                </c:pt>
                <c:pt idx="491">
                  <c:v>-0.78245750000000036</c:v>
                </c:pt>
                <c:pt idx="492">
                  <c:v>-0.78377200000000036</c:v>
                </c:pt>
                <c:pt idx="493">
                  <c:v>-0.78513600000000039</c:v>
                </c:pt>
                <c:pt idx="494">
                  <c:v>-0.78658250000000041</c:v>
                </c:pt>
                <c:pt idx="495">
                  <c:v>-0.78819950000000039</c:v>
                </c:pt>
                <c:pt idx="496">
                  <c:v>-0.78998700000000044</c:v>
                </c:pt>
                <c:pt idx="497">
                  <c:v>-0.79187900000000044</c:v>
                </c:pt>
                <c:pt idx="498">
                  <c:v>-0.79379300000000041</c:v>
                </c:pt>
                <c:pt idx="499">
                  <c:v>-0.79576200000000041</c:v>
                </c:pt>
                <c:pt idx="500">
                  <c:v>-0.79780250000000041</c:v>
                </c:pt>
                <c:pt idx="501">
                  <c:v>-0.79979350000000038</c:v>
                </c:pt>
                <c:pt idx="502">
                  <c:v>-0.80166900000000041</c:v>
                </c:pt>
                <c:pt idx="503">
                  <c:v>-0.80342900000000039</c:v>
                </c:pt>
                <c:pt idx="504">
                  <c:v>-0.80506800000000034</c:v>
                </c:pt>
                <c:pt idx="505">
                  <c:v>-0.80666300000000035</c:v>
                </c:pt>
                <c:pt idx="506">
                  <c:v>-0.80833500000000036</c:v>
                </c:pt>
                <c:pt idx="507">
                  <c:v>-0.81016100000000035</c:v>
                </c:pt>
                <c:pt idx="508">
                  <c:v>-0.81215200000000032</c:v>
                </c:pt>
                <c:pt idx="509">
                  <c:v>-0.81424750000000035</c:v>
                </c:pt>
                <c:pt idx="510">
                  <c:v>-0.81633750000000038</c:v>
                </c:pt>
                <c:pt idx="511">
                  <c:v>-0.81831750000000036</c:v>
                </c:pt>
                <c:pt idx="512">
                  <c:v>-0.82013800000000037</c:v>
                </c:pt>
                <c:pt idx="513">
                  <c:v>-0.82184300000000032</c:v>
                </c:pt>
                <c:pt idx="514">
                  <c:v>-0.8235370000000003</c:v>
                </c:pt>
                <c:pt idx="515">
                  <c:v>-0.82525300000000035</c:v>
                </c:pt>
                <c:pt idx="516">
                  <c:v>-0.82698550000000037</c:v>
                </c:pt>
                <c:pt idx="517">
                  <c:v>-0.82876200000000033</c:v>
                </c:pt>
                <c:pt idx="518">
                  <c:v>-0.83063200000000037</c:v>
                </c:pt>
                <c:pt idx="519">
                  <c:v>-0.83261200000000035</c:v>
                </c:pt>
                <c:pt idx="520">
                  <c:v>-0.83470200000000039</c:v>
                </c:pt>
                <c:pt idx="521">
                  <c:v>-0.83689100000000038</c:v>
                </c:pt>
                <c:pt idx="522">
                  <c:v>-0.83915700000000037</c:v>
                </c:pt>
                <c:pt idx="523">
                  <c:v>-0.84154950000000039</c:v>
                </c:pt>
                <c:pt idx="524">
                  <c:v>-0.84395850000000039</c:v>
                </c:pt>
                <c:pt idx="525">
                  <c:v>-0.84631250000000036</c:v>
                </c:pt>
                <c:pt idx="526">
                  <c:v>-0.84866100000000033</c:v>
                </c:pt>
                <c:pt idx="527">
                  <c:v>-0.85095450000000028</c:v>
                </c:pt>
                <c:pt idx="528">
                  <c:v>-0.85309950000000023</c:v>
                </c:pt>
                <c:pt idx="529">
                  <c:v>-0.85505200000000026</c:v>
                </c:pt>
                <c:pt idx="530">
                  <c:v>-0.85689450000000023</c:v>
                </c:pt>
                <c:pt idx="531">
                  <c:v>-0.85875900000000027</c:v>
                </c:pt>
                <c:pt idx="532">
                  <c:v>-0.86073350000000026</c:v>
                </c:pt>
                <c:pt idx="533">
                  <c:v>-0.86278500000000025</c:v>
                </c:pt>
                <c:pt idx="534">
                  <c:v>-0.86489150000000026</c:v>
                </c:pt>
                <c:pt idx="535">
                  <c:v>-0.86706950000000027</c:v>
                </c:pt>
                <c:pt idx="536">
                  <c:v>-0.86928050000000023</c:v>
                </c:pt>
                <c:pt idx="537">
                  <c:v>-0.87144200000000027</c:v>
                </c:pt>
                <c:pt idx="538">
                  <c:v>-0.87348800000000026</c:v>
                </c:pt>
                <c:pt idx="539">
                  <c:v>-0.87548450000000022</c:v>
                </c:pt>
                <c:pt idx="540">
                  <c:v>-0.87760750000000021</c:v>
                </c:pt>
                <c:pt idx="541">
                  <c:v>-0.88002750000000018</c:v>
                </c:pt>
                <c:pt idx="542">
                  <c:v>-0.88286550000000019</c:v>
                </c:pt>
                <c:pt idx="543">
                  <c:v>-0.88622600000000018</c:v>
                </c:pt>
                <c:pt idx="544">
                  <c:v>-0.8902190000000002</c:v>
                </c:pt>
                <c:pt idx="545">
                  <c:v>-0.89497650000000017</c:v>
                </c:pt>
                <c:pt idx="546">
                  <c:v>-0.90054250000000013</c:v>
                </c:pt>
                <c:pt idx="547">
                  <c:v>-0.90681800000000012</c:v>
                </c:pt>
                <c:pt idx="548">
                  <c:v>-0.91366550000000013</c:v>
                </c:pt>
                <c:pt idx="549">
                  <c:v>-0.92098050000000009</c:v>
                </c:pt>
                <c:pt idx="550">
                  <c:v>-0.92866950000000004</c:v>
                </c:pt>
                <c:pt idx="551">
                  <c:v>-0.93670500000000001</c:v>
                </c:pt>
                <c:pt idx="552">
                  <c:v>-0.94515300000000002</c:v>
                </c:pt>
                <c:pt idx="553">
                  <c:v>-0.95396400000000003</c:v>
                </c:pt>
                <c:pt idx="554">
                  <c:v>-0.96322050000000004</c:v>
                </c:pt>
                <c:pt idx="555">
                  <c:v>-0.97304350000000006</c:v>
                </c:pt>
                <c:pt idx="556">
                  <c:v>-0.98348800000000003</c:v>
                </c:pt>
                <c:pt idx="557">
                  <c:v>-0.99464750000000002</c:v>
                </c:pt>
                <c:pt idx="558">
                  <c:v>-1.0066595</c:v>
                </c:pt>
                <c:pt idx="559">
                  <c:v>-1.019568</c:v>
                </c:pt>
                <c:pt idx="560">
                  <c:v>-1.0333455</c:v>
                </c:pt>
                <c:pt idx="561">
                  <c:v>-1.0481075</c:v>
                </c:pt>
                <c:pt idx="562">
                  <c:v>-1.063876</c:v>
                </c:pt>
                <c:pt idx="563">
                  <c:v>-1.0806455000000001</c:v>
                </c:pt>
                <c:pt idx="564">
                  <c:v>-1.0984215000000002</c:v>
                </c:pt>
                <c:pt idx="565">
                  <c:v>-1.1171820000000001</c:v>
                </c:pt>
                <c:pt idx="566">
                  <c:v>-1.1368885000000002</c:v>
                </c:pt>
                <c:pt idx="567">
                  <c:v>-1.1575190000000002</c:v>
                </c:pt>
                <c:pt idx="568">
                  <c:v>-1.1789855000000002</c:v>
                </c:pt>
                <c:pt idx="569">
                  <c:v>-1.2011505000000002</c:v>
                </c:pt>
                <c:pt idx="570">
                  <c:v>-1.2238875000000002</c:v>
                </c:pt>
                <c:pt idx="571">
                  <c:v>-1.2470205000000003</c:v>
                </c:pt>
                <c:pt idx="572">
                  <c:v>-1.2704065000000002</c:v>
                </c:pt>
                <c:pt idx="573">
                  <c:v>-1.2939740000000002</c:v>
                </c:pt>
                <c:pt idx="574">
                  <c:v>-1.3177340000000002</c:v>
                </c:pt>
                <c:pt idx="575">
                  <c:v>-1.3416865000000002</c:v>
                </c:pt>
                <c:pt idx="576">
                  <c:v>-1.3657765000000002</c:v>
                </c:pt>
                <c:pt idx="577">
                  <c:v>-1.3900040000000002</c:v>
                </c:pt>
                <c:pt idx="578">
                  <c:v>-1.4144680000000003</c:v>
                </c:pt>
                <c:pt idx="579">
                  <c:v>-1.4393390000000004</c:v>
                </c:pt>
                <c:pt idx="580">
                  <c:v>-1.4646335000000004</c:v>
                </c:pt>
                <c:pt idx="581">
                  <c:v>-1.4902690000000003</c:v>
                </c:pt>
                <c:pt idx="582">
                  <c:v>-1.5161740000000004</c:v>
                </c:pt>
                <c:pt idx="583">
                  <c:v>-1.5423925000000003</c:v>
                </c:pt>
                <c:pt idx="584">
                  <c:v>-1.5689465000000002</c:v>
                </c:pt>
                <c:pt idx="585">
                  <c:v>-1.5957150000000002</c:v>
                </c:pt>
                <c:pt idx="586">
                  <c:v>-1.6227255000000003</c:v>
                </c:pt>
                <c:pt idx="587">
                  <c:v>-1.6499340000000002</c:v>
                </c:pt>
                <c:pt idx="588">
                  <c:v>-1.6771755000000002</c:v>
                </c:pt>
                <c:pt idx="589">
                  <c:v>-1.7043565000000001</c:v>
                </c:pt>
                <c:pt idx="590">
                  <c:v>-1.731455</c:v>
                </c:pt>
                <c:pt idx="591">
                  <c:v>-1.7583445</c:v>
                </c:pt>
                <c:pt idx="592">
                  <c:v>-1.7849204999999999</c:v>
                </c:pt>
                <c:pt idx="593">
                  <c:v>-1.8112435</c:v>
                </c:pt>
                <c:pt idx="594">
                  <c:v>-1.8373135</c:v>
                </c:pt>
                <c:pt idx="595">
                  <c:v>-1.863213</c:v>
                </c:pt>
                <c:pt idx="596">
                  <c:v>-1.8890134999999999</c:v>
                </c:pt>
                <c:pt idx="597">
                  <c:v>-1.9147314999999998</c:v>
                </c:pt>
                <c:pt idx="598">
                  <c:v>-1.9405154999999998</c:v>
                </c:pt>
                <c:pt idx="599">
                  <c:v>-1.9664479999999998</c:v>
                </c:pt>
                <c:pt idx="600">
                  <c:v>-1.9926224999999997</c:v>
                </c:pt>
                <c:pt idx="601">
                  <c:v>-2.0189564999999998</c:v>
                </c:pt>
                <c:pt idx="602">
                  <c:v>-2.0453399999999999</c:v>
                </c:pt>
                <c:pt idx="603">
                  <c:v>-2.0717784999999997</c:v>
                </c:pt>
                <c:pt idx="604">
                  <c:v>-2.0981124999999996</c:v>
                </c:pt>
                <c:pt idx="605">
                  <c:v>-2.1242264999999998</c:v>
                </c:pt>
                <c:pt idx="606">
                  <c:v>-2.1502359999999996</c:v>
                </c:pt>
                <c:pt idx="607">
                  <c:v>-2.1762894999999998</c:v>
                </c:pt>
                <c:pt idx="608">
                  <c:v>-2.2023539999999997</c:v>
                </c:pt>
                <c:pt idx="609">
                  <c:v>-2.2283799999999996</c:v>
                </c:pt>
                <c:pt idx="610">
                  <c:v>-2.2544169999999997</c:v>
                </c:pt>
                <c:pt idx="611">
                  <c:v>-2.2804814999999996</c:v>
                </c:pt>
                <c:pt idx="612">
                  <c:v>-2.3065624999999996</c:v>
                </c:pt>
                <c:pt idx="613">
                  <c:v>-2.3326874999999996</c:v>
                </c:pt>
                <c:pt idx="614">
                  <c:v>-2.3588564999999995</c:v>
                </c:pt>
                <c:pt idx="615">
                  <c:v>-2.3849759999999995</c:v>
                </c:pt>
                <c:pt idx="616">
                  <c:v>-2.4109139999999996</c:v>
                </c:pt>
                <c:pt idx="617">
                  <c:v>-2.4365934999999994</c:v>
                </c:pt>
                <c:pt idx="618">
                  <c:v>-2.4619814999999994</c:v>
                </c:pt>
                <c:pt idx="619">
                  <c:v>-2.4871604999999994</c:v>
                </c:pt>
                <c:pt idx="620">
                  <c:v>-2.5121414999999994</c:v>
                </c:pt>
                <c:pt idx="621">
                  <c:v>-2.5369134999999994</c:v>
                </c:pt>
                <c:pt idx="622">
                  <c:v>-2.5613829999999993</c:v>
                </c:pt>
                <c:pt idx="623">
                  <c:v>-2.5855334999999995</c:v>
                </c:pt>
                <c:pt idx="624">
                  <c:v>-2.6094529999999994</c:v>
                </c:pt>
                <c:pt idx="625">
                  <c:v>-2.6330369999999994</c:v>
                </c:pt>
                <c:pt idx="626">
                  <c:v>-2.6563129999999995</c:v>
                </c:pt>
                <c:pt idx="627">
                  <c:v>-2.6793194999999996</c:v>
                </c:pt>
                <c:pt idx="628">
                  <c:v>-2.7019739999999994</c:v>
                </c:pt>
                <c:pt idx="629">
                  <c:v>-2.7241829999999996</c:v>
                </c:pt>
                <c:pt idx="630">
                  <c:v>-2.7458089999999995</c:v>
                </c:pt>
                <c:pt idx="631">
                  <c:v>-2.7668959999999996</c:v>
                </c:pt>
                <c:pt idx="632">
                  <c:v>-2.7875264999999998</c:v>
                </c:pt>
                <c:pt idx="633">
                  <c:v>-2.8076729999999999</c:v>
                </c:pt>
                <c:pt idx="634">
                  <c:v>-2.8273409999999997</c:v>
                </c:pt>
                <c:pt idx="635">
                  <c:v>-2.8466129999999996</c:v>
                </c:pt>
                <c:pt idx="636">
                  <c:v>-2.8654119999999996</c:v>
                </c:pt>
                <c:pt idx="637">
                  <c:v>-2.8835784999999996</c:v>
                </c:pt>
                <c:pt idx="638">
                  <c:v>-2.9011674999999997</c:v>
                </c:pt>
                <c:pt idx="639">
                  <c:v>-2.9182339999999996</c:v>
                </c:pt>
                <c:pt idx="640">
                  <c:v>-2.9347559999999997</c:v>
                </c:pt>
                <c:pt idx="641">
                  <c:v>-2.9507059999999998</c:v>
                </c:pt>
                <c:pt idx="642">
                  <c:v>-2.9661005</c:v>
                </c:pt>
                <c:pt idx="643">
                  <c:v>-2.9807964999999998</c:v>
                </c:pt>
                <c:pt idx="644">
                  <c:v>-2.9946674999999998</c:v>
                </c:pt>
                <c:pt idx="645">
                  <c:v>-3.0078014999999998</c:v>
                </c:pt>
                <c:pt idx="646">
                  <c:v>-3.0202424999999997</c:v>
                </c:pt>
                <c:pt idx="647">
                  <c:v>-3.0320729999999996</c:v>
                </c:pt>
                <c:pt idx="648">
                  <c:v>-3.0433974999999998</c:v>
                </c:pt>
                <c:pt idx="649">
                  <c:v>-3.0542159999999998</c:v>
                </c:pt>
                <c:pt idx="650">
                  <c:v>-3.064479</c:v>
                </c:pt>
                <c:pt idx="651">
                  <c:v>-3.0742249999999998</c:v>
                </c:pt>
                <c:pt idx="652">
                  <c:v>-3.0835529999999998</c:v>
                </c:pt>
                <c:pt idx="653">
                  <c:v>-3.0923914999999997</c:v>
                </c:pt>
                <c:pt idx="654">
                  <c:v>-3.1007184999999997</c:v>
                </c:pt>
                <c:pt idx="655">
                  <c:v>-3.1085669999999999</c:v>
                </c:pt>
                <c:pt idx="656">
                  <c:v>-3.1158984999999997</c:v>
                </c:pt>
                <c:pt idx="657">
                  <c:v>-3.1226469999999997</c:v>
                </c:pt>
                <c:pt idx="658">
                  <c:v>-3.1287904999999996</c:v>
                </c:pt>
                <c:pt idx="659">
                  <c:v>-3.1344114999999997</c:v>
                </c:pt>
                <c:pt idx="660">
                  <c:v>-3.1396419999999998</c:v>
                </c:pt>
                <c:pt idx="661">
                  <c:v>-3.1445974999999997</c:v>
                </c:pt>
                <c:pt idx="662">
                  <c:v>-3.1493164999999999</c:v>
                </c:pt>
                <c:pt idx="663">
                  <c:v>-3.1538814999999998</c:v>
                </c:pt>
                <c:pt idx="664">
                  <c:v>-3.1583474999999996</c:v>
                </c:pt>
                <c:pt idx="665">
                  <c:v>-3.1626044999999996</c:v>
                </c:pt>
                <c:pt idx="666">
                  <c:v>-3.1666249999999998</c:v>
                </c:pt>
                <c:pt idx="667">
                  <c:v>-3.1704749999999997</c:v>
                </c:pt>
                <c:pt idx="668">
                  <c:v>-3.1740279999999998</c:v>
                </c:pt>
                <c:pt idx="669">
                  <c:v>-3.1771574999999999</c:v>
                </c:pt>
                <c:pt idx="670">
                  <c:v>-3.179913</c:v>
                </c:pt>
                <c:pt idx="671">
                  <c:v>-3.1823714999999999</c:v>
                </c:pt>
                <c:pt idx="672">
                  <c:v>-3.1845935000000001</c:v>
                </c:pt>
                <c:pt idx="673">
                  <c:v>-3.1866835</c:v>
                </c:pt>
                <c:pt idx="674">
                  <c:v>-3.1886964999999998</c:v>
                </c:pt>
                <c:pt idx="675">
                  <c:v>-3.1906819999999998</c:v>
                </c:pt>
                <c:pt idx="676">
                  <c:v>-3.1926674999999998</c:v>
                </c:pt>
                <c:pt idx="677">
                  <c:v>-3.1946529999999997</c:v>
                </c:pt>
                <c:pt idx="678">
                  <c:v>-3.1966934999999999</c:v>
                </c:pt>
                <c:pt idx="679">
                  <c:v>-3.198855</c:v>
                </c:pt>
                <c:pt idx="680">
                  <c:v>-3.2011265</c:v>
                </c:pt>
                <c:pt idx="681">
                  <c:v>-3.2034254999999998</c:v>
                </c:pt>
                <c:pt idx="682">
                  <c:v>-3.2057629999999997</c:v>
                </c:pt>
                <c:pt idx="683">
                  <c:v>-3.2080509999999998</c:v>
                </c:pt>
                <c:pt idx="684">
                  <c:v>-3.2101739999999999</c:v>
                </c:pt>
                <c:pt idx="685">
                  <c:v>-3.2121594999999998</c:v>
                </c:pt>
                <c:pt idx="686">
                  <c:v>-3.2140569999999999</c:v>
                </c:pt>
                <c:pt idx="687">
                  <c:v>-3.2158994999999999</c:v>
                </c:pt>
                <c:pt idx="688">
                  <c:v>-3.2177419999999999</c:v>
                </c:pt>
                <c:pt idx="689">
                  <c:v>-3.219579</c:v>
                </c:pt>
                <c:pt idx="690">
                  <c:v>-3.2213335000000001</c:v>
                </c:pt>
                <c:pt idx="691">
                  <c:v>-3.2229890000000001</c:v>
                </c:pt>
                <c:pt idx="692">
                  <c:v>-3.224485</c:v>
                </c:pt>
                <c:pt idx="693">
                  <c:v>-3.225651</c:v>
                </c:pt>
                <c:pt idx="694">
                  <c:v>-3.226432</c:v>
                </c:pt>
                <c:pt idx="695">
                  <c:v>-3.2269049999999999</c:v>
                </c:pt>
                <c:pt idx="696">
                  <c:v>-3.2270314999999998</c:v>
                </c:pt>
                <c:pt idx="697">
                  <c:v>-3.2267729999999997</c:v>
                </c:pt>
                <c:pt idx="698">
                  <c:v>-3.2261239999999995</c:v>
                </c:pt>
                <c:pt idx="699">
                  <c:v>-3.2250789999999996</c:v>
                </c:pt>
                <c:pt idx="700">
                  <c:v>-3.2236434999999997</c:v>
                </c:pt>
                <c:pt idx="701">
                  <c:v>-3.2218119999999995</c:v>
                </c:pt>
                <c:pt idx="702">
                  <c:v>-3.2195844999999994</c:v>
                </c:pt>
                <c:pt idx="703">
                  <c:v>-3.2169554999999992</c:v>
                </c:pt>
                <c:pt idx="704">
                  <c:v>-3.2139854999999993</c:v>
                </c:pt>
                <c:pt idx="705">
                  <c:v>-3.2106469999999994</c:v>
                </c:pt>
                <c:pt idx="706">
                  <c:v>-3.2068849999999993</c:v>
                </c:pt>
                <c:pt idx="707">
                  <c:v>-3.2026609999999995</c:v>
                </c:pt>
                <c:pt idx="708">
                  <c:v>-3.1979034999999993</c:v>
                </c:pt>
                <c:pt idx="709">
                  <c:v>-3.1925574999999995</c:v>
                </c:pt>
                <c:pt idx="710">
                  <c:v>-3.1866504999999994</c:v>
                </c:pt>
                <c:pt idx="711">
                  <c:v>-3.1801604999999995</c:v>
                </c:pt>
                <c:pt idx="712">
                  <c:v>-3.1730159999999996</c:v>
                </c:pt>
                <c:pt idx="713">
                  <c:v>-3.1652994999999997</c:v>
                </c:pt>
                <c:pt idx="714">
                  <c:v>-3.1569559999999997</c:v>
                </c:pt>
                <c:pt idx="715">
                  <c:v>-3.1479139999999997</c:v>
                </c:pt>
                <c:pt idx="716">
                  <c:v>-3.1381019999999995</c:v>
                </c:pt>
                <c:pt idx="717">
                  <c:v>-3.1275529999999994</c:v>
                </c:pt>
                <c:pt idx="718">
                  <c:v>-3.1162669999999992</c:v>
                </c:pt>
                <c:pt idx="719">
                  <c:v>-3.1041889999999994</c:v>
                </c:pt>
                <c:pt idx="720">
                  <c:v>-3.0913849999999994</c:v>
                </c:pt>
                <c:pt idx="721">
                  <c:v>-3.0778329999999996</c:v>
                </c:pt>
                <c:pt idx="722">
                  <c:v>-3.0636374999999996</c:v>
                </c:pt>
                <c:pt idx="723">
                  <c:v>-3.0489799999999994</c:v>
                </c:pt>
                <c:pt idx="724">
                  <c:v>-3.0339924999999992</c:v>
                </c:pt>
                <c:pt idx="725">
                  <c:v>-3.0186419999999994</c:v>
                </c:pt>
                <c:pt idx="726">
                  <c:v>-3.0029229999999996</c:v>
                </c:pt>
                <c:pt idx="727">
                  <c:v>-2.9869014999999997</c:v>
                </c:pt>
                <c:pt idx="728">
                  <c:v>-2.9706654999999995</c:v>
                </c:pt>
                <c:pt idx="729">
                  <c:v>-2.9542534999999996</c:v>
                </c:pt>
                <c:pt idx="730">
                  <c:v>-2.9376379999999997</c:v>
                </c:pt>
                <c:pt idx="731">
                  <c:v>-2.9208244999999997</c:v>
                </c:pt>
                <c:pt idx="732">
                  <c:v>-2.9038679999999997</c:v>
                </c:pt>
                <c:pt idx="733">
                  <c:v>-2.8868949999999995</c:v>
                </c:pt>
                <c:pt idx="734">
                  <c:v>-2.8697789999999994</c:v>
                </c:pt>
                <c:pt idx="735">
                  <c:v>-2.8523934999999994</c:v>
                </c:pt>
                <c:pt idx="736">
                  <c:v>-2.8347494999999991</c:v>
                </c:pt>
                <c:pt idx="737">
                  <c:v>-2.8168524999999991</c:v>
                </c:pt>
                <c:pt idx="738">
                  <c:v>-2.7987299999999991</c:v>
                </c:pt>
                <c:pt idx="739">
                  <c:v>-2.7802774999999991</c:v>
                </c:pt>
                <c:pt idx="740">
                  <c:v>-2.7614894999999993</c:v>
                </c:pt>
                <c:pt idx="741">
                  <c:v>-2.7424154999999995</c:v>
                </c:pt>
                <c:pt idx="742">
                  <c:v>-2.7230554999999996</c:v>
                </c:pt>
                <c:pt idx="743">
                  <c:v>-2.7034589999999996</c:v>
                </c:pt>
                <c:pt idx="744">
                  <c:v>-2.6836809999999995</c:v>
                </c:pt>
                <c:pt idx="745">
                  <c:v>-2.6638864999999994</c:v>
                </c:pt>
                <c:pt idx="746">
                  <c:v>-2.6442789999999992</c:v>
                </c:pt>
                <c:pt idx="747">
                  <c:v>-2.6248639999999992</c:v>
                </c:pt>
                <c:pt idx="748">
                  <c:v>-2.6055589999999991</c:v>
                </c:pt>
                <c:pt idx="749">
                  <c:v>-2.5865344999999991</c:v>
                </c:pt>
                <c:pt idx="750">
                  <c:v>-2.5677849999999989</c:v>
                </c:pt>
                <c:pt idx="751">
                  <c:v>-2.5491509999999988</c:v>
                </c:pt>
                <c:pt idx="752">
                  <c:v>-2.530527999999999</c:v>
                </c:pt>
                <c:pt idx="753">
                  <c:v>-2.5117729999999989</c:v>
                </c:pt>
                <c:pt idx="754">
                  <c:v>-2.4927924999999989</c:v>
                </c:pt>
                <c:pt idx="755">
                  <c:v>-2.4735644999999988</c:v>
                </c:pt>
                <c:pt idx="756">
                  <c:v>-2.4541054999999989</c:v>
                </c:pt>
                <c:pt idx="757">
                  <c:v>-2.4344154999999987</c:v>
                </c:pt>
                <c:pt idx="758">
                  <c:v>-2.4147309999999989</c:v>
                </c:pt>
                <c:pt idx="759">
                  <c:v>-2.3952224999999987</c:v>
                </c:pt>
                <c:pt idx="760">
                  <c:v>-2.3759119999999987</c:v>
                </c:pt>
                <c:pt idx="761">
                  <c:v>-2.3568324999999986</c:v>
                </c:pt>
                <c:pt idx="762">
                  <c:v>-2.3377529999999984</c:v>
                </c:pt>
                <c:pt idx="763">
                  <c:v>-2.3185029999999984</c:v>
                </c:pt>
                <c:pt idx="764">
                  <c:v>-2.2991099999999984</c:v>
                </c:pt>
                <c:pt idx="765">
                  <c:v>-2.2796124999999985</c:v>
                </c:pt>
                <c:pt idx="766">
                  <c:v>-2.2599774999999984</c:v>
                </c:pt>
                <c:pt idx="767">
                  <c:v>-2.2401884999999986</c:v>
                </c:pt>
                <c:pt idx="768">
                  <c:v>-2.2202674999999985</c:v>
                </c:pt>
                <c:pt idx="769">
                  <c:v>-2.2003409999999985</c:v>
                </c:pt>
                <c:pt idx="770">
                  <c:v>-2.1804419999999984</c:v>
                </c:pt>
                <c:pt idx="771">
                  <c:v>-2.1605869999999983</c:v>
                </c:pt>
                <c:pt idx="772">
                  <c:v>-2.1409079999999983</c:v>
                </c:pt>
                <c:pt idx="773">
                  <c:v>-2.1214159999999982</c:v>
                </c:pt>
                <c:pt idx="774">
                  <c:v>-2.1022594999999984</c:v>
                </c:pt>
                <c:pt idx="775">
                  <c:v>-2.0833779999999984</c:v>
                </c:pt>
                <c:pt idx="776">
                  <c:v>-2.0645514999999985</c:v>
                </c:pt>
                <c:pt idx="777">
                  <c:v>-2.0456259999999986</c:v>
                </c:pt>
                <c:pt idx="778">
                  <c:v>-2.0266069999999985</c:v>
                </c:pt>
                <c:pt idx="779">
                  <c:v>-2.0073459999999983</c:v>
                </c:pt>
                <c:pt idx="780">
                  <c:v>-1.9878429999999983</c:v>
                </c:pt>
                <c:pt idx="781">
                  <c:v>-1.9683014999999981</c:v>
                </c:pt>
                <c:pt idx="782">
                  <c:v>-1.9487104999999982</c:v>
                </c:pt>
                <c:pt idx="783">
                  <c:v>-1.9292294999999982</c:v>
                </c:pt>
                <c:pt idx="784">
                  <c:v>-1.9099354999999982</c:v>
                </c:pt>
                <c:pt idx="785">
                  <c:v>-1.8907569999999982</c:v>
                </c:pt>
                <c:pt idx="786">
                  <c:v>-1.8717544999999982</c:v>
                </c:pt>
                <c:pt idx="787">
                  <c:v>-1.8530214999999983</c:v>
                </c:pt>
                <c:pt idx="788">
                  <c:v>-1.8343049999999983</c:v>
                </c:pt>
                <c:pt idx="789">
                  <c:v>-1.8154454999999983</c:v>
                </c:pt>
                <c:pt idx="790">
                  <c:v>-1.7965089999999984</c:v>
                </c:pt>
                <c:pt idx="791">
                  <c:v>-1.7775394999999983</c:v>
                </c:pt>
                <c:pt idx="792">
                  <c:v>-1.7586634999999982</c:v>
                </c:pt>
                <c:pt idx="793">
                  <c:v>-1.7399799999999981</c:v>
                </c:pt>
                <c:pt idx="794">
                  <c:v>-1.721604499999998</c:v>
                </c:pt>
                <c:pt idx="795">
                  <c:v>-1.7036084999999981</c:v>
                </c:pt>
                <c:pt idx="796">
                  <c:v>-1.685969999999998</c:v>
                </c:pt>
                <c:pt idx="797">
                  <c:v>-1.6687714999999979</c:v>
                </c:pt>
                <c:pt idx="798">
                  <c:v>-1.652155999999998</c:v>
                </c:pt>
                <c:pt idx="799">
                  <c:v>-1.6361234999999978</c:v>
                </c:pt>
                <c:pt idx="800">
                  <c:v>-1.6206464999999979</c:v>
                </c:pt>
                <c:pt idx="801">
                  <c:v>-1.6058129999999979</c:v>
                </c:pt>
                <c:pt idx="802">
                  <c:v>-1.591694499999998</c:v>
                </c:pt>
                <c:pt idx="803">
                  <c:v>-1.578175499999998</c:v>
                </c:pt>
                <c:pt idx="804">
                  <c:v>-1.565041499999998</c:v>
                </c:pt>
                <c:pt idx="805">
                  <c:v>-1.5521494999999981</c:v>
                </c:pt>
                <c:pt idx="806">
                  <c:v>-1.5396369999999981</c:v>
                </c:pt>
                <c:pt idx="807">
                  <c:v>-1.5277954999999981</c:v>
                </c:pt>
                <c:pt idx="808">
                  <c:v>-1.516597499999998</c:v>
                </c:pt>
                <c:pt idx="809">
                  <c:v>-1.5060374999999981</c:v>
                </c:pt>
                <c:pt idx="810">
                  <c:v>-1.4961154999999982</c:v>
                </c:pt>
                <c:pt idx="811">
                  <c:v>-1.4867929999999983</c:v>
                </c:pt>
                <c:pt idx="812">
                  <c:v>-1.4782679999999984</c:v>
                </c:pt>
                <c:pt idx="813">
                  <c:v>-1.4705789999999983</c:v>
                </c:pt>
                <c:pt idx="814">
                  <c:v>-1.4637919999999982</c:v>
                </c:pt>
                <c:pt idx="815">
                  <c:v>-1.4581214999999983</c:v>
                </c:pt>
                <c:pt idx="816">
                  <c:v>-1.4534849999999984</c:v>
                </c:pt>
                <c:pt idx="817">
                  <c:v>-1.4496514999999983</c:v>
                </c:pt>
                <c:pt idx="818">
                  <c:v>-1.4466374999999982</c:v>
                </c:pt>
                <c:pt idx="819">
                  <c:v>-1.4444264999999983</c:v>
                </c:pt>
                <c:pt idx="820">
                  <c:v>-1.4429084999999984</c:v>
                </c:pt>
                <c:pt idx="821">
                  <c:v>-1.4420614999999983</c:v>
                </c:pt>
                <c:pt idx="822">
                  <c:v>-1.4418524999999984</c:v>
                </c:pt>
                <c:pt idx="823">
                  <c:v>-1.4422264999999985</c:v>
                </c:pt>
                <c:pt idx="824">
                  <c:v>-1.4432164999999986</c:v>
                </c:pt>
                <c:pt idx="825">
                  <c:v>-1.4447674999999987</c:v>
                </c:pt>
                <c:pt idx="826">
                  <c:v>-1.4466869999999987</c:v>
                </c:pt>
                <c:pt idx="827">
                  <c:v>-1.4488979999999987</c:v>
                </c:pt>
                <c:pt idx="828">
                  <c:v>-1.4512739999999986</c:v>
                </c:pt>
                <c:pt idx="829">
                  <c:v>-1.4536334999999987</c:v>
                </c:pt>
                <c:pt idx="830">
                  <c:v>-1.4559379999999986</c:v>
                </c:pt>
                <c:pt idx="831">
                  <c:v>-1.4580939999999987</c:v>
                </c:pt>
                <c:pt idx="832">
                  <c:v>-1.4599749999999987</c:v>
                </c:pt>
                <c:pt idx="833">
                  <c:v>-1.4616414999999987</c:v>
                </c:pt>
                <c:pt idx="834">
                  <c:v>-1.4632144999999988</c:v>
                </c:pt>
                <c:pt idx="835">
                  <c:v>-1.4648699999999988</c:v>
                </c:pt>
                <c:pt idx="836">
                  <c:v>-1.4664979999999987</c:v>
                </c:pt>
                <c:pt idx="837">
                  <c:v>-1.4679664999999988</c:v>
                </c:pt>
                <c:pt idx="838">
                  <c:v>-1.4696054999999988</c:v>
                </c:pt>
                <c:pt idx="839">
                  <c:v>-1.4716184999999988</c:v>
                </c:pt>
                <c:pt idx="840">
                  <c:v>-1.4740604999999989</c:v>
                </c:pt>
                <c:pt idx="841">
                  <c:v>-1.4768874999999988</c:v>
                </c:pt>
                <c:pt idx="842">
                  <c:v>-1.4797694999999988</c:v>
                </c:pt>
                <c:pt idx="843">
                  <c:v>-1.4824039999999989</c:v>
                </c:pt>
                <c:pt idx="844">
                  <c:v>-1.484598499999999</c:v>
                </c:pt>
                <c:pt idx="845">
                  <c:v>-1.4862649999999991</c:v>
                </c:pt>
                <c:pt idx="846">
                  <c:v>-1.4875189999999991</c:v>
                </c:pt>
                <c:pt idx="847">
                  <c:v>-1.4884374999999992</c:v>
                </c:pt>
                <c:pt idx="848">
                  <c:v>-1.4890149999999991</c:v>
                </c:pt>
                <c:pt idx="849">
                  <c:v>-1.4894604999999992</c:v>
                </c:pt>
                <c:pt idx="850">
                  <c:v>-1.4899499999999992</c:v>
                </c:pt>
                <c:pt idx="851">
                  <c:v>-1.4904944999999992</c:v>
                </c:pt>
                <c:pt idx="852">
                  <c:v>-1.4912314999999992</c:v>
                </c:pt>
                <c:pt idx="853">
                  <c:v>-1.492248999999999</c:v>
                </c:pt>
                <c:pt idx="854">
                  <c:v>-1.4932499999999991</c:v>
                </c:pt>
                <c:pt idx="855">
                  <c:v>-1.493970499999999</c:v>
                </c:pt>
                <c:pt idx="856">
                  <c:v>-1.4945039999999989</c:v>
                </c:pt>
                <c:pt idx="857">
                  <c:v>-1.4948834999999989</c:v>
                </c:pt>
                <c:pt idx="858">
                  <c:v>-1.495064999999999</c:v>
                </c:pt>
                <c:pt idx="859">
                  <c:v>-1.4951309999999989</c:v>
                </c:pt>
                <c:pt idx="860">
                  <c:v>-1.495301499999999</c:v>
                </c:pt>
                <c:pt idx="861">
                  <c:v>-1.4957524999999989</c:v>
                </c:pt>
                <c:pt idx="862">
                  <c:v>-1.4964894999999989</c:v>
                </c:pt>
                <c:pt idx="863">
                  <c:v>-1.497600499999999</c:v>
                </c:pt>
                <c:pt idx="864">
                  <c:v>-1.4992339999999991</c:v>
                </c:pt>
                <c:pt idx="865">
                  <c:v>-1.5014009999999991</c:v>
                </c:pt>
                <c:pt idx="866">
                  <c:v>-1.5038979999999991</c:v>
                </c:pt>
                <c:pt idx="867">
                  <c:v>-1.506592999999999</c:v>
                </c:pt>
                <c:pt idx="868">
                  <c:v>-1.509331999999999</c:v>
                </c:pt>
                <c:pt idx="869">
                  <c:v>-1.5119554999999989</c:v>
                </c:pt>
                <c:pt idx="870">
                  <c:v>-1.5145129999999989</c:v>
                </c:pt>
                <c:pt idx="871">
                  <c:v>-1.5170594999999989</c:v>
                </c:pt>
                <c:pt idx="872">
                  <c:v>-1.5197489999999989</c:v>
                </c:pt>
                <c:pt idx="873">
                  <c:v>-1.5227299999999988</c:v>
                </c:pt>
                <c:pt idx="874">
                  <c:v>-1.5260024999999988</c:v>
                </c:pt>
                <c:pt idx="875">
                  <c:v>-1.5294564999999989</c:v>
                </c:pt>
                <c:pt idx="876">
                  <c:v>-1.5329379999999988</c:v>
                </c:pt>
                <c:pt idx="877">
                  <c:v>-1.5363369999999987</c:v>
                </c:pt>
                <c:pt idx="878">
                  <c:v>-1.5396204999999987</c:v>
                </c:pt>
                <c:pt idx="879">
                  <c:v>-1.5427224999999987</c:v>
                </c:pt>
                <c:pt idx="880">
                  <c:v>-1.5455219999999987</c:v>
                </c:pt>
                <c:pt idx="881">
                  <c:v>-1.5479804999999986</c:v>
                </c:pt>
                <c:pt idx="882">
                  <c:v>-1.5498944999999986</c:v>
                </c:pt>
                <c:pt idx="883">
                  <c:v>-1.5510714999999986</c:v>
                </c:pt>
                <c:pt idx="884">
                  <c:v>-1.5517919999999985</c:v>
                </c:pt>
                <c:pt idx="885">
                  <c:v>-1.5523089999999986</c:v>
                </c:pt>
                <c:pt idx="886">
                  <c:v>-1.5528424999999986</c:v>
                </c:pt>
                <c:pt idx="887">
                  <c:v>-1.5536289999999986</c:v>
                </c:pt>
                <c:pt idx="888">
                  <c:v>-1.5549709999999985</c:v>
                </c:pt>
                <c:pt idx="889">
                  <c:v>-1.5568684999999987</c:v>
                </c:pt>
                <c:pt idx="890">
                  <c:v>-1.5589859999999987</c:v>
                </c:pt>
                <c:pt idx="891">
                  <c:v>-1.5612959999999987</c:v>
                </c:pt>
                <c:pt idx="892">
                  <c:v>-1.5637489999999987</c:v>
                </c:pt>
                <c:pt idx="893">
                  <c:v>-1.5662404999999988</c:v>
                </c:pt>
                <c:pt idx="894">
                  <c:v>-1.5685229999999988</c:v>
                </c:pt>
                <c:pt idx="895">
                  <c:v>-1.5706404999999988</c:v>
                </c:pt>
                <c:pt idx="896">
                  <c:v>-1.5730659999999987</c:v>
                </c:pt>
                <c:pt idx="897">
                  <c:v>-1.5758159999999988</c:v>
                </c:pt>
                <c:pt idx="898">
                  <c:v>-1.5787474999999989</c:v>
                </c:pt>
                <c:pt idx="899">
                  <c:v>-1.5815359999999989</c:v>
                </c:pt>
                <c:pt idx="900">
                  <c:v>-1.583966999999999</c:v>
                </c:pt>
                <c:pt idx="901">
                  <c:v>-1.5860514999999991</c:v>
                </c:pt>
                <c:pt idx="902">
                  <c:v>-1.5875859999999991</c:v>
                </c:pt>
                <c:pt idx="903">
                  <c:v>-1.5886804999999991</c:v>
                </c:pt>
                <c:pt idx="904">
                  <c:v>-1.589604499999999</c:v>
                </c:pt>
                <c:pt idx="905">
                  <c:v>-1.590555999999999</c:v>
                </c:pt>
                <c:pt idx="906">
                  <c:v>-1.591749499999999</c:v>
                </c:pt>
                <c:pt idx="907">
                  <c:v>-1.5933829999999991</c:v>
                </c:pt>
                <c:pt idx="908">
                  <c:v>-1.5954344999999992</c:v>
                </c:pt>
                <c:pt idx="909">
                  <c:v>-1.5978049999999993</c:v>
                </c:pt>
                <c:pt idx="910">
                  <c:v>-1.6005989999999992</c:v>
                </c:pt>
                <c:pt idx="911">
                  <c:v>-1.6035909999999993</c:v>
                </c:pt>
                <c:pt idx="912">
                  <c:v>-1.6065939999999994</c:v>
                </c:pt>
                <c:pt idx="913">
                  <c:v>-1.6096134999999994</c:v>
                </c:pt>
                <c:pt idx="914">
                  <c:v>-1.6126164999999995</c:v>
                </c:pt>
                <c:pt idx="915">
                  <c:v>-1.6157294999999994</c:v>
                </c:pt>
                <c:pt idx="916">
                  <c:v>-1.6189359999999993</c:v>
                </c:pt>
                <c:pt idx="917">
                  <c:v>-1.6221589999999992</c:v>
                </c:pt>
                <c:pt idx="918">
                  <c:v>-1.6250079999999993</c:v>
                </c:pt>
                <c:pt idx="919">
                  <c:v>-1.6274554999999993</c:v>
                </c:pt>
                <c:pt idx="920">
                  <c:v>-1.6296994999999992</c:v>
                </c:pt>
                <c:pt idx="921">
                  <c:v>-1.6316409999999992</c:v>
                </c:pt>
                <c:pt idx="922">
                  <c:v>-1.6334119999999992</c:v>
                </c:pt>
                <c:pt idx="923">
                  <c:v>-1.6352214999999992</c:v>
                </c:pt>
                <c:pt idx="924">
                  <c:v>-1.6373719999999992</c:v>
                </c:pt>
                <c:pt idx="925">
                  <c:v>-1.6397534999999992</c:v>
                </c:pt>
                <c:pt idx="926">
                  <c:v>-1.6420854999999992</c:v>
                </c:pt>
                <c:pt idx="927">
                  <c:v>-1.6442524999999992</c:v>
                </c:pt>
                <c:pt idx="928">
                  <c:v>-1.6462104999999991</c:v>
                </c:pt>
                <c:pt idx="929">
                  <c:v>-1.6482344999999992</c:v>
                </c:pt>
                <c:pt idx="930">
                  <c:v>-1.6502199999999991</c:v>
                </c:pt>
                <c:pt idx="931">
                  <c:v>-1.6521834999999991</c:v>
                </c:pt>
                <c:pt idx="932">
                  <c:v>-1.6544439999999991</c:v>
                </c:pt>
                <c:pt idx="933">
                  <c:v>-1.6568254999999992</c:v>
                </c:pt>
                <c:pt idx="934">
                  <c:v>-1.6592014999999991</c:v>
                </c:pt>
                <c:pt idx="935">
                  <c:v>-1.6617589999999991</c:v>
                </c:pt>
                <c:pt idx="936">
                  <c:v>-1.664420999999999</c:v>
                </c:pt>
                <c:pt idx="937">
                  <c:v>-1.6667474999999989</c:v>
                </c:pt>
                <c:pt idx="938">
                  <c:v>-1.6689089999999989</c:v>
                </c:pt>
                <c:pt idx="939">
                  <c:v>-1.6710429999999989</c:v>
                </c:pt>
                <c:pt idx="940">
                  <c:v>-1.6725774999999989</c:v>
                </c:pt>
                <c:pt idx="941">
                  <c:v>-1.6735234999999988</c:v>
                </c:pt>
                <c:pt idx="942">
                  <c:v>-1.6745024999999989</c:v>
                </c:pt>
                <c:pt idx="943">
                  <c:v>-1.675684999999999</c:v>
                </c:pt>
                <c:pt idx="944">
                  <c:v>-1.6769664999999989</c:v>
                </c:pt>
                <c:pt idx="945">
                  <c:v>-1.6786329999999989</c:v>
                </c:pt>
                <c:pt idx="946">
                  <c:v>-1.6806789999999989</c:v>
                </c:pt>
                <c:pt idx="947">
                  <c:v>-1.682691999999999</c:v>
                </c:pt>
                <c:pt idx="948">
                  <c:v>-1.6846499999999989</c:v>
                </c:pt>
                <c:pt idx="949">
                  <c:v>-1.6866574999999988</c:v>
                </c:pt>
                <c:pt idx="950">
                  <c:v>-1.6887914999999989</c:v>
                </c:pt>
                <c:pt idx="951">
                  <c:v>-1.6910244999999988</c:v>
                </c:pt>
                <c:pt idx="952">
                  <c:v>-1.6933949999999989</c:v>
                </c:pt>
                <c:pt idx="953">
                  <c:v>-1.6958369999999989</c:v>
                </c:pt>
                <c:pt idx="954">
                  <c:v>-1.6979489999999988</c:v>
                </c:pt>
                <c:pt idx="955">
                  <c:v>-1.6994999999999989</c:v>
                </c:pt>
                <c:pt idx="956">
                  <c:v>-1.7003579999999989</c:v>
                </c:pt>
                <c:pt idx="957">
                  <c:v>-1.700682499999999</c:v>
                </c:pt>
                <c:pt idx="958">
                  <c:v>-1.700539499999999</c:v>
                </c:pt>
                <c:pt idx="959">
                  <c:v>-1.7001049999999991</c:v>
                </c:pt>
                <c:pt idx="960">
                  <c:v>-1.699769499999999</c:v>
                </c:pt>
                <c:pt idx="961">
                  <c:v>-1.699527499999999</c:v>
                </c:pt>
                <c:pt idx="962">
                  <c:v>-1.699329499999999</c:v>
                </c:pt>
                <c:pt idx="963">
                  <c:v>-1.6993074999999991</c:v>
                </c:pt>
                <c:pt idx="964">
                  <c:v>-1.6994559999999992</c:v>
                </c:pt>
                <c:pt idx="965">
                  <c:v>-1.6995769999999992</c:v>
                </c:pt>
                <c:pt idx="966">
                  <c:v>-1.6998134999999992</c:v>
                </c:pt>
                <c:pt idx="967">
                  <c:v>-1.7005394999999992</c:v>
                </c:pt>
                <c:pt idx="968">
                  <c:v>-1.7015349999999991</c:v>
                </c:pt>
                <c:pt idx="969">
                  <c:v>-1.7025854999999992</c:v>
                </c:pt>
                <c:pt idx="970">
                  <c:v>-1.7040319999999991</c:v>
                </c:pt>
                <c:pt idx="971">
                  <c:v>-1.7060944999999992</c:v>
                </c:pt>
                <c:pt idx="972">
                  <c:v>-1.7083769999999991</c:v>
                </c:pt>
                <c:pt idx="973">
                  <c:v>-1.7107144999999992</c:v>
                </c:pt>
                <c:pt idx="974">
                  <c:v>-1.7132004999999992</c:v>
                </c:pt>
                <c:pt idx="975">
                  <c:v>-1.7153564999999993</c:v>
                </c:pt>
                <c:pt idx="976">
                  <c:v>-1.7170504999999994</c:v>
                </c:pt>
                <c:pt idx="977">
                  <c:v>-1.7187279999999994</c:v>
                </c:pt>
                <c:pt idx="978">
                  <c:v>-1.7206364999999995</c:v>
                </c:pt>
                <c:pt idx="979">
                  <c:v>-1.7226604999999995</c:v>
                </c:pt>
                <c:pt idx="980">
                  <c:v>-1.7246569999999994</c:v>
                </c:pt>
                <c:pt idx="981">
                  <c:v>-1.7266919999999994</c:v>
                </c:pt>
                <c:pt idx="982">
                  <c:v>-1.7286609999999996</c:v>
                </c:pt>
                <c:pt idx="983">
                  <c:v>-1.7303824999999995</c:v>
                </c:pt>
                <c:pt idx="984">
                  <c:v>-1.7319499999999994</c:v>
                </c:pt>
                <c:pt idx="985">
                  <c:v>-1.7337209999999994</c:v>
                </c:pt>
                <c:pt idx="986">
                  <c:v>-1.7359044999999993</c:v>
                </c:pt>
                <c:pt idx="987">
                  <c:v>-1.7384399999999993</c:v>
                </c:pt>
                <c:pt idx="988">
                  <c:v>-1.7414814999999992</c:v>
                </c:pt>
                <c:pt idx="989">
                  <c:v>-1.7450509999999992</c:v>
                </c:pt>
                <c:pt idx="990">
                  <c:v>-1.7488349999999993</c:v>
                </c:pt>
                <c:pt idx="991">
                  <c:v>-1.7525474999999993</c:v>
                </c:pt>
                <c:pt idx="992">
                  <c:v>-1.7561664999999993</c:v>
                </c:pt>
                <c:pt idx="993">
                  <c:v>-1.7594719999999993</c:v>
                </c:pt>
                <c:pt idx="994">
                  <c:v>-1.7621999999999993</c:v>
                </c:pt>
                <c:pt idx="995">
                  <c:v>-1.7643009999999992</c:v>
                </c:pt>
                <c:pt idx="996">
                  <c:v>-1.7657254999999992</c:v>
                </c:pt>
                <c:pt idx="997">
                  <c:v>-1.7666054999999992</c:v>
                </c:pt>
                <c:pt idx="998">
                  <c:v>-1.7671169999999992</c:v>
                </c:pt>
                <c:pt idx="999">
                  <c:v>-1.7674194999999993</c:v>
                </c:pt>
                <c:pt idx="1000">
                  <c:v>-1.7677549999999993</c:v>
                </c:pt>
                <c:pt idx="1001">
                  <c:v>-1.7682389999999992</c:v>
                </c:pt>
                <c:pt idx="1002">
                  <c:v>-1.7688549999999992</c:v>
                </c:pt>
                <c:pt idx="1003">
                  <c:v>-1.7696744999999992</c:v>
                </c:pt>
                <c:pt idx="1004">
                  <c:v>-1.770763499999999</c:v>
                </c:pt>
                <c:pt idx="1005">
                  <c:v>-1.772259499999999</c:v>
                </c:pt>
                <c:pt idx="1006">
                  <c:v>-1.774426499999999</c:v>
                </c:pt>
                <c:pt idx="1007">
                  <c:v>-1.777115999999999</c:v>
                </c:pt>
                <c:pt idx="1008">
                  <c:v>-1.7799154999999991</c:v>
                </c:pt>
                <c:pt idx="1009">
                  <c:v>-1.7826214999999992</c:v>
                </c:pt>
                <c:pt idx="1010">
                  <c:v>-1.7851514999999991</c:v>
                </c:pt>
                <c:pt idx="1011">
                  <c:v>-1.7873294999999991</c:v>
                </c:pt>
                <c:pt idx="1012">
                  <c:v>-1.7889684999999991</c:v>
                </c:pt>
                <c:pt idx="1013">
                  <c:v>-1.7902169999999991</c:v>
                </c:pt>
                <c:pt idx="1014">
                  <c:v>-1.7913004999999991</c:v>
                </c:pt>
                <c:pt idx="1015">
                  <c:v>-1.7920869999999991</c:v>
                </c:pt>
                <c:pt idx="1016">
                  <c:v>-1.7925654999999991</c:v>
                </c:pt>
                <c:pt idx="1017">
                  <c:v>-1.7930329999999992</c:v>
                </c:pt>
                <c:pt idx="1018">
                  <c:v>-1.7934949999999992</c:v>
                </c:pt>
                <c:pt idx="1019">
                  <c:v>-1.7937699999999992</c:v>
                </c:pt>
                <c:pt idx="1020">
                  <c:v>-1.7939624999999992</c:v>
                </c:pt>
                <c:pt idx="1021">
                  <c:v>-1.7941494999999992</c:v>
                </c:pt>
                <c:pt idx="1022">
                  <c:v>-1.7943419999999992</c:v>
                </c:pt>
                <c:pt idx="1023">
                  <c:v>-1.7947929999999992</c:v>
                </c:pt>
                <c:pt idx="1024">
                  <c:v>-1.7957664999999992</c:v>
                </c:pt>
                <c:pt idx="1025">
                  <c:v>-1.7973614999999992</c:v>
                </c:pt>
                <c:pt idx="1026">
                  <c:v>-1.7994789999999992</c:v>
                </c:pt>
                <c:pt idx="1027">
                  <c:v>-1.8018934999999991</c:v>
                </c:pt>
                <c:pt idx="1028">
                  <c:v>-1.8045499999999992</c:v>
                </c:pt>
                <c:pt idx="1029">
                  <c:v>-1.8074154999999992</c:v>
                </c:pt>
                <c:pt idx="1030">
                  <c:v>-1.8101709999999991</c:v>
                </c:pt>
                <c:pt idx="1031">
                  <c:v>-1.8126954999999991</c:v>
                </c:pt>
                <c:pt idx="1032">
                  <c:v>-1.8152749999999991</c:v>
                </c:pt>
                <c:pt idx="1033">
                  <c:v>-1.817733499999999</c:v>
                </c:pt>
                <c:pt idx="1034">
                  <c:v>-1.8198124999999989</c:v>
                </c:pt>
                <c:pt idx="1035">
                  <c:v>-1.821517499999999</c:v>
                </c:pt>
                <c:pt idx="1036">
                  <c:v>-1.822683499999999</c:v>
                </c:pt>
                <c:pt idx="1037">
                  <c:v>-1.8232829999999991</c:v>
                </c:pt>
                <c:pt idx="1038">
                  <c:v>-1.8235579999999991</c:v>
                </c:pt>
                <c:pt idx="1039">
                  <c:v>-1.8238439999999991</c:v>
                </c:pt>
                <c:pt idx="1040">
                  <c:v>-1.8241464999999992</c:v>
                </c:pt>
                <c:pt idx="1041">
                  <c:v>-1.8247569999999993</c:v>
                </c:pt>
                <c:pt idx="1042">
                  <c:v>-1.8259614999999993</c:v>
                </c:pt>
                <c:pt idx="1043">
                  <c:v>-1.8276059999999994</c:v>
                </c:pt>
                <c:pt idx="1044">
                  <c:v>-1.8296629999999994</c:v>
                </c:pt>
                <c:pt idx="1045">
                  <c:v>-1.8319344999999994</c:v>
                </c:pt>
                <c:pt idx="1046">
                  <c:v>-1.8344919999999993</c:v>
                </c:pt>
                <c:pt idx="1047">
                  <c:v>-1.8373189999999993</c:v>
                </c:pt>
                <c:pt idx="1048">
                  <c:v>-1.8401789999999993</c:v>
                </c:pt>
                <c:pt idx="1049">
                  <c:v>-1.8431269999999993</c:v>
                </c:pt>
                <c:pt idx="1050">
                  <c:v>-1.8461959999999993</c:v>
                </c:pt>
                <c:pt idx="1051">
                  <c:v>-1.8495124999999992</c:v>
                </c:pt>
                <c:pt idx="1052">
                  <c:v>-1.8527684999999992</c:v>
                </c:pt>
                <c:pt idx="1053">
                  <c:v>-1.8558154999999992</c:v>
                </c:pt>
                <c:pt idx="1054">
                  <c:v>-1.8589614999999993</c:v>
                </c:pt>
                <c:pt idx="1055">
                  <c:v>-1.8620359999999994</c:v>
                </c:pt>
                <c:pt idx="1056">
                  <c:v>-1.8647804999999993</c:v>
                </c:pt>
                <c:pt idx="1057">
                  <c:v>-1.8673654999999993</c:v>
                </c:pt>
                <c:pt idx="1058">
                  <c:v>-1.8698679999999994</c:v>
                </c:pt>
                <c:pt idx="1059">
                  <c:v>-1.8720184999999994</c:v>
                </c:pt>
                <c:pt idx="1060">
                  <c:v>-1.8738829999999993</c:v>
                </c:pt>
                <c:pt idx="1061">
                  <c:v>-1.8756154999999992</c:v>
                </c:pt>
                <c:pt idx="1062">
                  <c:v>-1.8770124999999993</c:v>
                </c:pt>
                <c:pt idx="1063">
                  <c:v>-1.8782279999999993</c:v>
                </c:pt>
                <c:pt idx="1064">
                  <c:v>-1.8795369999999993</c:v>
                </c:pt>
                <c:pt idx="1065">
                  <c:v>-1.8809889999999994</c:v>
                </c:pt>
                <c:pt idx="1066">
                  <c:v>-1.8825289999999995</c:v>
                </c:pt>
                <c:pt idx="1067">
                  <c:v>-1.8840249999999994</c:v>
                </c:pt>
                <c:pt idx="1068">
                  <c:v>-1.8855099999999994</c:v>
                </c:pt>
                <c:pt idx="1069">
                  <c:v>-1.8869729999999993</c:v>
                </c:pt>
                <c:pt idx="1070">
                  <c:v>-1.8885514999999993</c:v>
                </c:pt>
                <c:pt idx="1071">
                  <c:v>-1.8901409999999992</c:v>
                </c:pt>
                <c:pt idx="1072">
                  <c:v>-1.8916754999999992</c:v>
                </c:pt>
                <c:pt idx="1073">
                  <c:v>-1.8932649999999991</c:v>
                </c:pt>
                <c:pt idx="1074">
                  <c:v>-1.8948489999999991</c:v>
                </c:pt>
                <c:pt idx="1075">
                  <c:v>-1.8966474999999992</c:v>
                </c:pt>
                <c:pt idx="1076">
                  <c:v>-1.8985284999999992</c:v>
                </c:pt>
                <c:pt idx="1077">
                  <c:v>-1.9003599999999992</c:v>
                </c:pt>
                <c:pt idx="1078">
                  <c:v>-1.9021749999999991</c:v>
                </c:pt>
                <c:pt idx="1079">
                  <c:v>-1.903863499999999</c:v>
                </c:pt>
                <c:pt idx="1080">
                  <c:v>-1.9054969999999991</c:v>
                </c:pt>
                <c:pt idx="1081">
                  <c:v>-1.9071634999999991</c:v>
                </c:pt>
                <c:pt idx="1082">
                  <c:v>-1.909110499999999</c:v>
                </c:pt>
                <c:pt idx="1083">
                  <c:v>-1.9113489999999991</c:v>
                </c:pt>
                <c:pt idx="1084">
                  <c:v>-1.9135049999999991</c:v>
                </c:pt>
                <c:pt idx="1085">
                  <c:v>-1.9155399999999991</c:v>
                </c:pt>
                <c:pt idx="1086">
                  <c:v>-1.9175639999999992</c:v>
                </c:pt>
                <c:pt idx="1087">
                  <c:v>-1.9194614999999993</c:v>
                </c:pt>
                <c:pt idx="1088">
                  <c:v>-1.9211664999999993</c:v>
                </c:pt>
                <c:pt idx="1089">
                  <c:v>-1.9228989999999992</c:v>
                </c:pt>
                <c:pt idx="1090">
                  <c:v>-1.9248514999999993</c:v>
                </c:pt>
                <c:pt idx="1091">
                  <c:v>-1.9270349999999992</c:v>
                </c:pt>
                <c:pt idx="1092">
                  <c:v>-1.9294054999999992</c:v>
                </c:pt>
                <c:pt idx="1093">
                  <c:v>-1.9318804999999992</c:v>
                </c:pt>
                <c:pt idx="1094">
                  <c:v>-1.9343059999999992</c:v>
                </c:pt>
                <c:pt idx="1095">
                  <c:v>-1.9365609999999991</c:v>
                </c:pt>
                <c:pt idx="1096">
                  <c:v>-1.9386674999999991</c:v>
                </c:pt>
                <c:pt idx="1097">
                  <c:v>-1.9408014999999992</c:v>
                </c:pt>
                <c:pt idx="1098">
                  <c:v>-1.9430289999999992</c:v>
                </c:pt>
                <c:pt idx="1099">
                  <c:v>-1.9453499999999992</c:v>
                </c:pt>
                <c:pt idx="1100">
                  <c:v>-1.9478304999999994</c:v>
                </c:pt>
                <c:pt idx="1101">
                  <c:v>-1.9504264999999994</c:v>
                </c:pt>
                <c:pt idx="1102">
                  <c:v>-1.9530554999999994</c:v>
                </c:pt>
                <c:pt idx="1103">
                  <c:v>-1.9556624999999994</c:v>
                </c:pt>
                <c:pt idx="1104">
                  <c:v>-1.9582419999999994</c:v>
                </c:pt>
                <c:pt idx="1105">
                  <c:v>-1.9607609999999993</c:v>
                </c:pt>
                <c:pt idx="1106">
                  <c:v>-1.9631644999999993</c:v>
                </c:pt>
                <c:pt idx="1107">
                  <c:v>-1.9653589999999994</c:v>
                </c:pt>
                <c:pt idx="1108">
                  <c:v>-1.9674874999999994</c:v>
                </c:pt>
                <c:pt idx="1109">
                  <c:v>-1.9696324999999995</c:v>
                </c:pt>
                <c:pt idx="1110">
                  <c:v>-1.9716894999999994</c:v>
                </c:pt>
                <c:pt idx="1111">
                  <c:v>-1.9736144999999994</c:v>
                </c:pt>
                <c:pt idx="1112">
                  <c:v>-1.9754679999999993</c:v>
                </c:pt>
                <c:pt idx="1113">
                  <c:v>-1.9772609999999993</c:v>
                </c:pt>
                <c:pt idx="1114">
                  <c:v>-1.9789824999999992</c:v>
                </c:pt>
                <c:pt idx="1115">
                  <c:v>-1.9807369999999993</c:v>
                </c:pt>
                <c:pt idx="1116">
                  <c:v>-1.9825904999999993</c:v>
                </c:pt>
                <c:pt idx="1117">
                  <c:v>-1.9846419999999994</c:v>
                </c:pt>
                <c:pt idx="1118">
                  <c:v>-1.9868694999999994</c:v>
                </c:pt>
                <c:pt idx="1119">
                  <c:v>-1.9892234999999994</c:v>
                </c:pt>
                <c:pt idx="1120">
                  <c:v>-1.9915829999999994</c:v>
                </c:pt>
                <c:pt idx="1121">
                  <c:v>-1.9937554999999993</c:v>
                </c:pt>
                <c:pt idx="1122">
                  <c:v>-1.9957409999999993</c:v>
                </c:pt>
                <c:pt idx="1123">
                  <c:v>-1.9976274999999992</c:v>
                </c:pt>
                <c:pt idx="1124">
                  <c:v>-1.9995194999999992</c:v>
                </c:pt>
                <c:pt idx="1125">
                  <c:v>-2.0014774999999991</c:v>
                </c:pt>
                <c:pt idx="1126">
                  <c:v>-2.003589499999999</c:v>
                </c:pt>
                <c:pt idx="1127">
                  <c:v>-2.0057674999999988</c:v>
                </c:pt>
                <c:pt idx="1128">
                  <c:v>-2.0079509999999989</c:v>
                </c:pt>
                <c:pt idx="1129">
                  <c:v>-2.0101399999999989</c:v>
                </c:pt>
                <c:pt idx="1130">
                  <c:v>-2.0122134999999988</c:v>
                </c:pt>
                <c:pt idx="1131">
                  <c:v>-2.0141219999999986</c:v>
                </c:pt>
                <c:pt idx="1132">
                  <c:v>-2.0159314999999984</c:v>
                </c:pt>
                <c:pt idx="1133">
                  <c:v>-2.0177629999999986</c:v>
                </c:pt>
                <c:pt idx="1134">
                  <c:v>-2.0195449999999986</c:v>
                </c:pt>
                <c:pt idx="1135">
                  <c:v>-2.0212224999999986</c:v>
                </c:pt>
                <c:pt idx="1136">
                  <c:v>-2.0228669999999984</c:v>
                </c:pt>
                <c:pt idx="1137">
                  <c:v>-2.0245554999999986</c:v>
                </c:pt>
                <c:pt idx="1138">
                  <c:v>-2.0263374999999986</c:v>
                </c:pt>
                <c:pt idx="1139">
                  <c:v>-2.0281194999999985</c:v>
                </c:pt>
                <c:pt idx="1140">
                  <c:v>-2.0298794999999985</c:v>
                </c:pt>
                <c:pt idx="1141">
                  <c:v>-2.0316009999999984</c:v>
                </c:pt>
                <c:pt idx="1142">
                  <c:v>-2.0332289999999986</c:v>
                </c:pt>
                <c:pt idx="1143">
                  <c:v>-2.0347469999999985</c:v>
                </c:pt>
                <c:pt idx="1144">
                  <c:v>-2.0361219999999984</c:v>
                </c:pt>
                <c:pt idx="1145">
                  <c:v>-2.0374529999999984</c:v>
                </c:pt>
                <c:pt idx="1146">
                  <c:v>-2.0389159999999986</c:v>
                </c:pt>
                <c:pt idx="1147">
                  <c:v>-2.0404559999999985</c:v>
                </c:pt>
                <c:pt idx="1148">
                  <c:v>-2.0420399999999983</c:v>
                </c:pt>
                <c:pt idx="1149">
                  <c:v>-2.0437614999999982</c:v>
                </c:pt>
                <c:pt idx="1150">
                  <c:v>-2.0456094999999981</c:v>
                </c:pt>
                <c:pt idx="1151">
                  <c:v>-2.0475949999999981</c:v>
                </c:pt>
                <c:pt idx="1152">
                  <c:v>-2.0497839999999981</c:v>
                </c:pt>
                <c:pt idx="1153">
                  <c:v>-2.0521104999999982</c:v>
                </c:pt>
                <c:pt idx="1154">
                  <c:v>-2.054431499999998</c:v>
                </c:pt>
                <c:pt idx="1155">
                  <c:v>-2.0567909999999978</c:v>
                </c:pt>
                <c:pt idx="1156">
                  <c:v>-2.0590899999999976</c:v>
                </c:pt>
                <c:pt idx="1157">
                  <c:v>-2.0614164999999978</c:v>
                </c:pt>
                <c:pt idx="1158">
                  <c:v>-2.0638089999999978</c:v>
                </c:pt>
                <c:pt idx="1159">
                  <c:v>-2.0661849999999977</c:v>
                </c:pt>
                <c:pt idx="1160">
                  <c:v>-2.0685939999999978</c:v>
                </c:pt>
                <c:pt idx="1161">
                  <c:v>-2.0709534999999977</c:v>
                </c:pt>
                <c:pt idx="1162">
                  <c:v>-2.0732084999999976</c:v>
                </c:pt>
                <c:pt idx="1163">
                  <c:v>-2.0752654999999978</c:v>
                </c:pt>
                <c:pt idx="1164">
                  <c:v>-2.0771354999999976</c:v>
                </c:pt>
                <c:pt idx="1165">
                  <c:v>-2.0789889999999978</c:v>
                </c:pt>
                <c:pt idx="1166">
                  <c:v>-2.0810129999999978</c:v>
                </c:pt>
                <c:pt idx="1167">
                  <c:v>-2.0832074999999977</c:v>
                </c:pt>
                <c:pt idx="1168">
                  <c:v>-2.0854514999999978</c:v>
                </c:pt>
                <c:pt idx="1169">
                  <c:v>-2.0878274999999977</c:v>
                </c:pt>
                <c:pt idx="1170">
                  <c:v>-2.0903244999999977</c:v>
                </c:pt>
                <c:pt idx="1171">
                  <c:v>-2.0928379999999978</c:v>
                </c:pt>
                <c:pt idx="1172">
                  <c:v>-2.0952799999999976</c:v>
                </c:pt>
                <c:pt idx="1173">
                  <c:v>-2.0977164999999975</c:v>
                </c:pt>
                <c:pt idx="1174">
                  <c:v>-2.1001969999999974</c:v>
                </c:pt>
                <c:pt idx="1175">
                  <c:v>-2.1026389999999973</c:v>
                </c:pt>
                <c:pt idx="1176">
                  <c:v>-2.1049929999999972</c:v>
                </c:pt>
                <c:pt idx="1177">
                  <c:v>-2.1072259999999972</c:v>
                </c:pt>
                <c:pt idx="1178">
                  <c:v>-2.109359999999997</c:v>
                </c:pt>
                <c:pt idx="1179">
                  <c:v>-2.1113179999999971</c:v>
                </c:pt>
                <c:pt idx="1180">
                  <c:v>-2.113187999999997</c:v>
                </c:pt>
                <c:pt idx="1181">
                  <c:v>-2.1150194999999972</c:v>
                </c:pt>
                <c:pt idx="1182">
                  <c:v>-2.1168124999999973</c:v>
                </c:pt>
                <c:pt idx="1183">
                  <c:v>-2.1186824999999971</c:v>
                </c:pt>
                <c:pt idx="1184">
                  <c:v>-2.120673499999997</c:v>
                </c:pt>
                <c:pt idx="1185">
                  <c:v>-2.1227359999999971</c:v>
                </c:pt>
                <c:pt idx="1186">
                  <c:v>-2.124847999999997</c:v>
                </c:pt>
                <c:pt idx="1187">
                  <c:v>-2.1269434999999968</c:v>
                </c:pt>
                <c:pt idx="1188">
                  <c:v>-2.1289784999999966</c:v>
                </c:pt>
                <c:pt idx="1189">
                  <c:v>-2.1310134999999963</c:v>
                </c:pt>
                <c:pt idx="1190">
                  <c:v>-2.1330484999999961</c:v>
                </c:pt>
                <c:pt idx="1191">
                  <c:v>-2.1351549999999961</c:v>
                </c:pt>
                <c:pt idx="1192">
                  <c:v>-2.1373659999999961</c:v>
                </c:pt>
                <c:pt idx="1193">
                  <c:v>-2.1396869999999959</c:v>
                </c:pt>
                <c:pt idx="1194">
                  <c:v>-2.1421674999999958</c:v>
                </c:pt>
                <c:pt idx="1195">
                  <c:v>-2.1446974999999959</c:v>
                </c:pt>
                <c:pt idx="1196">
                  <c:v>-2.1470899999999959</c:v>
                </c:pt>
                <c:pt idx="1197">
                  <c:v>-2.1492899999999961</c:v>
                </c:pt>
                <c:pt idx="1198">
                  <c:v>-2.151280999999996</c:v>
                </c:pt>
                <c:pt idx="1199">
                  <c:v>-2.1531069999999959</c:v>
                </c:pt>
                <c:pt idx="1200">
                  <c:v>-2.1548284999999958</c:v>
                </c:pt>
                <c:pt idx="1201">
                  <c:v>-2.1565884999999958</c:v>
                </c:pt>
                <c:pt idx="1202">
                  <c:v>-2.1585134999999958</c:v>
                </c:pt>
                <c:pt idx="1203">
                  <c:v>-2.160630999999996</c:v>
                </c:pt>
                <c:pt idx="1204">
                  <c:v>-2.162918999999996</c:v>
                </c:pt>
                <c:pt idx="1205">
                  <c:v>-2.1652234999999962</c:v>
                </c:pt>
                <c:pt idx="1206">
                  <c:v>-2.1675554999999962</c:v>
                </c:pt>
                <c:pt idx="1207">
                  <c:v>-2.1699864999999963</c:v>
                </c:pt>
                <c:pt idx="1208">
                  <c:v>-2.1724504999999961</c:v>
                </c:pt>
                <c:pt idx="1209">
                  <c:v>-2.1749529999999959</c:v>
                </c:pt>
                <c:pt idx="1210">
                  <c:v>-2.1774774999999957</c:v>
                </c:pt>
                <c:pt idx="1211">
                  <c:v>-2.1799579999999956</c:v>
                </c:pt>
                <c:pt idx="1212">
                  <c:v>-2.1823009999999958</c:v>
                </c:pt>
                <c:pt idx="1213">
                  <c:v>-2.184522999999996</c:v>
                </c:pt>
                <c:pt idx="1214">
                  <c:v>-2.1866349999999959</c:v>
                </c:pt>
                <c:pt idx="1215">
                  <c:v>-2.188675499999996</c:v>
                </c:pt>
                <c:pt idx="1216">
                  <c:v>-2.1907049999999959</c:v>
                </c:pt>
                <c:pt idx="1217">
                  <c:v>-2.1927234999999961</c:v>
                </c:pt>
                <c:pt idx="1218">
                  <c:v>-2.1947749999999959</c:v>
                </c:pt>
                <c:pt idx="1219">
                  <c:v>-2.1967659999999958</c:v>
                </c:pt>
                <c:pt idx="1220">
                  <c:v>-2.198762499999996</c:v>
                </c:pt>
                <c:pt idx="1221">
                  <c:v>-2.2008139999999958</c:v>
                </c:pt>
                <c:pt idx="1222">
                  <c:v>-2.2029259999999957</c:v>
                </c:pt>
                <c:pt idx="1223">
                  <c:v>-2.2051094999999958</c:v>
                </c:pt>
                <c:pt idx="1224">
                  <c:v>-2.2072654999999957</c:v>
                </c:pt>
                <c:pt idx="1225">
                  <c:v>-2.2093774999999956</c:v>
                </c:pt>
                <c:pt idx="1226">
                  <c:v>-2.2114399999999956</c:v>
                </c:pt>
                <c:pt idx="1227">
                  <c:v>-2.2134859999999956</c:v>
                </c:pt>
                <c:pt idx="1228">
                  <c:v>-2.2156144999999956</c:v>
                </c:pt>
                <c:pt idx="1229">
                  <c:v>-2.2177924999999954</c:v>
                </c:pt>
                <c:pt idx="1230">
                  <c:v>-2.2199539999999955</c:v>
                </c:pt>
                <c:pt idx="1231">
                  <c:v>-2.2221209999999956</c:v>
                </c:pt>
                <c:pt idx="1232">
                  <c:v>-2.2244089999999956</c:v>
                </c:pt>
                <c:pt idx="1233">
                  <c:v>-2.2267519999999958</c:v>
                </c:pt>
                <c:pt idx="1234">
                  <c:v>-2.229078499999996</c:v>
                </c:pt>
                <c:pt idx="1235">
                  <c:v>-2.2313939999999959</c:v>
                </c:pt>
                <c:pt idx="1236">
                  <c:v>-2.233516999999996</c:v>
                </c:pt>
                <c:pt idx="1237">
                  <c:v>-2.2354144999999961</c:v>
                </c:pt>
                <c:pt idx="1238">
                  <c:v>-2.2371909999999962</c:v>
                </c:pt>
                <c:pt idx="1239">
                  <c:v>-2.2389839999999963</c:v>
                </c:pt>
                <c:pt idx="1240">
                  <c:v>-2.2408484999999962</c:v>
                </c:pt>
                <c:pt idx="1241">
                  <c:v>-2.2428119999999963</c:v>
                </c:pt>
                <c:pt idx="1242">
                  <c:v>-2.2448854999999961</c:v>
                </c:pt>
                <c:pt idx="1243">
                  <c:v>-2.2469314999999961</c:v>
                </c:pt>
                <c:pt idx="1244">
                  <c:v>-2.2490049999999959</c:v>
                </c:pt>
                <c:pt idx="1245">
                  <c:v>-2.2510839999999961</c:v>
                </c:pt>
                <c:pt idx="1246">
                  <c:v>-2.2532014999999963</c:v>
                </c:pt>
                <c:pt idx="1247">
                  <c:v>-2.2554289999999964</c:v>
                </c:pt>
                <c:pt idx="1248">
                  <c:v>-2.2577829999999963</c:v>
                </c:pt>
                <c:pt idx="1249">
                  <c:v>-2.2602909999999965</c:v>
                </c:pt>
                <c:pt idx="1250">
                  <c:v>-2.2628429999999966</c:v>
                </c:pt>
                <c:pt idx="1251">
                  <c:v>-2.2654499999999964</c:v>
                </c:pt>
                <c:pt idx="1252">
                  <c:v>-2.2680019999999965</c:v>
                </c:pt>
                <c:pt idx="1253">
                  <c:v>-2.2704439999999964</c:v>
                </c:pt>
                <c:pt idx="1254">
                  <c:v>-2.2728419999999963</c:v>
                </c:pt>
                <c:pt idx="1255">
                  <c:v>-2.2752069999999964</c:v>
                </c:pt>
                <c:pt idx="1256">
                  <c:v>-2.2775939999999966</c:v>
                </c:pt>
                <c:pt idx="1257">
                  <c:v>-2.2800414999999967</c:v>
                </c:pt>
                <c:pt idx="1258">
                  <c:v>-2.2824944999999968</c:v>
                </c:pt>
                <c:pt idx="1259">
                  <c:v>-2.2849419999999969</c:v>
                </c:pt>
                <c:pt idx="1260">
                  <c:v>-2.2874279999999971</c:v>
                </c:pt>
                <c:pt idx="1261">
                  <c:v>-2.2898809999999972</c:v>
                </c:pt>
                <c:pt idx="1262">
                  <c:v>-2.292240499999997</c:v>
                </c:pt>
                <c:pt idx="1263">
                  <c:v>-2.2944844999999972</c:v>
                </c:pt>
                <c:pt idx="1264">
                  <c:v>-2.296640499999997</c:v>
                </c:pt>
                <c:pt idx="1265">
                  <c:v>-2.2987304999999969</c:v>
                </c:pt>
                <c:pt idx="1266">
                  <c:v>-2.3008039999999967</c:v>
                </c:pt>
                <c:pt idx="1267">
                  <c:v>-2.3029599999999966</c:v>
                </c:pt>
                <c:pt idx="1268">
                  <c:v>-2.3051104999999965</c:v>
                </c:pt>
                <c:pt idx="1269">
                  <c:v>-2.3071894999999967</c:v>
                </c:pt>
                <c:pt idx="1270">
                  <c:v>-2.3091749999999966</c:v>
                </c:pt>
                <c:pt idx="1271">
                  <c:v>-2.3110889999999968</c:v>
                </c:pt>
                <c:pt idx="1272">
                  <c:v>-2.3130689999999969</c:v>
                </c:pt>
                <c:pt idx="1273">
                  <c:v>-2.315213999999997</c:v>
                </c:pt>
                <c:pt idx="1274">
                  <c:v>-2.3175129999999968</c:v>
                </c:pt>
                <c:pt idx="1275">
                  <c:v>-2.3198614999999969</c:v>
                </c:pt>
                <c:pt idx="1276">
                  <c:v>-2.3221549999999969</c:v>
                </c:pt>
                <c:pt idx="1277">
                  <c:v>-2.3242504999999967</c:v>
                </c:pt>
                <c:pt idx="1278">
                  <c:v>-2.3260599999999965</c:v>
                </c:pt>
                <c:pt idx="1279">
                  <c:v>-2.3277099999999966</c:v>
                </c:pt>
                <c:pt idx="1280">
                  <c:v>-2.3292774999999968</c:v>
                </c:pt>
                <c:pt idx="1281">
                  <c:v>-2.3308339999999967</c:v>
                </c:pt>
                <c:pt idx="1282">
                  <c:v>-2.3324344999999966</c:v>
                </c:pt>
                <c:pt idx="1283">
                  <c:v>-2.3340624999999968</c:v>
                </c:pt>
                <c:pt idx="1284">
                  <c:v>-2.3357069999999966</c:v>
                </c:pt>
                <c:pt idx="1285">
                  <c:v>-2.3373954999999969</c:v>
                </c:pt>
                <c:pt idx="1286">
                  <c:v>-2.3391719999999969</c:v>
                </c:pt>
                <c:pt idx="1287">
                  <c:v>-2.3409649999999971</c:v>
                </c:pt>
                <c:pt idx="1288">
                  <c:v>-2.342829499999997</c:v>
                </c:pt>
                <c:pt idx="1289">
                  <c:v>-2.3448479999999972</c:v>
                </c:pt>
                <c:pt idx="1290">
                  <c:v>-2.346943499999997</c:v>
                </c:pt>
                <c:pt idx="1291">
                  <c:v>-2.348989499999997</c:v>
                </c:pt>
                <c:pt idx="1292">
                  <c:v>-2.3508979999999968</c:v>
                </c:pt>
                <c:pt idx="1293">
                  <c:v>-2.352729499999997</c:v>
                </c:pt>
                <c:pt idx="1294">
                  <c:v>-2.3545169999999969</c:v>
                </c:pt>
                <c:pt idx="1295">
                  <c:v>-2.3563429999999967</c:v>
                </c:pt>
                <c:pt idx="1296">
                  <c:v>-2.3582954999999965</c:v>
                </c:pt>
                <c:pt idx="1297">
                  <c:v>-2.3603249999999965</c:v>
                </c:pt>
                <c:pt idx="1298">
                  <c:v>-2.3625139999999965</c:v>
                </c:pt>
                <c:pt idx="1299">
                  <c:v>-2.3647469999999964</c:v>
                </c:pt>
                <c:pt idx="1300">
                  <c:v>-2.3670019999999963</c:v>
                </c:pt>
                <c:pt idx="1301">
                  <c:v>-2.3692954999999962</c:v>
                </c:pt>
                <c:pt idx="1302">
                  <c:v>-2.371533999999996</c:v>
                </c:pt>
                <c:pt idx="1303">
                  <c:v>-2.3736789999999961</c:v>
                </c:pt>
                <c:pt idx="1304">
                  <c:v>-2.375730499999996</c:v>
                </c:pt>
                <c:pt idx="1305">
                  <c:v>-2.3777489999999961</c:v>
                </c:pt>
                <c:pt idx="1306">
                  <c:v>-2.379739999999996</c:v>
                </c:pt>
                <c:pt idx="1307">
                  <c:v>-2.3817914999999958</c:v>
                </c:pt>
                <c:pt idx="1308">
                  <c:v>-2.3839639999999958</c:v>
                </c:pt>
                <c:pt idx="1309">
                  <c:v>-2.3863234999999956</c:v>
                </c:pt>
                <c:pt idx="1310">
                  <c:v>-2.3888149999999957</c:v>
                </c:pt>
                <c:pt idx="1311">
                  <c:v>-2.3912734999999956</c:v>
                </c:pt>
                <c:pt idx="1312">
                  <c:v>-2.3937264999999956</c:v>
                </c:pt>
                <c:pt idx="1313">
                  <c:v>-2.3961684999999955</c:v>
                </c:pt>
                <c:pt idx="1314">
                  <c:v>-2.3985609999999955</c:v>
                </c:pt>
                <c:pt idx="1315">
                  <c:v>-2.4008434999999957</c:v>
                </c:pt>
                <c:pt idx="1316">
                  <c:v>-2.4030049999999958</c:v>
                </c:pt>
                <c:pt idx="1317">
                  <c:v>-2.405144499999996</c:v>
                </c:pt>
                <c:pt idx="1318">
                  <c:v>-2.4071959999999959</c:v>
                </c:pt>
                <c:pt idx="1319">
                  <c:v>-2.4091319999999961</c:v>
                </c:pt>
                <c:pt idx="1320">
                  <c:v>-2.411056999999996</c:v>
                </c:pt>
                <c:pt idx="1321">
                  <c:v>-2.413102999999996</c:v>
                </c:pt>
                <c:pt idx="1322">
                  <c:v>-2.4152864999999961</c:v>
                </c:pt>
                <c:pt idx="1323">
                  <c:v>-2.4175964999999962</c:v>
                </c:pt>
                <c:pt idx="1324">
                  <c:v>-2.4200274999999962</c:v>
                </c:pt>
                <c:pt idx="1325">
                  <c:v>-2.422551999999996</c:v>
                </c:pt>
                <c:pt idx="1326">
                  <c:v>-2.4250324999999959</c:v>
                </c:pt>
                <c:pt idx="1327">
                  <c:v>-2.4272434999999959</c:v>
                </c:pt>
                <c:pt idx="1328">
                  <c:v>-2.4289814999999959</c:v>
                </c:pt>
                <c:pt idx="1329">
                  <c:v>-2.430306999999996</c:v>
                </c:pt>
                <c:pt idx="1330">
                  <c:v>-2.4313024999999961</c:v>
                </c:pt>
                <c:pt idx="1331">
                  <c:v>-2.4319459999999959</c:v>
                </c:pt>
                <c:pt idx="1332">
                  <c:v>-2.4323639999999958</c:v>
                </c:pt>
                <c:pt idx="1333">
                  <c:v>-2.4326059999999958</c:v>
                </c:pt>
                <c:pt idx="1334">
                  <c:v>-2.4325399999999959</c:v>
                </c:pt>
                <c:pt idx="1335">
                  <c:v>-2.4320834999999961</c:v>
                </c:pt>
                <c:pt idx="1336">
                  <c:v>-2.431247499999996</c:v>
                </c:pt>
                <c:pt idx="1337">
                  <c:v>-2.4298724999999961</c:v>
                </c:pt>
                <c:pt idx="1338">
                  <c:v>-2.4278374999999963</c:v>
                </c:pt>
                <c:pt idx="1339">
                  <c:v>-2.4250984999999963</c:v>
                </c:pt>
                <c:pt idx="1340">
                  <c:v>-2.4217544999999965</c:v>
                </c:pt>
                <c:pt idx="1341">
                  <c:v>-2.4179264999999965</c:v>
                </c:pt>
                <c:pt idx="1342">
                  <c:v>-2.4135979999999964</c:v>
                </c:pt>
                <c:pt idx="1343">
                  <c:v>-2.4086919999999963</c:v>
                </c:pt>
                <c:pt idx="1344">
                  <c:v>-2.4031479999999963</c:v>
                </c:pt>
                <c:pt idx="1345">
                  <c:v>-2.3970374999999962</c:v>
                </c:pt>
                <c:pt idx="1346">
                  <c:v>-2.390332999999996</c:v>
                </c:pt>
                <c:pt idx="1347">
                  <c:v>-2.3829574999999958</c:v>
                </c:pt>
                <c:pt idx="1348">
                  <c:v>-2.3749274999999956</c:v>
                </c:pt>
                <c:pt idx="1349">
                  <c:v>-2.3661604999999954</c:v>
                </c:pt>
                <c:pt idx="1350">
                  <c:v>-2.3564969999999956</c:v>
                </c:pt>
                <c:pt idx="1351">
                  <c:v>-2.3458214999999956</c:v>
                </c:pt>
                <c:pt idx="1352">
                  <c:v>-2.3340074999999953</c:v>
                </c:pt>
                <c:pt idx="1353">
                  <c:v>-2.3210384999999953</c:v>
                </c:pt>
                <c:pt idx="1354">
                  <c:v>-2.3070134999999952</c:v>
                </c:pt>
                <c:pt idx="1355">
                  <c:v>-2.292047999999995</c:v>
                </c:pt>
                <c:pt idx="1356">
                  <c:v>-2.2762574999999949</c:v>
                </c:pt>
                <c:pt idx="1357">
                  <c:v>-2.2598784999999948</c:v>
                </c:pt>
                <c:pt idx="1358">
                  <c:v>-2.243196999999995</c:v>
                </c:pt>
                <c:pt idx="1359">
                  <c:v>-2.2261689999999952</c:v>
                </c:pt>
                <c:pt idx="1360">
                  <c:v>-2.2086184999999952</c:v>
                </c:pt>
                <c:pt idx="1361">
                  <c:v>-2.1905674999999953</c:v>
                </c:pt>
                <c:pt idx="1362">
                  <c:v>-2.1720434999999951</c:v>
                </c:pt>
                <c:pt idx="1363">
                  <c:v>-2.152985999999995</c:v>
                </c:pt>
                <c:pt idx="1364">
                  <c:v>-2.1334554999999948</c:v>
                </c:pt>
                <c:pt idx="1365">
                  <c:v>-2.1136004999999947</c:v>
                </c:pt>
                <c:pt idx="1366">
                  <c:v>-2.0934539999999946</c:v>
                </c:pt>
                <c:pt idx="1367">
                  <c:v>-2.0730764999999947</c:v>
                </c:pt>
                <c:pt idx="1368">
                  <c:v>-2.0525229999999945</c:v>
                </c:pt>
                <c:pt idx="1369">
                  <c:v>-2.0317604999999945</c:v>
                </c:pt>
                <c:pt idx="1370">
                  <c:v>-2.0107229999999947</c:v>
                </c:pt>
                <c:pt idx="1371">
                  <c:v>-1.9893389999999946</c:v>
                </c:pt>
                <c:pt idx="1372">
                  <c:v>-1.9675974999999946</c:v>
                </c:pt>
                <c:pt idx="1373">
                  <c:v>-1.9456524999999945</c:v>
                </c:pt>
                <c:pt idx="1374">
                  <c:v>-1.9236304999999945</c:v>
                </c:pt>
                <c:pt idx="1375">
                  <c:v>-1.9014819999999946</c:v>
                </c:pt>
                <c:pt idx="1376">
                  <c:v>-1.8791629999999946</c:v>
                </c:pt>
                <c:pt idx="1377">
                  <c:v>-1.8566844999999945</c:v>
                </c:pt>
                <c:pt idx="1378">
                  <c:v>-1.8340739999999944</c:v>
                </c:pt>
                <c:pt idx="1379">
                  <c:v>-1.8113534999999945</c:v>
                </c:pt>
                <c:pt idx="1380">
                  <c:v>-1.7886659999999945</c:v>
                </c:pt>
                <c:pt idx="1381">
                  <c:v>-1.7661324999999946</c:v>
                </c:pt>
                <c:pt idx="1382">
                  <c:v>-1.7438519999999946</c:v>
                </c:pt>
                <c:pt idx="1383">
                  <c:v>-1.7218409999999946</c:v>
                </c:pt>
                <c:pt idx="1384">
                  <c:v>-1.6999839999999946</c:v>
                </c:pt>
                <c:pt idx="1385">
                  <c:v>-1.6781764999999946</c:v>
                </c:pt>
                <c:pt idx="1386">
                  <c:v>-1.6564294999999947</c:v>
                </c:pt>
                <c:pt idx="1387">
                  <c:v>-1.6347374999999946</c:v>
                </c:pt>
                <c:pt idx="1388">
                  <c:v>-1.6129409999999946</c:v>
                </c:pt>
                <c:pt idx="1389">
                  <c:v>-1.5910674999999945</c:v>
                </c:pt>
                <c:pt idx="1390">
                  <c:v>-1.5691829999999944</c:v>
                </c:pt>
                <c:pt idx="1391">
                  <c:v>-1.5472489999999945</c:v>
                </c:pt>
                <c:pt idx="1392">
                  <c:v>-1.5251334999999946</c:v>
                </c:pt>
                <c:pt idx="1393">
                  <c:v>-1.5028309999999947</c:v>
                </c:pt>
                <c:pt idx="1394">
                  <c:v>-1.4804954999999946</c:v>
                </c:pt>
                <c:pt idx="1395">
                  <c:v>-1.4581049999999947</c:v>
                </c:pt>
                <c:pt idx="1396">
                  <c:v>-1.4356319999999947</c:v>
                </c:pt>
                <c:pt idx="1397">
                  <c:v>-1.4131974999999948</c:v>
                </c:pt>
                <c:pt idx="1398">
                  <c:v>-1.3908564999999948</c:v>
                </c:pt>
                <c:pt idx="1399">
                  <c:v>-1.3685759999999949</c:v>
                </c:pt>
                <c:pt idx="1400">
                  <c:v>-1.3463229999999948</c:v>
                </c:pt>
                <c:pt idx="1401">
                  <c:v>-1.3240644999999949</c:v>
                </c:pt>
                <c:pt idx="1402">
                  <c:v>-1.3018664999999949</c:v>
                </c:pt>
                <c:pt idx="1403">
                  <c:v>-1.279750999999995</c:v>
                </c:pt>
                <c:pt idx="1404">
                  <c:v>-1.2576629999999949</c:v>
                </c:pt>
                <c:pt idx="1405">
                  <c:v>-1.2356024999999948</c:v>
                </c:pt>
                <c:pt idx="1406">
                  <c:v>-1.2135364999999949</c:v>
                </c:pt>
                <c:pt idx="1407">
                  <c:v>-1.191481499999995</c:v>
                </c:pt>
                <c:pt idx="1408">
                  <c:v>-1.1694044999999951</c:v>
                </c:pt>
                <c:pt idx="1409">
                  <c:v>-1.1473329999999951</c:v>
                </c:pt>
                <c:pt idx="1410">
                  <c:v>-1.1253824999999951</c:v>
                </c:pt>
                <c:pt idx="1411">
                  <c:v>-1.103640999999995</c:v>
                </c:pt>
                <c:pt idx="1412">
                  <c:v>-1.0822899999999951</c:v>
                </c:pt>
                <c:pt idx="1413">
                  <c:v>-1.0613624999999951</c:v>
                </c:pt>
                <c:pt idx="1414">
                  <c:v>-1.0408914999999952</c:v>
                </c:pt>
                <c:pt idx="1415">
                  <c:v>-1.0207999999999953</c:v>
                </c:pt>
                <c:pt idx="1416">
                  <c:v>-1.0009559999999953</c:v>
                </c:pt>
                <c:pt idx="1417">
                  <c:v>-0.98133199999999532</c:v>
                </c:pt>
                <c:pt idx="1418">
                  <c:v>-0.96201049999999533</c:v>
                </c:pt>
                <c:pt idx="1419">
                  <c:v>-0.94299699999999531</c:v>
                </c:pt>
                <c:pt idx="1420">
                  <c:v>-0.92430799999999536</c:v>
                </c:pt>
                <c:pt idx="1421">
                  <c:v>-0.90606449999999539</c:v>
                </c:pt>
                <c:pt idx="1422">
                  <c:v>-0.88828849999999537</c:v>
                </c:pt>
                <c:pt idx="1423">
                  <c:v>-0.87111749999999533</c:v>
                </c:pt>
                <c:pt idx="1424">
                  <c:v>-0.85446899999999537</c:v>
                </c:pt>
                <c:pt idx="1425">
                  <c:v>-0.83827699999999539</c:v>
                </c:pt>
                <c:pt idx="1426">
                  <c:v>-0.8225964999999954</c:v>
                </c:pt>
                <c:pt idx="1427">
                  <c:v>-0.8073614999999954</c:v>
                </c:pt>
                <c:pt idx="1428">
                  <c:v>-0.79254449999999543</c:v>
                </c:pt>
                <c:pt idx="1429">
                  <c:v>-0.77810149999999545</c:v>
                </c:pt>
                <c:pt idx="1430">
                  <c:v>-0.76411499999999544</c:v>
                </c:pt>
                <c:pt idx="1431">
                  <c:v>-0.75063999999999542</c:v>
                </c:pt>
                <c:pt idx="1432">
                  <c:v>-0.73764899999999545</c:v>
                </c:pt>
                <c:pt idx="1433">
                  <c:v>-0.72514749999999539</c:v>
                </c:pt>
                <c:pt idx="1434">
                  <c:v>-0.71315199999999535</c:v>
                </c:pt>
                <c:pt idx="1435">
                  <c:v>-0.7016734999999954</c:v>
                </c:pt>
                <c:pt idx="1436">
                  <c:v>-0.69087149999999542</c:v>
                </c:pt>
                <c:pt idx="1437">
                  <c:v>-0.68081749999999541</c:v>
                </c:pt>
                <c:pt idx="1438">
                  <c:v>-0.67155549999999542</c:v>
                </c:pt>
                <c:pt idx="1439">
                  <c:v>-0.66314599999999546</c:v>
                </c:pt>
                <c:pt idx="1440">
                  <c:v>-0.65547349999999549</c:v>
                </c:pt>
                <c:pt idx="1441">
                  <c:v>-0.64844449999999554</c:v>
                </c:pt>
                <c:pt idx="1442">
                  <c:v>-0.64189399999999552</c:v>
                </c:pt>
                <c:pt idx="1443">
                  <c:v>-0.63570649999999551</c:v>
                </c:pt>
                <c:pt idx="1444">
                  <c:v>-0.62979949999999552</c:v>
                </c:pt>
                <c:pt idx="1445">
                  <c:v>-0.62418949999999551</c:v>
                </c:pt>
                <c:pt idx="1446">
                  <c:v>-0.61901399999999551</c:v>
                </c:pt>
                <c:pt idx="1447">
                  <c:v>-0.6142839999999955</c:v>
                </c:pt>
                <c:pt idx="1448">
                  <c:v>-0.61006549999999549</c:v>
                </c:pt>
                <c:pt idx="1449">
                  <c:v>-0.60650149999999547</c:v>
                </c:pt>
                <c:pt idx="1450">
                  <c:v>-0.60359199999999547</c:v>
                </c:pt>
                <c:pt idx="1451">
                  <c:v>-0.60121049999999543</c:v>
                </c:pt>
                <c:pt idx="1452">
                  <c:v>-0.59923599999999544</c:v>
                </c:pt>
                <c:pt idx="1453">
                  <c:v>-0.59757499999999542</c:v>
                </c:pt>
                <c:pt idx="1454">
                  <c:v>-0.59622749999999547</c:v>
                </c:pt>
                <c:pt idx="1455">
                  <c:v>-0.59521549999999546</c:v>
                </c:pt>
                <c:pt idx="1456">
                  <c:v>-0.59450049999999544</c:v>
                </c:pt>
                <c:pt idx="1457">
                  <c:v>-0.59409349999999539</c:v>
                </c:pt>
                <c:pt idx="1458">
                  <c:v>-0.59396699999999536</c:v>
                </c:pt>
                <c:pt idx="1459">
                  <c:v>-0.59409899999999538</c:v>
                </c:pt>
                <c:pt idx="1460">
                  <c:v>-0.59450599999999543</c:v>
                </c:pt>
                <c:pt idx="1461">
                  <c:v>-0.5952539999999954</c:v>
                </c:pt>
                <c:pt idx="1462">
                  <c:v>-0.59630449999999535</c:v>
                </c:pt>
                <c:pt idx="1463">
                  <c:v>-0.59756399999999532</c:v>
                </c:pt>
                <c:pt idx="1464">
                  <c:v>-0.59909849999999532</c:v>
                </c:pt>
                <c:pt idx="1465">
                  <c:v>-0.60086949999999528</c:v>
                </c:pt>
                <c:pt idx="1466">
                  <c:v>-0.60272849999999534</c:v>
                </c:pt>
                <c:pt idx="1467">
                  <c:v>-0.60469199999999534</c:v>
                </c:pt>
                <c:pt idx="1468">
                  <c:v>-0.60672699999999535</c:v>
                </c:pt>
                <c:pt idx="1469">
                  <c:v>-0.60878949999999532</c:v>
                </c:pt>
                <c:pt idx="1470">
                  <c:v>-0.61079699999999537</c:v>
                </c:pt>
                <c:pt idx="1471">
                  <c:v>-0.61266699999999541</c:v>
                </c:pt>
                <c:pt idx="1472">
                  <c:v>-0.61447649999999543</c:v>
                </c:pt>
                <c:pt idx="1473">
                  <c:v>-0.61626949999999547</c:v>
                </c:pt>
                <c:pt idx="1474">
                  <c:v>-0.61806799999999551</c:v>
                </c:pt>
                <c:pt idx="1475">
                  <c:v>-0.62000949999999555</c:v>
                </c:pt>
                <c:pt idx="1476">
                  <c:v>-0.62213799999999553</c:v>
                </c:pt>
                <c:pt idx="1477">
                  <c:v>-0.62437649999999556</c:v>
                </c:pt>
                <c:pt idx="1478">
                  <c:v>-0.62662049999999558</c:v>
                </c:pt>
                <c:pt idx="1479">
                  <c:v>-0.62877649999999563</c:v>
                </c:pt>
                <c:pt idx="1480">
                  <c:v>-0.63084449999999559</c:v>
                </c:pt>
                <c:pt idx="1481">
                  <c:v>-0.63277499999999554</c:v>
                </c:pt>
                <c:pt idx="1482">
                  <c:v>-0.63462849999999549</c:v>
                </c:pt>
                <c:pt idx="1483">
                  <c:v>-0.63645449999999548</c:v>
                </c:pt>
                <c:pt idx="1484">
                  <c:v>-0.63823649999999543</c:v>
                </c:pt>
                <c:pt idx="1485">
                  <c:v>-0.64005699999999544</c:v>
                </c:pt>
                <c:pt idx="1486">
                  <c:v>-0.64194349999999545</c:v>
                </c:pt>
                <c:pt idx="1487">
                  <c:v>-0.64386299999999541</c:v>
                </c:pt>
                <c:pt idx="1488">
                  <c:v>-0.64591999999999539</c:v>
                </c:pt>
                <c:pt idx="1489">
                  <c:v>-0.64811999999999537</c:v>
                </c:pt>
                <c:pt idx="1490">
                  <c:v>-0.65032549999999534</c:v>
                </c:pt>
                <c:pt idx="1491">
                  <c:v>-0.65237149999999533</c:v>
                </c:pt>
                <c:pt idx="1492">
                  <c:v>-0.65422499999999528</c:v>
                </c:pt>
                <c:pt idx="1493">
                  <c:v>-0.65601799999999533</c:v>
                </c:pt>
                <c:pt idx="1494">
                  <c:v>-0.65782199999999535</c:v>
                </c:pt>
                <c:pt idx="1495">
                  <c:v>-0.65969749999999538</c:v>
                </c:pt>
                <c:pt idx="1496">
                  <c:v>-0.6616554999999954</c:v>
                </c:pt>
                <c:pt idx="1497">
                  <c:v>-0.66371249999999538</c:v>
                </c:pt>
                <c:pt idx="1498">
                  <c:v>-0.6658079999999954</c:v>
                </c:pt>
                <c:pt idx="1499">
                  <c:v>-0.66783199999999543</c:v>
                </c:pt>
                <c:pt idx="1500">
                  <c:v>-0.66983399999999538</c:v>
                </c:pt>
                <c:pt idx="1501">
                  <c:v>-0.67185249999999541</c:v>
                </c:pt>
                <c:pt idx="1502">
                  <c:v>-0.67388199999999543</c:v>
                </c:pt>
                <c:pt idx="1503">
                  <c:v>-0.67595549999999538</c:v>
                </c:pt>
                <c:pt idx="1504">
                  <c:v>-0.67813899999999538</c:v>
                </c:pt>
                <c:pt idx="1505">
                  <c:v>-0.68034449999999536</c:v>
                </c:pt>
                <c:pt idx="1506">
                  <c:v>-0.68247299999999533</c:v>
                </c:pt>
                <c:pt idx="1507">
                  <c:v>-0.68461799999999529</c:v>
                </c:pt>
                <c:pt idx="1508">
                  <c:v>-0.68675199999999526</c:v>
                </c:pt>
                <c:pt idx="1509">
                  <c:v>-0.68877599999999528</c:v>
                </c:pt>
                <c:pt idx="1510">
                  <c:v>-0.69068449999999526</c:v>
                </c:pt>
                <c:pt idx="1511">
                  <c:v>-0.69260949999999522</c:v>
                </c:pt>
                <c:pt idx="1512">
                  <c:v>-0.69457299999999522</c:v>
                </c:pt>
                <c:pt idx="1513">
                  <c:v>-0.69653099999999524</c:v>
                </c:pt>
                <c:pt idx="1514">
                  <c:v>-0.69849999999999524</c:v>
                </c:pt>
                <c:pt idx="1515">
                  <c:v>-0.70047449999999523</c:v>
                </c:pt>
                <c:pt idx="1516">
                  <c:v>-0.70247649999999517</c:v>
                </c:pt>
                <c:pt idx="1517">
                  <c:v>-0.70449499999999521</c:v>
                </c:pt>
                <c:pt idx="1518">
                  <c:v>-0.70645299999999522</c:v>
                </c:pt>
                <c:pt idx="1519">
                  <c:v>-0.70827899999999522</c:v>
                </c:pt>
                <c:pt idx="1520">
                  <c:v>-0.71006649999999527</c:v>
                </c:pt>
                <c:pt idx="1521">
                  <c:v>-0.71199149999999523</c:v>
                </c:pt>
                <c:pt idx="1522">
                  <c:v>-0.71406499999999518</c:v>
                </c:pt>
                <c:pt idx="1523">
                  <c:v>-0.71623199999999521</c:v>
                </c:pt>
                <c:pt idx="1524">
                  <c:v>-0.71840449999999523</c:v>
                </c:pt>
                <c:pt idx="1525">
                  <c:v>-0.72055499999999528</c:v>
                </c:pt>
                <c:pt idx="1526">
                  <c:v>-0.72268899999999525</c:v>
                </c:pt>
                <c:pt idx="1527">
                  <c:v>-0.72472949999999525</c:v>
                </c:pt>
                <c:pt idx="1528">
                  <c:v>-0.7267424999999953</c:v>
                </c:pt>
                <c:pt idx="1529">
                  <c:v>-0.7287059999999953</c:v>
                </c:pt>
                <c:pt idx="1530">
                  <c:v>-0.73062549999999526</c:v>
                </c:pt>
                <c:pt idx="1531">
                  <c:v>-0.73254499999999523</c:v>
                </c:pt>
                <c:pt idx="1532">
                  <c:v>-0.73444799999999522</c:v>
                </c:pt>
                <c:pt idx="1533">
                  <c:v>-0.73643899999999518</c:v>
                </c:pt>
                <c:pt idx="1534">
                  <c:v>-0.73851249999999513</c:v>
                </c:pt>
                <c:pt idx="1535">
                  <c:v>-0.74067949999999516</c:v>
                </c:pt>
                <c:pt idx="1536">
                  <c:v>-0.74295099999999514</c:v>
                </c:pt>
                <c:pt idx="1537">
                  <c:v>-0.74524999999999519</c:v>
                </c:pt>
                <c:pt idx="1538">
                  <c:v>-0.74753249999999516</c:v>
                </c:pt>
                <c:pt idx="1539">
                  <c:v>-0.74989199999999512</c:v>
                </c:pt>
                <c:pt idx="1540">
                  <c:v>-0.75235049999999515</c:v>
                </c:pt>
                <c:pt idx="1541">
                  <c:v>-0.75475949999999514</c:v>
                </c:pt>
                <c:pt idx="1542">
                  <c:v>-0.75706399999999519</c:v>
                </c:pt>
                <c:pt idx="1543">
                  <c:v>-0.75920349999999515</c:v>
                </c:pt>
                <c:pt idx="1544">
                  <c:v>-0.76122199999999518</c:v>
                </c:pt>
                <c:pt idx="1545">
                  <c:v>-0.76316899999999521</c:v>
                </c:pt>
                <c:pt idx="1546">
                  <c:v>-0.76513799999999521</c:v>
                </c:pt>
                <c:pt idx="1547">
                  <c:v>-0.76721699999999526</c:v>
                </c:pt>
                <c:pt idx="1548">
                  <c:v>-0.76943349999999522</c:v>
                </c:pt>
                <c:pt idx="1549">
                  <c:v>-0.77180399999999527</c:v>
                </c:pt>
                <c:pt idx="1550">
                  <c:v>-0.77415249999999525</c:v>
                </c:pt>
                <c:pt idx="1551">
                  <c:v>-0.77640199999999526</c:v>
                </c:pt>
                <c:pt idx="1552">
                  <c:v>-0.7786349999999953</c:v>
                </c:pt>
                <c:pt idx="1553">
                  <c:v>-0.78087899999999533</c:v>
                </c:pt>
                <c:pt idx="1554">
                  <c:v>-0.78316149999999529</c:v>
                </c:pt>
                <c:pt idx="1555">
                  <c:v>-0.78548249999999531</c:v>
                </c:pt>
                <c:pt idx="1556">
                  <c:v>-0.78775949999999528</c:v>
                </c:pt>
                <c:pt idx="1557">
                  <c:v>-0.78989899999999524</c:v>
                </c:pt>
                <c:pt idx="1558">
                  <c:v>-0.79191199999999529</c:v>
                </c:pt>
                <c:pt idx="1559">
                  <c:v>-0.79393599999999531</c:v>
                </c:pt>
                <c:pt idx="1560">
                  <c:v>-0.79606449999999529</c:v>
                </c:pt>
                <c:pt idx="1561">
                  <c:v>-0.79828099999999524</c:v>
                </c:pt>
                <c:pt idx="1562">
                  <c:v>-0.80051949999999528</c:v>
                </c:pt>
                <c:pt idx="1563">
                  <c:v>-0.80265349999999525</c:v>
                </c:pt>
                <c:pt idx="1564">
                  <c:v>-0.80468849999999525</c:v>
                </c:pt>
                <c:pt idx="1565">
                  <c:v>-0.80665749999999525</c:v>
                </c:pt>
                <c:pt idx="1566">
                  <c:v>-0.80852749999999529</c:v>
                </c:pt>
                <c:pt idx="1567">
                  <c:v>-0.8104194999999953</c:v>
                </c:pt>
                <c:pt idx="1568">
                  <c:v>-0.81242699999999535</c:v>
                </c:pt>
                <c:pt idx="1569">
                  <c:v>-0.81439599999999535</c:v>
                </c:pt>
                <c:pt idx="1570">
                  <c:v>-0.81621099999999536</c:v>
                </c:pt>
                <c:pt idx="1571">
                  <c:v>-0.81795999999999536</c:v>
                </c:pt>
                <c:pt idx="1572">
                  <c:v>-0.81974749999999541</c:v>
                </c:pt>
                <c:pt idx="1573">
                  <c:v>-0.82167249999999536</c:v>
                </c:pt>
                <c:pt idx="1574">
                  <c:v>-0.8236909999999954</c:v>
                </c:pt>
                <c:pt idx="1575">
                  <c:v>-0.82572049999999542</c:v>
                </c:pt>
                <c:pt idx="1576">
                  <c:v>-0.82768399999999542</c:v>
                </c:pt>
                <c:pt idx="1577">
                  <c:v>-0.82950999999999542</c:v>
                </c:pt>
                <c:pt idx="1578">
                  <c:v>-0.83118749999999542</c:v>
                </c:pt>
                <c:pt idx="1579">
                  <c:v>-0.83283749999999546</c:v>
                </c:pt>
                <c:pt idx="1580">
                  <c:v>-0.8346304999999955</c:v>
                </c:pt>
                <c:pt idx="1581">
                  <c:v>-0.83656649999999555</c:v>
                </c:pt>
                <c:pt idx="1582">
                  <c:v>-0.83852449999999557</c:v>
                </c:pt>
                <c:pt idx="1583">
                  <c:v>-0.84043299999999554</c:v>
                </c:pt>
                <c:pt idx="1584">
                  <c:v>-0.84224799999999556</c:v>
                </c:pt>
                <c:pt idx="1585">
                  <c:v>-0.84384849999999556</c:v>
                </c:pt>
                <c:pt idx="1586">
                  <c:v>-0.84526199999999552</c:v>
                </c:pt>
                <c:pt idx="1587">
                  <c:v>-0.84676899999999555</c:v>
                </c:pt>
                <c:pt idx="1588">
                  <c:v>-0.84844099999999556</c:v>
                </c:pt>
                <c:pt idx="1589">
                  <c:v>-0.85012949999999554</c:v>
                </c:pt>
                <c:pt idx="1590">
                  <c:v>-0.85181799999999552</c:v>
                </c:pt>
                <c:pt idx="1591">
                  <c:v>-0.85353949999999557</c:v>
                </c:pt>
                <c:pt idx="1592">
                  <c:v>-0.85535449999999558</c:v>
                </c:pt>
                <c:pt idx="1593">
                  <c:v>-0.85730149999999561</c:v>
                </c:pt>
                <c:pt idx="1594">
                  <c:v>-0.85924849999999564</c:v>
                </c:pt>
                <c:pt idx="1595">
                  <c:v>-0.86112949999999566</c:v>
                </c:pt>
                <c:pt idx="1596">
                  <c:v>-0.86301049999999568</c:v>
                </c:pt>
                <c:pt idx="1597">
                  <c:v>-0.86484199999999567</c:v>
                </c:pt>
                <c:pt idx="1598">
                  <c:v>-0.86658549999999568</c:v>
                </c:pt>
                <c:pt idx="1599">
                  <c:v>-0.86840049999999569</c:v>
                </c:pt>
                <c:pt idx="1600">
                  <c:v>-0.87040249999999564</c:v>
                </c:pt>
                <c:pt idx="1601">
                  <c:v>-0.87257499999999566</c:v>
                </c:pt>
                <c:pt idx="1602">
                  <c:v>-0.87484099999999565</c:v>
                </c:pt>
                <c:pt idx="1603">
                  <c:v>-0.87709599999999566</c:v>
                </c:pt>
                <c:pt idx="1604">
                  <c:v>-0.87940599999999569</c:v>
                </c:pt>
                <c:pt idx="1605">
                  <c:v>-0.88175999999999566</c:v>
                </c:pt>
                <c:pt idx="1606">
                  <c:v>-0.88409199999999566</c:v>
                </c:pt>
                <c:pt idx="1607">
                  <c:v>-0.88641849999999567</c:v>
                </c:pt>
                <c:pt idx="1608">
                  <c:v>-0.88873949999999569</c:v>
                </c:pt>
                <c:pt idx="1609">
                  <c:v>-0.89098349999999571</c:v>
                </c:pt>
                <c:pt idx="1610">
                  <c:v>-0.89306249999999576</c:v>
                </c:pt>
                <c:pt idx="1611">
                  <c:v>-0.89505899999999572</c:v>
                </c:pt>
                <c:pt idx="1612">
                  <c:v>-0.8971104999999957</c:v>
                </c:pt>
                <c:pt idx="1613">
                  <c:v>-0.89924999999999566</c:v>
                </c:pt>
                <c:pt idx="1614">
                  <c:v>-0.90147199999999561</c:v>
                </c:pt>
                <c:pt idx="1615">
                  <c:v>-0.90381499999999559</c:v>
                </c:pt>
                <c:pt idx="1616">
                  <c:v>-0.90631749999999556</c:v>
                </c:pt>
                <c:pt idx="1617">
                  <c:v>-0.9087649999999956</c:v>
                </c:pt>
                <c:pt idx="1618">
                  <c:v>-0.91109149999999561</c:v>
                </c:pt>
                <c:pt idx="1619">
                  <c:v>-0.9134344999999956</c:v>
                </c:pt>
                <c:pt idx="1620">
                  <c:v>-0.91577199999999559</c:v>
                </c:pt>
                <c:pt idx="1621">
                  <c:v>-0.91810399999999559</c:v>
                </c:pt>
                <c:pt idx="1622">
                  <c:v>-0.92034799999999561</c:v>
                </c:pt>
                <c:pt idx="1623">
                  <c:v>-0.92250949999999565</c:v>
                </c:pt>
                <c:pt idx="1624">
                  <c:v>-0.92468749999999567</c:v>
                </c:pt>
                <c:pt idx="1625">
                  <c:v>-0.92692049999999571</c:v>
                </c:pt>
                <c:pt idx="1626">
                  <c:v>-0.92919199999999569</c:v>
                </c:pt>
                <c:pt idx="1627">
                  <c:v>-0.93145249999999569</c:v>
                </c:pt>
                <c:pt idx="1628">
                  <c:v>-0.93375149999999574</c:v>
                </c:pt>
                <c:pt idx="1629">
                  <c:v>-0.93599549999999576</c:v>
                </c:pt>
                <c:pt idx="1630">
                  <c:v>-0.93807449999999581</c:v>
                </c:pt>
                <c:pt idx="1631">
                  <c:v>-0.94002149999999585</c:v>
                </c:pt>
                <c:pt idx="1632">
                  <c:v>-0.9420289999999959</c:v>
                </c:pt>
                <c:pt idx="1633">
                  <c:v>-0.94412449999999593</c:v>
                </c:pt>
                <c:pt idx="1634">
                  <c:v>-0.94617049999999592</c:v>
                </c:pt>
                <c:pt idx="1635">
                  <c:v>-0.94819999999999593</c:v>
                </c:pt>
                <c:pt idx="1636">
                  <c:v>-0.95021299999999598</c:v>
                </c:pt>
                <c:pt idx="1637">
                  <c:v>-0.95222599999999602</c:v>
                </c:pt>
                <c:pt idx="1638">
                  <c:v>-0.95426649999999602</c:v>
                </c:pt>
                <c:pt idx="1639">
                  <c:v>-0.95638399999999602</c:v>
                </c:pt>
                <c:pt idx="1640">
                  <c:v>-0.95856199999999603</c:v>
                </c:pt>
                <c:pt idx="1641">
                  <c:v>-0.96068499999999601</c:v>
                </c:pt>
                <c:pt idx="1642">
                  <c:v>-0.96264849999999602</c:v>
                </c:pt>
                <c:pt idx="1643">
                  <c:v>-0.96446349999999603</c:v>
                </c:pt>
                <c:pt idx="1644">
                  <c:v>-0.96631149999999599</c:v>
                </c:pt>
                <c:pt idx="1645">
                  <c:v>-0.96831899999999604</c:v>
                </c:pt>
                <c:pt idx="1646">
                  <c:v>-0.970535499999996</c:v>
                </c:pt>
                <c:pt idx="1647">
                  <c:v>-0.97298299999999605</c:v>
                </c:pt>
                <c:pt idx="1648">
                  <c:v>-0.97556799999999599</c:v>
                </c:pt>
                <c:pt idx="1649">
                  <c:v>-0.97814749999999595</c:v>
                </c:pt>
                <c:pt idx="1650">
                  <c:v>-0.98061149999999597</c:v>
                </c:pt>
                <c:pt idx="1651">
                  <c:v>-0.98297099999999593</c:v>
                </c:pt>
                <c:pt idx="1652">
                  <c:v>-0.98527549999999597</c:v>
                </c:pt>
                <c:pt idx="1653">
                  <c:v>-0.98756349999999593</c:v>
                </c:pt>
                <c:pt idx="1654">
                  <c:v>-0.98980199999999596</c:v>
                </c:pt>
                <c:pt idx="1655">
                  <c:v>-0.99192499999999595</c:v>
                </c:pt>
                <c:pt idx="1656">
                  <c:v>-0.99403149999999596</c:v>
                </c:pt>
                <c:pt idx="1657">
                  <c:v>-0.99612699999999599</c:v>
                </c:pt>
                <c:pt idx="1658">
                  <c:v>-0.99817299999999598</c:v>
                </c:pt>
                <c:pt idx="1659">
                  <c:v>-1.0002849999999959</c:v>
                </c:pt>
                <c:pt idx="1660">
                  <c:v>-1.002550999999996</c:v>
                </c:pt>
                <c:pt idx="1661">
                  <c:v>-1.0048444999999959</c:v>
                </c:pt>
                <c:pt idx="1662">
                  <c:v>-1.0069509999999959</c:v>
                </c:pt>
                <c:pt idx="1663">
                  <c:v>-1.0089474999999959</c:v>
                </c:pt>
                <c:pt idx="1664">
                  <c:v>-1.0109329999999959</c:v>
                </c:pt>
                <c:pt idx="1665">
                  <c:v>-1.0128964999999959</c:v>
                </c:pt>
                <c:pt idx="1666">
                  <c:v>-1.0148929999999958</c:v>
                </c:pt>
                <c:pt idx="1667">
                  <c:v>-1.0169939999999957</c:v>
                </c:pt>
                <c:pt idx="1668">
                  <c:v>-1.0191609999999958</c:v>
                </c:pt>
                <c:pt idx="1669">
                  <c:v>-1.0213994999999958</c:v>
                </c:pt>
                <c:pt idx="1670">
                  <c:v>-1.0237809999999958</c:v>
                </c:pt>
                <c:pt idx="1671">
                  <c:v>-1.0262229999999959</c:v>
                </c:pt>
                <c:pt idx="1672">
                  <c:v>-1.0287474999999959</c:v>
                </c:pt>
                <c:pt idx="1673">
                  <c:v>-1.031310499999996</c:v>
                </c:pt>
                <c:pt idx="1674">
                  <c:v>-1.0337304999999961</c:v>
                </c:pt>
                <c:pt idx="1675">
                  <c:v>-1.035974499999996</c:v>
                </c:pt>
                <c:pt idx="1676">
                  <c:v>-1.038080999999996</c:v>
                </c:pt>
                <c:pt idx="1677">
                  <c:v>-1.0400609999999961</c:v>
                </c:pt>
                <c:pt idx="1678">
                  <c:v>-1.0419749999999961</c:v>
                </c:pt>
                <c:pt idx="1679">
                  <c:v>-1.0439714999999961</c:v>
                </c:pt>
                <c:pt idx="1680">
                  <c:v>-1.046088999999996</c:v>
                </c:pt>
                <c:pt idx="1681">
                  <c:v>-1.0482449999999961</c:v>
                </c:pt>
                <c:pt idx="1682">
                  <c:v>-1.050395499999996</c:v>
                </c:pt>
                <c:pt idx="1683">
                  <c:v>-1.0525019999999961</c:v>
                </c:pt>
                <c:pt idx="1684">
                  <c:v>-1.0546689999999961</c:v>
                </c:pt>
                <c:pt idx="1685">
                  <c:v>-1.0569569999999961</c:v>
                </c:pt>
                <c:pt idx="1686">
                  <c:v>-1.0592009999999961</c:v>
                </c:pt>
                <c:pt idx="1687">
                  <c:v>-1.061400999999996</c:v>
                </c:pt>
                <c:pt idx="1688">
                  <c:v>-1.0636174999999961</c:v>
                </c:pt>
                <c:pt idx="1689">
                  <c:v>-1.065800999999996</c:v>
                </c:pt>
                <c:pt idx="1690">
                  <c:v>-1.067885499999996</c:v>
                </c:pt>
                <c:pt idx="1691">
                  <c:v>-1.069903999999996</c:v>
                </c:pt>
                <c:pt idx="1692">
                  <c:v>-1.0719939999999959</c:v>
                </c:pt>
                <c:pt idx="1693">
                  <c:v>-1.074116999999996</c:v>
                </c:pt>
                <c:pt idx="1694">
                  <c:v>-1.076140999999996</c:v>
                </c:pt>
                <c:pt idx="1695">
                  <c:v>-1.0781539999999961</c:v>
                </c:pt>
                <c:pt idx="1696">
                  <c:v>-1.080210999999996</c:v>
                </c:pt>
                <c:pt idx="1697">
                  <c:v>-1.0822844999999961</c:v>
                </c:pt>
                <c:pt idx="1698">
                  <c:v>-1.0843194999999961</c:v>
                </c:pt>
                <c:pt idx="1699">
                  <c:v>-1.0862279999999962</c:v>
                </c:pt>
                <c:pt idx="1700">
                  <c:v>-1.0880154999999962</c:v>
                </c:pt>
                <c:pt idx="1701">
                  <c:v>-1.0897644999999963</c:v>
                </c:pt>
                <c:pt idx="1702">
                  <c:v>-1.0915299999999963</c:v>
                </c:pt>
                <c:pt idx="1703">
                  <c:v>-1.0933284999999964</c:v>
                </c:pt>
                <c:pt idx="1704">
                  <c:v>-1.0952534999999963</c:v>
                </c:pt>
                <c:pt idx="1705">
                  <c:v>-1.0973159999999964</c:v>
                </c:pt>
                <c:pt idx="1706">
                  <c:v>-1.0993784999999965</c:v>
                </c:pt>
                <c:pt idx="1707">
                  <c:v>-1.1013474999999966</c:v>
                </c:pt>
                <c:pt idx="1708">
                  <c:v>-1.1032174999999966</c:v>
                </c:pt>
                <c:pt idx="1709">
                  <c:v>-1.1049884999999966</c:v>
                </c:pt>
                <c:pt idx="1710">
                  <c:v>-1.1067264999999966</c:v>
                </c:pt>
                <c:pt idx="1711">
                  <c:v>-1.1084754999999966</c:v>
                </c:pt>
                <c:pt idx="1712">
                  <c:v>-1.1102519999999967</c:v>
                </c:pt>
                <c:pt idx="1713">
                  <c:v>-1.1120614999999967</c:v>
                </c:pt>
                <c:pt idx="1714">
                  <c:v>-1.1138709999999967</c:v>
                </c:pt>
                <c:pt idx="1715">
                  <c:v>-1.1156914999999967</c:v>
                </c:pt>
                <c:pt idx="1716">
                  <c:v>-1.1175339999999967</c:v>
                </c:pt>
                <c:pt idx="1717">
                  <c:v>-1.1193984999999966</c:v>
                </c:pt>
                <c:pt idx="1718">
                  <c:v>-1.1213289999999967</c:v>
                </c:pt>
                <c:pt idx="1719">
                  <c:v>-1.1232979999999968</c:v>
                </c:pt>
                <c:pt idx="1720">
                  <c:v>-1.1252724999999968</c:v>
                </c:pt>
                <c:pt idx="1721">
                  <c:v>-1.1272249999999968</c:v>
                </c:pt>
                <c:pt idx="1722">
                  <c:v>-1.1290619999999969</c:v>
                </c:pt>
                <c:pt idx="1723">
                  <c:v>-1.1308714999999969</c:v>
                </c:pt>
                <c:pt idx="1724">
                  <c:v>-1.132801999999997</c:v>
                </c:pt>
                <c:pt idx="1725">
                  <c:v>-1.134776499999997</c:v>
                </c:pt>
                <c:pt idx="1726">
                  <c:v>-1.1366739999999971</c:v>
                </c:pt>
                <c:pt idx="1727">
                  <c:v>-1.1384944999999971</c:v>
                </c:pt>
                <c:pt idx="1728">
                  <c:v>-1.140336999999997</c:v>
                </c:pt>
                <c:pt idx="1729">
                  <c:v>-1.1422344999999972</c:v>
                </c:pt>
                <c:pt idx="1730">
                  <c:v>-1.1441374999999971</c:v>
                </c:pt>
                <c:pt idx="1731">
                  <c:v>-1.1460349999999973</c:v>
                </c:pt>
                <c:pt idx="1732">
                  <c:v>-1.1479709999999972</c:v>
                </c:pt>
                <c:pt idx="1733">
                  <c:v>-1.1498849999999972</c:v>
                </c:pt>
                <c:pt idx="1734">
                  <c:v>-1.1516174999999971</c:v>
                </c:pt>
                <c:pt idx="1735">
                  <c:v>-1.153256499999997</c:v>
                </c:pt>
                <c:pt idx="1736">
                  <c:v>-1.155087999999997</c:v>
                </c:pt>
                <c:pt idx="1737">
                  <c:v>-1.1573044999999971</c:v>
                </c:pt>
                <c:pt idx="1738">
                  <c:v>-1.159927999999997</c:v>
                </c:pt>
                <c:pt idx="1739">
                  <c:v>-1.162881499999997</c:v>
                </c:pt>
                <c:pt idx="1740">
                  <c:v>-1.1660384999999971</c:v>
                </c:pt>
                <c:pt idx="1741">
                  <c:v>-1.169437499999997</c:v>
                </c:pt>
                <c:pt idx="1742">
                  <c:v>-1.1730839999999971</c:v>
                </c:pt>
                <c:pt idx="1743">
                  <c:v>-1.176873499999997</c:v>
                </c:pt>
                <c:pt idx="1744">
                  <c:v>-1.1808774999999969</c:v>
                </c:pt>
                <c:pt idx="1745">
                  <c:v>-1.185178499999997</c:v>
                </c:pt>
                <c:pt idx="1746">
                  <c:v>-1.189913999999997</c:v>
                </c:pt>
                <c:pt idx="1747">
                  <c:v>-1.195149999999997</c:v>
                </c:pt>
                <c:pt idx="1748">
                  <c:v>-1.2008314999999969</c:v>
                </c:pt>
                <c:pt idx="1749">
                  <c:v>-1.2069529999999968</c:v>
                </c:pt>
                <c:pt idx="1750">
                  <c:v>-1.2135364999999969</c:v>
                </c:pt>
                <c:pt idx="1751">
                  <c:v>-1.220691999999997</c:v>
                </c:pt>
                <c:pt idx="1752">
                  <c:v>-1.228518499999997</c:v>
                </c:pt>
                <c:pt idx="1753">
                  <c:v>-1.2369884999999969</c:v>
                </c:pt>
                <c:pt idx="1754">
                  <c:v>-1.245975499999997</c:v>
                </c:pt>
                <c:pt idx="1755">
                  <c:v>-1.255446499999997</c:v>
                </c:pt>
                <c:pt idx="1756">
                  <c:v>-1.265417999999997</c:v>
                </c:pt>
                <c:pt idx="1757">
                  <c:v>-1.2757744999999971</c:v>
                </c:pt>
                <c:pt idx="1758">
                  <c:v>-1.2865269999999971</c:v>
                </c:pt>
                <c:pt idx="1759">
                  <c:v>-1.2978569999999972</c:v>
                </c:pt>
                <c:pt idx="1760">
                  <c:v>-1.3099239999999972</c:v>
                </c:pt>
                <c:pt idx="1761">
                  <c:v>-1.3228104999999972</c:v>
                </c:pt>
                <c:pt idx="1762">
                  <c:v>-1.3364834999999973</c:v>
                </c:pt>
                <c:pt idx="1763">
                  <c:v>-1.3508934999999973</c:v>
                </c:pt>
                <c:pt idx="1764">
                  <c:v>-1.3660624999999973</c:v>
                </c:pt>
                <c:pt idx="1765">
                  <c:v>-1.3819574999999973</c:v>
                </c:pt>
                <c:pt idx="1766">
                  <c:v>-1.3984409999999974</c:v>
                </c:pt>
                <c:pt idx="1767">
                  <c:v>-1.4154579999999974</c:v>
                </c:pt>
                <c:pt idx="1768">
                  <c:v>-1.4329149999999975</c:v>
                </c:pt>
                <c:pt idx="1769">
                  <c:v>-1.4508394999999974</c:v>
                </c:pt>
                <c:pt idx="1770">
                  <c:v>-1.4693579999999975</c:v>
                </c:pt>
                <c:pt idx="1771">
                  <c:v>-1.4884154999999974</c:v>
                </c:pt>
                <c:pt idx="1772">
                  <c:v>-1.5080999999999976</c:v>
                </c:pt>
                <c:pt idx="1773">
                  <c:v>-1.5284554999999975</c:v>
                </c:pt>
                <c:pt idx="1774">
                  <c:v>-1.5492894999999975</c:v>
                </c:pt>
                <c:pt idx="1775">
                  <c:v>-1.5704314999999975</c:v>
                </c:pt>
                <c:pt idx="1776">
                  <c:v>-1.5917659999999976</c:v>
                </c:pt>
                <c:pt idx="1777">
                  <c:v>-1.6132214999999976</c:v>
                </c:pt>
                <c:pt idx="1778">
                  <c:v>-1.6348584999999975</c:v>
                </c:pt>
                <c:pt idx="1779">
                  <c:v>-1.6567924999999974</c:v>
                </c:pt>
                <c:pt idx="1780">
                  <c:v>-1.6789629999999975</c:v>
                </c:pt>
                <c:pt idx="1781">
                  <c:v>-1.7013864999999975</c:v>
                </c:pt>
                <c:pt idx="1782">
                  <c:v>-1.7239914999999975</c:v>
                </c:pt>
                <c:pt idx="1783">
                  <c:v>-1.7466899999999974</c:v>
                </c:pt>
                <c:pt idx="1784">
                  <c:v>-1.7697074999999973</c:v>
                </c:pt>
                <c:pt idx="1785">
                  <c:v>-1.7929779999999973</c:v>
                </c:pt>
                <c:pt idx="1786">
                  <c:v>-1.8163474999999973</c:v>
                </c:pt>
                <c:pt idx="1787">
                  <c:v>-1.8398709999999974</c:v>
                </c:pt>
                <c:pt idx="1788">
                  <c:v>-1.8636034999999973</c:v>
                </c:pt>
                <c:pt idx="1789">
                  <c:v>-1.8873799999999974</c:v>
                </c:pt>
                <c:pt idx="1790">
                  <c:v>-1.9110959999999975</c:v>
                </c:pt>
                <c:pt idx="1791">
                  <c:v>-1.9348009999999976</c:v>
                </c:pt>
                <c:pt idx="1792">
                  <c:v>-1.9584674999999976</c:v>
                </c:pt>
                <c:pt idx="1793">
                  <c:v>-1.9823209999999976</c:v>
                </c:pt>
                <c:pt idx="1794">
                  <c:v>-2.0063999999999975</c:v>
                </c:pt>
                <c:pt idx="1795">
                  <c:v>-2.0305834999999974</c:v>
                </c:pt>
                <c:pt idx="1796">
                  <c:v>-2.0547229999999974</c:v>
                </c:pt>
                <c:pt idx="1797">
                  <c:v>-2.0786974999999974</c:v>
                </c:pt>
                <c:pt idx="1798">
                  <c:v>-2.1025619999999976</c:v>
                </c:pt>
                <c:pt idx="1799">
                  <c:v>-2.1262779999999974</c:v>
                </c:pt>
                <c:pt idx="1800">
                  <c:v>-2.1499334999999973</c:v>
                </c:pt>
                <c:pt idx="1801">
                  <c:v>-2.1734459999999971</c:v>
                </c:pt>
                <c:pt idx="1802">
                  <c:v>-2.1966009999999971</c:v>
                </c:pt>
                <c:pt idx="1803">
                  <c:v>-2.2194534999999971</c:v>
                </c:pt>
                <c:pt idx="1804">
                  <c:v>-2.2422564999999972</c:v>
                </c:pt>
                <c:pt idx="1805">
                  <c:v>-2.2652519999999972</c:v>
                </c:pt>
                <c:pt idx="1806">
                  <c:v>-2.2884619999999973</c:v>
                </c:pt>
                <c:pt idx="1807">
                  <c:v>-2.3118699999999972</c:v>
                </c:pt>
                <c:pt idx="1808">
                  <c:v>-2.335404499999997</c:v>
                </c:pt>
                <c:pt idx="1809">
                  <c:v>-2.3590874999999971</c:v>
                </c:pt>
                <c:pt idx="1810">
                  <c:v>-2.3830564999999972</c:v>
                </c:pt>
                <c:pt idx="1811">
                  <c:v>-2.4070474999999973</c:v>
                </c:pt>
                <c:pt idx="1812">
                  <c:v>-2.4309504999999971</c:v>
                </c:pt>
                <c:pt idx="1813">
                  <c:v>-2.4548644999999971</c:v>
                </c:pt>
                <c:pt idx="1814">
                  <c:v>-2.4787069999999973</c:v>
                </c:pt>
                <c:pt idx="1815">
                  <c:v>-2.5024284999999975</c:v>
                </c:pt>
                <c:pt idx="1816">
                  <c:v>-2.5261004999999974</c:v>
                </c:pt>
                <c:pt idx="1817">
                  <c:v>-2.5499429999999976</c:v>
                </c:pt>
                <c:pt idx="1818">
                  <c:v>-2.5739064999999974</c:v>
                </c:pt>
                <c:pt idx="1819">
                  <c:v>-2.5979304999999973</c:v>
                </c:pt>
                <c:pt idx="1820">
                  <c:v>-2.6219874999999973</c:v>
                </c:pt>
                <c:pt idx="1821">
                  <c:v>-2.6461159999999975</c:v>
                </c:pt>
                <c:pt idx="1822">
                  <c:v>-2.6703984999999975</c:v>
                </c:pt>
                <c:pt idx="1823">
                  <c:v>-2.6945874999999972</c:v>
                </c:pt>
                <c:pt idx="1824">
                  <c:v>-2.7185949999999974</c:v>
                </c:pt>
                <c:pt idx="1825">
                  <c:v>-2.7424594999999976</c:v>
                </c:pt>
                <c:pt idx="1826">
                  <c:v>-2.7662524999999976</c:v>
                </c:pt>
                <c:pt idx="1827">
                  <c:v>-2.7899739999999977</c:v>
                </c:pt>
                <c:pt idx="1828">
                  <c:v>-2.8137119999999975</c:v>
                </c:pt>
                <c:pt idx="1829">
                  <c:v>-2.8376259999999975</c:v>
                </c:pt>
                <c:pt idx="1830">
                  <c:v>-2.8615344999999976</c:v>
                </c:pt>
                <c:pt idx="1831">
                  <c:v>-2.8854099999999976</c:v>
                </c:pt>
                <c:pt idx="1832">
                  <c:v>-2.9093294999999975</c:v>
                </c:pt>
                <c:pt idx="1833">
                  <c:v>-2.9333369999999976</c:v>
                </c:pt>
                <c:pt idx="1834">
                  <c:v>-2.9572564999999975</c:v>
                </c:pt>
                <c:pt idx="1835">
                  <c:v>-2.9807799999999975</c:v>
                </c:pt>
                <c:pt idx="1836">
                  <c:v>-3.0037809999999974</c:v>
                </c:pt>
                <c:pt idx="1837">
                  <c:v>-3.0263034999999974</c:v>
                </c:pt>
                <c:pt idx="1838">
                  <c:v>-3.0483584999999973</c:v>
                </c:pt>
                <c:pt idx="1839">
                  <c:v>-3.0697039999999971</c:v>
                </c:pt>
                <c:pt idx="1840">
                  <c:v>-3.090350999999997</c:v>
                </c:pt>
                <c:pt idx="1841">
                  <c:v>-3.1104864999999968</c:v>
                </c:pt>
                <c:pt idx="1842">
                  <c:v>-3.1301104999999967</c:v>
                </c:pt>
                <c:pt idx="1843">
                  <c:v>-3.1492229999999966</c:v>
                </c:pt>
                <c:pt idx="1844">
                  <c:v>-3.1678184999999965</c:v>
                </c:pt>
                <c:pt idx="1845">
                  <c:v>-3.1860124999999964</c:v>
                </c:pt>
                <c:pt idx="1846">
                  <c:v>-3.2039204999999962</c:v>
                </c:pt>
                <c:pt idx="1847">
                  <c:v>-3.2213884999999962</c:v>
                </c:pt>
                <c:pt idx="1848">
                  <c:v>-3.2383009999999963</c:v>
                </c:pt>
                <c:pt idx="1849">
                  <c:v>-3.2547129999999962</c:v>
                </c:pt>
                <c:pt idx="1850">
                  <c:v>-3.270657499999996</c:v>
                </c:pt>
                <c:pt idx="1851">
                  <c:v>-3.2859254999999958</c:v>
                </c:pt>
                <c:pt idx="1852">
                  <c:v>-3.3003739999999957</c:v>
                </c:pt>
                <c:pt idx="1853">
                  <c:v>-3.3140799999999957</c:v>
                </c:pt>
                <c:pt idx="1854">
                  <c:v>-3.3271589999999955</c:v>
                </c:pt>
                <c:pt idx="1855">
                  <c:v>-3.3396439999999954</c:v>
                </c:pt>
                <c:pt idx="1856">
                  <c:v>-3.3514799999999956</c:v>
                </c:pt>
                <c:pt idx="1857">
                  <c:v>-3.3626559999999954</c:v>
                </c:pt>
                <c:pt idx="1858">
                  <c:v>-3.3730454999999955</c:v>
                </c:pt>
                <c:pt idx="1859">
                  <c:v>-3.3825109999999956</c:v>
                </c:pt>
                <c:pt idx="1860">
                  <c:v>-3.3910689999999954</c:v>
                </c:pt>
                <c:pt idx="1861">
                  <c:v>-3.3988734999999957</c:v>
                </c:pt>
                <c:pt idx="1862">
                  <c:v>-3.4060289999999958</c:v>
                </c:pt>
                <c:pt idx="1863">
                  <c:v>-3.4125299999999958</c:v>
                </c:pt>
                <c:pt idx="1864">
                  <c:v>-3.418453499999996</c:v>
                </c:pt>
                <c:pt idx="1865">
                  <c:v>-3.423936999999996</c:v>
                </c:pt>
                <c:pt idx="1866">
                  <c:v>-3.4290849999999962</c:v>
                </c:pt>
                <c:pt idx="1867">
                  <c:v>-3.4339249999999963</c:v>
                </c:pt>
                <c:pt idx="1868">
                  <c:v>-3.4385339999999962</c:v>
                </c:pt>
                <c:pt idx="1869">
                  <c:v>-3.4430879999999964</c:v>
                </c:pt>
                <c:pt idx="1870">
                  <c:v>-3.4476529999999963</c:v>
                </c:pt>
                <c:pt idx="1871">
                  <c:v>-3.4523719999999964</c:v>
                </c:pt>
                <c:pt idx="1872">
                  <c:v>-3.4573989999999966</c:v>
                </c:pt>
                <c:pt idx="1873">
                  <c:v>-3.4624589999999964</c:v>
                </c:pt>
                <c:pt idx="1874">
                  <c:v>-3.4672659999999964</c:v>
                </c:pt>
                <c:pt idx="1875">
                  <c:v>-3.4718474999999964</c:v>
                </c:pt>
                <c:pt idx="1876">
                  <c:v>-3.4761429999999964</c:v>
                </c:pt>
                <c:pt idx="1877">
                  <c:v>-3.4800259999999965</c:v>
                </c:pt>
                <c:pt idx="1878">
                  <c:v>-3.4835239999999965</c:v>
                </c:pt>
                <c:pt idx="1879">
                  <c:v>-3.4866699999999966</c:v>
                </c:pt>
                <c:pt idx="1880">
                  <c:v>-3.4894529999999966</c:v>
                </c:pt>
                <c:pt idx="1881">
                  <c:v>-3.4919059999999966</c:v>
                </c:pt>
                <c:pt idx="1882">
                  <c:v>-3.4941719999999967</c:v>
                </c:pt>
                <c:pt idx="1883">
                  <c:v>-3.4964104999999965</c:v>
                </c:pt>
                <c:pt idx="1884">
                  <c:v>-3.4986654999999964</c:v>
                </c:pt>
                <c:pt idx="1885">
                  <c:v>-3.5009314999999965</c:v>
                </c:pt>
                <c:pt idx="1886">
                  <c:v>-3.5031864999999964</c:v>
                </c:pt>
                <c:pt idx="1887">
                  <c:v>-3.5054414999999963</c:v>
                </c:pt>
                <c:pt idx="1888">
                  <c:v>-3.5077569999999962</c:v>
                </c:pt>
                <c:pt idx="1889">
                  <c:v>-3.5102044999999964</c:v>
                </c:pt>
                <c:pt idx="1890">
                  <c:v>-3.5127729999999966</c:v>
                </c:pt>
                <c:pt idx="1891">
                  <c:v>-3.5154459999999967</c:v>
                </c:pt>
                <c:pt idx="1892">
                  <c:v>-3.518217999999997</c:v>
                </c:pt>
                <c:pt idx="1893">
                  <c:v>-3.5209074999999967</c:v>
                </c:pt>
                <c:pt idx="1894">
                  <c:v>-3.5234869999999967</c:v>
                </c:pt>
                <c:pt idx="1895">
                  <c:v>-3.5260279999999966</c:v>
                </c:pt>
                <c:pt idx="1896">
                  <c:v>-3.5285854999999966</c:v>
                </c:pt>
                <c:pt idx="1897">
                  <c:v>-3.5311429999999966</c:v>
                </c:pt>
                <c:pt idx="1898">
                  <c:v>-3.5336399999999966</c:v>
                </c:pt>
                <c:pt idx="1899">
                  <c:v>-3.5361094999999967</c:v>
                </c:pt>
                <c:pt idx="1900">
                  <c:v>-3.5384249999999966</c:v>
                </c:pt>
                <c:pt idx="1901">
                  <c:v>-3.5405204999999964</c:v>
                </c:pt>
                <c:pt idx="1902">
                  <c:v>-3.5423629999999964</c:v>
                </c:pt>
                <c:pt idx="1903">
                  <c:v>-3.5439909999999966</c:v>
                </c:pt>
                <c:pt idx="1904">
                  <c:v>-3.5455804999999967</c:v>
                </c:pt>
                <c:pt idx="1905">
                  <c:v>-3.5471754999999967</c:v>
                </c:pt>
                <c:pt idx="1906">
                  <c:v>-3.5487979999999966</c:v>
                </c:pt>
                <c:pt idx="1907">
                  <c:v>-3.5505469999999963</c:v>
                </c:pt>
                <c:pt idx="1908">
                  <c:v>-3.5525654999999965</c:v>
                </c:pt>
                <c:pt idx="1909">
                  <c:v>-3.5547819999999963</c:v>
                </c:pt>
                <c:pt idx="1910">
                  <c:v>-3.5570864999999965</c:v>
                </c:pt>
                <c:pt idx="1911">
                  <c:v>-3.5595119999999967</c:v>
                </c:pt>
                <c:pt idx="1912">
                  <c:v>-3.5618549999999969</c:v>
                </c:pt>
                <c:pt idx="1913">
                  <c:v>-3.564038499999997</c:v>
                </c:pt>
                <c:pt idx="1914">
                  <c:v>-3.5660954999999972</c:v>
                </c:pt>
                <c:pt idx="1915">
                  <c:v>-3.5680699999999974</c:v>
                </c:pt>
                <c:pt idx="1916">
                  <c:v>-3.5701984999999974</c:v>
                </c:pt>
                <c:pt idx="1917">
                  <c:v>-3.5725854999999975</c:v>
                </c:pt>
                <c:pt idx="1918">
                  <c:v>-3.5750329999999977</c:v>
                </c:pt>
                <c:pt idx="1919">
                  <c:v>-3.5773814999999978</c:v>
                </c:pt>
                <c:pt idx="1920">
                  <c:v>-3.5797849999999976</c:v>
                </c:pt>
                <c:pt idx="1921">
                  <c:v>-3.5821884999999973</c:v>
                </c:pt>
                <c:pt idx="1922">
                  <c:v>-3.5844764999999974</c:v>
                </c:pt>
                <c:pt idx="1923">
                  <c:v>-3.5867589999999976</c:v>
                </c:pt>
                <c:pt idx="1924">
                  <c:v>-3.5891734999999976</c:v>
                </c:pt>
                <c:pt idx="1925">
                  <c:v>-3.5917529999999975</c:v>
                </c:pt>
                <c:pt idx="1926">
                  <c:v>-3.5943874999999976</c:v>
                </c:pt>
                <c:pt idx="1927">
                  <c:v>-3.5970219999999977</c:v>
                </c:pt>
                <c:pt idx="1928">
                  <c:v>-3.5996289999999975</c:v>
                </c:pt>
                <c:pt idx="1929">
                  <c:v>-3.6021589999999977</c:v>
                </c:pt>
                <c:pt idx="1930">
                  <c:v>-3.6044854999999978</c:v>
                </c:pt>
                <c:pt idx="1931">
                  <c:v>-3.6065094999999978</c:v>
                </c:pt>
                <c:pt idx="1932">
                  <c:v>-3.6081759999999976</c:v>
                </c:pt>
                <c:pt idx="1933">
                  <c:v>-3.6095509999999975</c:v>
                </c:pt>
                <c:pt idx="1934">
                  <c:v>-3.6106674999999977</c:v>
                </c:pt>
                <c:pt idx="1935">
                  <c:v>-3.6114594999999978</c:v>
                </c:pt>
                <c:pt idx="1936">
                  <c:v>-3.6123064999999976</c:v>
                </c:pt>
                <c:pt idx="1937">
                  <c:v>-3.6135659999999978</c:v>
                </c:pt>
                <c:pt idx="1938">
                  <c:v>-3.6151994999999979</c:v>
                </c:pt>
                <c:pt idx="1939">
                  <c:v>-3.6171024999999979</c:v>
                </c:pt>
                <c:pt idx="1940">
                  <c:v>-3.6194729999999979</c:v>
                </c:pt>
                <c:pt idx="1941">
                  <c:v>-3.622129499999998</c:v>
                </c:pt>
                <c:pt idx="1942">
                  <c:v>-3.6247419999999981</c:v>
                </c:pt>
                <c:pt idx="1943">
                  <c:v>-3.6272994999999981</c:v>
                </c:pt>
                <c:pt idx="1944">
                  <c:v>-3.629741499999998</c:v>
                </c:pt>
                <c:pt idx="1945">
                  <c:v>-3.6321614999999978</c:v>
                </c:pt>
                <c:pt idx="1946">
                  <c:v>-3.634504499999998</c:v>
                </c:pt>
                <c:pt idx="1947">
                  <c:v>-3.6365394999999978</c:v>
                </c:pt>
                <c:pt idx="1948">
                  <c:v>-3.6384314999999976</c:v>
                </c:pt>
                <c:pt idx="1949">
                  <c:v>-3.6404059999999978</c:v>
                </c:pt>
                <c:pt idx="1950">
                  <c:v>-3.6422759999999976</c:v>
                </c:pt>
                <c:pt idx="1951">
                  <c:v>-3.6438819999999978</c:v>
                </c:pt>
                <c:pt idx="1952">
                  <c:v>-3.645592499999998</c:v>
                </c:pt>
                <c:pt idx="1953">
                  <c:v>-3.6476769999999981</c:v>
                </c:pt>
                <c:pt idx="1954">
                  <c:v>-3.649805499999998</c:v>
                </c:pt>
                <c:pt idx="1955">
                  <c:v>-3.651768999999998</c:v>
                </c:pt>
                <c:pt idx="1956">
                  <c:v>-3.6535949999999979</c:v>
                </c:pt>
                <c:pt idx="1957">
                  <c:v>-3.6553329999999979</c:v>
                </c:pt>
                <c:pt idx="1958">
                  <c:v>-3.6570379999999978</c:v>
                </c:pt>
                <c:pt idx="1959">
                  <c:v>-3.6587539999999978</c:v>
                </c:pt>
                <c:pt idx="1960">
                  <c:v>-3.660524999999998</c:v>
                </c:pt>
                <c:pt idx="1961">
                  <c:v>-3.662510499999998</c:v>
                </c:pt>
                <c:pt idx="1962">
                  <c:v>-3.6649524999999978</c:v>
                </c:pt>
                <c:pt idx="1963">
                  <c:v>-3.667828999999998</c:v>
                </c:pt>
                <c:pt idx="1964">
                  <c:v>-3.6710849999999979</c:v>
                </c:pt>
                <c:pt idx="1965">
                  <c:v>-3.674764499999998</c:v>
                </c:pt>
                <c:pt idx="1966">
                  <c:v>-3.678262499999998</c:v>
                </c:pt>
                <c:pt idx="1967">
                  <c:v>-3.6807814999999979</c:v>
                </c:pt>
                <c:pt idx="1968">
                  <c:v>-3.6823599999999979</c:v>
                </c:pt>
                <c:pt idx="1969">
                  <c:v>-3.683333499999998</c:v>
                </c:pt>
                <c:pt idx="1970">
                  <c:v>-3.683476499999998</c:v>
                </c:pt>
                <c:pt idx="1971">
                  <c:v>-3.6829704999999979</c:v>
                </c:pt>
                <c:pt idx="1972">
                  <c:v>-3.6823599999999979</c:v>
                </c:pt>
                <c:pt idx="1973">
                  <c:v>-3.6819914999999979</c:v>
                </c:pt>
                <c:pt idx="1974">
                  <c:v>-3.6820134999999978</c:v>
                </c:pt>
                <c:pt idx="1975">
                  <c:v>-3.6823214999999978</c:v>
                </c:pt>
                <c:pt idx="1976">
                  <c:v>-3.682926499999998</c:v>
                </c:pt>
                <c:pt idx="1977">
                  <c:v>-3.6838174999999982</c:v>
                </c:pt>
                <c:pt idx="1978">
                  <c:v>-3.6847579999999982</c:v>
                </c:pt>
                <c:pt idx="1979">
                  <c:v>-3.6855114999999983</c:v>
                </c:pt>
                <c:pt idx="1980">
                  <c:v>-3.6862979999999981</c:v>
                </c:pt>
                <c:pt idx="1981">
                  <c:v>-3.6873319999999983</c:v>
                </c:pt>
                <c:pt idx="1982">
                  <c:v>-3.6881789999999981</c:v>
                </c:pt>
                <c:pt idx="1983">
                  <c:v>-3.688651999999998</c:v>
                </c:pt>
                <c:pt idx="1984">
                  <c:v>-3.6891799999999981</c:v>
                </c:pt>
                <c:pt idx="1985">
                  <c:v>-3.689960999999998</c:v>
                </c:pt>
                <c:pt idx="1986">
                  <c:v>-3.6909949999999982</c:v>
                </c:pt>
                <c:pt idx="1987">
                  <c:v>-3.6924689999999982</c:v>
                </c:pt>
                <c:pt idx="1988">
                  <c:v>-3.6943059999999983</c:v>
                </c:pt>
                <c:pt idx="1989">
                  <c:v>-3.6964124999999983</c:v>
                </c:pt>
                <c:pt idx="1990">
                  <c:v>-3.6989204999999985</c:v>
                </c:pt>
                <c:pt idx="1991">
                  <c:v>-3.7015824999999984</c:v>
                </c:pt>
                <c:pt idx="1992">
                  <c:v>-3.7041234999999983</c:v>
                </c:pt>
                <c:pt idx="1993">
                  <c:v>-3.7064829999999982</c:v>
                </c:pt>
                <c:pt idx="1994">
                  <c:v>-3.7086279999999983</c:v>
                </c:pt>
                <c:pt idx="1995">
                  <c:v>-3.7103934999999981</c:v>
                </c:pt>
                <c:pt idx="1996">
                  <c:v>-3.712015999999998</c:v>
                </c:pt>
                <c:pt idx="1997">
                  <c:v>-3.713979499999998</c:v>
                </c:pt>
                <c:pt idx="1998">
                  <c:v>-3.7161629999999981</c:v>
                </c:pt>
                <c:pt idx="1999">
                  <c:v>-3.7184454999999983</c:v>
                </c:pt>
                <c:pt idx="2000">
                  <c:v>-3.7210304999999981</c:v>
                </c:pt>
                <c:pt idx="2001">
                  <c:v>-3.7240609999999981</c:v>
                </c:pt>
                <c:pt idx="2002">
                  <c:v>-3.727498499999998</c:v>
                </c:pt>
                <c:pt idx="2003">
                  <c:v>-3.7310294999999982</c:v>
                </c:pt>
                <c:pt idx="2004">
                  <c:v>-3.7342414999999982</c:v>
                </c:pt>
                <c:pt idx="2005">
                  <c:v>-3.7368594999999982</c:v>
                </c:pt>
                <c:pt idx="2006">
                  <c:v>-3.7388504999999981</c:v>
                </c:pt>
                <c:pt idx="2007">
                  <c:v>-3.7404454999999981</c:v>
                </c:pt>
                <c:pt idx="2008">
                  <c:v>-3.7419799999999981</c:v>
                </c:pt>
                <c:pt idx="2009">
                  <c:v>-3.7437069999999979</c:v>
                </c:pt>
                <c:pt idx="2010">
                  <c:v>-3.745582499999998</c:v>
                </c:pt>
                <c:pt idx="2011">
                  <c:v>-3.747710999999998</c:v>
                </c:pt>
                <c:pt idx="2012">
                  <c:v>-3.7502409999999982</c:v>
                </c:pt>
                <c:pt idx="2013">
                  <c:v>-3.7531449999999982</c:v>
                </c:pt>
                <c:pt idx="2014">
                  <c:v>-3.7561919999999982</c:v>
                </c:pt>
                <c:pt idx="2015">
                  <c:v>-3.7590904999999983</c:v>
                </c:pt>
                <c:pt idx="2016">
                  <c:v>-3.7617854999999984</c:v>
                </c:pt>
                <c:pt idx="2017">
                  <c:v>-3.7639579999999984</c:v>
                </c:pt>
                <c:pt idx="2018">
                  <c:v>-3.7653934999999983</c:v>
                </c:pt>
                <c:pt idx="2019">
                  <c:v>-3.7660754999999981</c:v>
                </c:pt>
                <c:pt idx="2020">
                  <c:v>-3.7661359999999982</c:v>
                </c:pt>
                <c:pt idx="2021">
                  <c:v>-3.7657014999999983</c:v>
                </c:pt>
                <c:pt idx="2022">
                  <c:v>-3.7648654999999982</c:v>
                </c:pt>
                <c:pt idx="2023">
                  <c:v>-3.7638534999999984</c:v>
                </c:pt>
                <c:pt idx="2024">
                  <c:v>-3.7629679999999985</c:v>
                </c:pt>
                <c:pt idx="2025">
                  <c:v>-3.7625224999999984</c:v>
                </c:pt>
                <c:pt idx="2026">
                  <c:v>-3.7625279999999983</c:v>
                </c:pt>
                <c:pt idx="2027">
                  <c:v>-3.7630119999999985</c:v>
                </c:pt>
                <c:pt idx="2028">
                  <c:v>-3.7637819999999986</c:v>
                </c:pt>
                <c:pt idx="2029">
                  <c:v>-3.7645739999999988</c:v>
                </c:pt>
                <c:pt idx="2030">
                  <c:v>-3.765382499999999</c:v>
                </c:pt>
                <c:pt idx="2031">
                  <c:v>-3.7662239999999989</c:v>
                </c:pt>
                <c:pt idx="2032">
                  <c:v>-3.766834499999999</c:v>
                </c:pt>
                <c:pt idx="2033">
                  <c:v>-3.7670104999999992</c:v>
                </c:pt>
                <c:pt idx="2034">
                  <c:v>-3.7673294999999993</c:v>
                </c:pt>
                <c:pt idx="2035">
                  <c:v>-3.7681104999999993</c:v>
                </c:pt>
                <c:pt idx="2036">
                  <c:v>-3.7691334999999992</c:v>
                </c:pt>
                <c:pt idx="2037">
                  <c:v>-3.7703544999999994</c:v>
                </c:pt>
                <c:pt idx="2038">
                  <c:v>-3.7718834999999995</c:v>
                </c:pt>
                <c:pt idx="2039">
                  <c:v>-3.7736104999999993</c:v>
                </c:pt>
                <c:pt idx="2040">
                  <c:v>-3.7753374999999991</c:v>
                </c:pt>
                <c:pt idx="2041">
                  <c:v>-3.776937999999999</c:v>
                </c:pt>
                <c:pt idx="2042">
                  <c:v>-3.778164499999999</c:v>
                </c:pt>
                <c:pt idx="2043">
                  <c:v>-3.7787419999999989</c:v>
                </c:pt>
                <c:pt idx="2044">
                  <c:v>-3.7786924999999991</c:v>
                </c:pt>
                <c:pt idx="2045">
                  <c:v>-3.7784394999999993</c:v>
                </c:pt>
                <c:pt idx="2046">
                  <c:v>-3.7782414999999991</c:v>
                </c:pt>
                <c:pt idx="2047">
                  <c:v>-3.7781424999999991</c:v>
                </c:pt>
                <c:pt idx="2048">
                  <c:v>-3.7784284999999991</c:v>
                </c:pt>
                <c:pt idx="2049">
                  <c:v>-3.7790829999999991</c:v>
                </c:pt>
                <c:pt idx="2050">
                  <c:v>-3.7797924999999992</c:v>
                </c:pt>
                <c:pt idx="2051">
                  <c:v>-3.7806339999999992</c:v>
                </c:pt>
                <c:pt idx="2052">
                  <c:v>-3.7815964999999991</c:v>
                </c:pt>
                <c:pt idx="2053">
                  <c:v>-3.7825094999999993</c:v>
                </c:pt>
                <c:pt idx="2054">
                  <c:v>-3.7834389999999991</c:v>
                </c:pt>
                <c:pt idx="2055">
                  <c:v>-3.7847809999999993</c:v>
                </c:pt>
                <c:pt idx="2056">
                  <c:v>-3.7864144999999994</c:v>
                </c:pt>
                <c:pt idx="2057">
                  <c:v>-3.7876574999999995</c:v>
                </c:pt>
                <c:pt idx="2058">
                  <c:v>-3.7887464999999994</c:v>
                </c:pt>
                <c:pt idx="2059">
                  <c:v>-3.7900059999999995</c:v>
                </c:pt>
                <c:pt idx="2060">
                  <c:v>-3.7909464999999996</c:v>
                </c:pt>
                <c:pt idx="2061">
                  <c:v>-3.7914084999999997</c:v>
                </c:pt>
                <c:pt idx="2062">
                  <c:v>-3.7920629999999997</c:v>
                </c:pt>
                <c:pt idx="2063">
                  <c:v>-3.7931629999999998</c:v>
                </c:pt>
                <c:pt idx="2064">
                  <c:v>-3.7941694999999998</c:v>
                </c:pt>
                <c:pt idx="2065">
                  <c:v>-3.7950109999999997</c:v>
                </c:pt>
                <c:pt idx="2066">
                  <c:v>-3.7961494999999998</c:v>
                </c:pt>
                <c:pt idx="2067">
                  <c:v>-3.7976674999999998</c:v>
                </c:pt>
                <c:pt idx="2068">
                  <c:v>-3.799356</c:v>
                </c:pt>
                <c:pt idx="2069">
                  <c:v>-3.8013525000000001</c:v>
                </c:pt>
                <c:pt idx="2070">
                  <c:v>-3.8034535000000003</c:v>
                </c:pt>
                <c:pt idx="2071">
                  <c:v>-3.8051585000000001</c:v>
                </c:pt>
                <c:pt idx="2072">
                  <c:v>-3.8066050000000002</c:v>
                </c:pt>
                <c:pt idx="2073">
                  <c:v>-3.8082990000000003</c:v>
                </c:pt>
                <c:pt idx="2074">
                  <c:v>-3.8103505000000002</c:v>
                </c:pt>
                <c:pt idx="2075">
                  <c:v>-3.8123580000000001</c:v>
                </c:pt>
                <c:pt idx="2076">
                  <c:v>-3.8143929999999999</c:v>
                </c:pt>
                <c:pt idx="2077">
                  <c:v>-3.8168405000000001</c:v>
                </c:pt>
                <c:pt idx="2078">
                  <c:v>-3.8193869999999999</c:v>
                </c:pt>
                <c:pt idx="2079">
                  <c:v>-3.821917</c:v>
                </c:pt>
                <c:pt idx="2080">
                  <c:v>-3.8247990000000001</c:v>
                </c:pt>
                <c:pt idx="2081">
                  <c:v>-3.8280110000000001</c:v>
                </c:pt>
                <c:pt idx="2082">
                  <c:v>-3.8313549999999998</c:v>
                </c:pt>
                <c:pt idx="2083">
                  <c:v>-3.8351004999999998</c:v>
                </c:pt>
                <c:pt idx="2084">
                  <c:v>-3.8392035</c:v>
                </c:pt>
                <c:pt idx="2085">
                  <c:v>-3.8429709999999999</c:v>
                </c:pt>
                <c:pt idx="2086">
                  <c:v>-3.8464689999999999</c:v>
                </c:pt>
                <c:pt idx="2087">
                  <c:v>-3.850352</c:v>
                </c:pt>
                <c:pt idx="2088">
                  <c:v>-3.8545045</c:v>
                </c:pt>
                <c:pt idx="2089">
                  <c:v>-3.8586295000000002</c:v>
                </c:pt>
                <c:pt idx="2090">
                  <c:v>-3.8631175</c:v>
                </c:pt>
                <c:pt idx="2091">
                  <c:v>-3.8679410000000001</c:v>
                </c:pt>
                <c:pt idx="2092">
                  <c:v>-3.8724455</c:v>
                </c:pt>
                <c:pt idx="2093">
                  <c:v>-3.8764880000000002</c:v>
                </c:pt>
                <c:pt idx="2094">
                  <c:v>-3.8801785</c:v>
                </c:pt>
                <c:pt idx="2095">
                  <c:v>-3.883451</c:v>
                </c:pt>
                <c:pt idx="2096">
                  <c:v>-3.8860524999999999</c:v>
                </c:pt>
                <c:pt idx="2097">
                  <c:v>-3.8880490000000001</c:v>
                </c:pt>
                <c:pt idx="2098">
                  <c:v>-3.8896990000000002</c:v>
                </c:pt>
                <c:pt idx="2099">
                  <c:v>-3.8908870000000002</c:v>
                </c:pt>
                <c:pt idx="2100">
                  <c:v>-3.8919870000000003</c:v>
                </c:pt>
                <c:pt idx="2101">
                  <c:v>-3.8936150000000005</c:v>
                </c:pt>
                <c:pt idx="2102">
                  <c:v>-3.8958590000000006</c:v>
                </c:pt>
                <c:pt idx="2103">
                  <c:v>-3.8982680000000007</c:v>
                </c:pt>
                <c:pt idx="2104">
                  <c:v>-3.9006055000000006</c:v>
                </c:pt>
                <c:pt idx="2105">
                  <c:v>-3.9030585000000007</c:v>
                </c:pt>
                <c:pt idx="2106">
                  <c:v>-3.9054070000000007</c:v>
                </c:pt>
                <c:pt idx="2107">
                  <c:v>-3.9073925000000007</c:v>
                </c:pt>
                <c:pt idx="2108">
                  <c:v>-3.9092130000000007</c:v>
                </c:pt>
                <c:pt idx="2109">
                  <c:v>-3.9110940000000007</c:v>
                </c:pt>
                <c:pt idx="2110">
                  <c:v>-3.9129145000000007</c:v>
                </c:pt>
                <c:pt idx="2111">
                  <c:v>-3.9145590000000006</c:v>
                </c:pt>
                <c:pt idx="2112">
                  <c:v>-3.9160935000000006</c:v>
                </c:pt>
                <c:pt idx="2113">
                  <c:v>-3.9173915000000004</c:v>
                </c:pt>
                <c:pt idx="2114">
                  <c:v>-3.9184530000000004</c:v>
                </c:pt>
                <c:pt idx="2115">
                  <c:v>-3.9195145000000005</c:v>
                </c:pt>
                <c:pt idx="2116">
                  <c:v>-3.9206805000000005</c:v>
                </c:pt>
                <c:pt idx="2117">
                  <c:v>-3.9219235000000006</c:v>
                </c:pt>
                <c:pt idx="2118">
                  <c:v>-3.9233095000000007</c:v>
                </c:pt>
                <c:pt idx="2119">
                  <c:v>-3.9249595000000008</c:v>
                </c:pt>
                <c:pt idx="2120">
                  <c:v>-3.9267415000000008</c:v>
                </c:pt>
                <c:pt idx="2121">
                  <c:v>-3.9285895000000006</c:v>
                </c:pt>
                <c:pt idx="2122">
                  <c:v>-3.9306245000000004</c:v>
                </c:pt>
                <c:pt idx="2123">
                  <c:v>-3.9327860000000006</c:v>
                </c:pt>
                <c:pt idx="2124">
                  <c:v>-3.9351895000000003</c:v>
                </c:pt>
                <c:pt idx="2125">
                  <c:v>-3.9379450000000005</c:v>
                </c:pt>
                <c:pt idx="2126">
                  <c:v>-3.9410085000000006</c:v>
                </c:pt>
                <c:pt idx="2127">
                  <c:v>-3.9442755000000007</c:v>
                </c:pt>
                <c:pt idx="2128">
                  <c:v>-3.9476360000000006</c:v>
                </c:pt>
                <c:pt idx="2129">
                  <c:v>-3.9510845000000008</c:v>
                </c:pt>
                <c:pt idx="2130">
                  <c:v>-3.954511000000001</c:v>
                </c:pt>
                <c:pt idx="2131">
                  <c:v>-3.9577945000000012</c:v>
                </c:pt>
                <c:pt idx="2132">
                  <c:v>-3.9608470000000011</c:v>
                </c:pt>
                <c:pt idx="2133">
                  <c:v>-3.963817000000001</c:v>
                </c:pt>
                <c:pt idx="2134">
                  <c:v>-3.966803500000001</c:v>
                </c:pt>
                <c:pt idx="2135">
                  <c:v>-3.9698175000000009</c:v>
                </c:pt>
                <c:pt idx="2136">
                  <c:v>-3.9728535000000007</c:v>
                </c:pt>
                <c:pt idx="2137">
                  <c:v>-3.9758730000000009</c:v>
                </c:pt>
                <c:pt idx="2138">
                  <c:v>-3.9790245000000009</c:v>
                </c:pt>
                <c:pt idx="2139">
                  <c:v>-3.982231000000001</c:v>
                </c:pt>
                <c:pt idx="2140">
                  <c:v>-3.9854705000000008</c:v>
                </c:pt>
                <c:pt idx="2141">
                  <c:v>-3.9888475000000008</c:v>
                </c:pt>
                <c:pt idx="2142">
                  <c:v>-3.9923840000000008</c:v>
                </c:pt>
                <c:pt idx="2143">
                  <c:v>-3.9959810000000009</c:v>
                </c:pt>
                <c:pt idx="2144">
                  <c:v>-3.9993470000000011</c:v>
                </c:pt>
                <c:pt idx="2145">
                  <c:v>-4.002278500000001</c:v>
                </c:pt>
                <c:pt idx="2146">
                  <c:v>-4.004731500000001</c:v>
                </c:pt>
                <c:pt idx="2147">
                  <c:v>-4.0068215000000009</c:v>
                </c:pt>
                <c:pt idx="2148">
                  <c:v>-4.0086255000000008</c:v>
                </c:pt>
                <c:pt idx="2149">
                  <c:v>-4.0102645000000008</c:v>
                </c:pt>
                <c:pt idx="2150">
                  <c:v>-4.0118815000000012</c:v>
                </c:pt>
                <c:pt idx="2151">
                  <c:v>-4.0135810000000012</c:v>
                </c:pt>
                <c:pt idx="2152">
                  <c:v>-4.0154070000000015</c:v>
                </c:pt>
                <c:pt idx="2153">
                  <c:v>-4.0174145000000019</c:v>
                </c:pt>
                <c:pt idx="2154">
                  <c:v>-4.0196310000000022</c:v>
                </c:pt>
                <c:pt idx="2155">
                  <c:v>-4.0219465000000021</c:v>
                </c:pt>
                <c:pt idx="2156">
                  <c:v>-4.024366500000002</c:v>
                </c:pt>
                <c:pt idx="2157">
                  <c:v>-4.0268635000000019</c:v>
                </c:pt>
                <c:pt idx="2158">
                  <c:v>-4.0292560000000019</c:v>
                </c:pt>
                <c:pt idx="2159">
                  <c:v>-4.0315385000000017</c:v>
                </c:pt>
                <c:pt idx="2160">
                  <c:v>-4.0337385000000019</c:v>
                </c:pt>
                <c:pt idx="2161">
                  <c:v>-4.0358120000000017</c:v>
                </c:pt>
                <c:pt idx="2162">
                  <c:v>-4.0378855000000016</c:v>
                </c:pt>
                <c:pt idx="2163">
                  <c:v>-4.0400305000000012</c:v>
                </c:pt>
                <c:pt idx="2164">
                  <c:v>-4.0421920000000009</c:v>
                </c:pt>
                <c:pt idx="2165">
                  <c:v>-4.0443095000000007</c:v>
                </c:pt>
                <c:pt idx="2166">
                  <c:v>-4.046421500000001</c:v>
                </c:pt>
                <c:pt idx="2167">
                  <c:v>-4.0484730000000013</c:v>
                </c:pt>
                <c:pt idx="2168">
                  <c:v>-4.050453000000001</c:v>
                </c:pt>
                <c:pt idx="2169">
                  <c:v>-4.0524495000000007</c:v>
                </c:pt>
                <c:pt idx="2170">
                  <c:v>-4.0543470000000008</c:v>
                </c:pt>
                <c:pt idx="2171">
                  <c:v>-4.0561785000000006</c:v>
                </c:pt>
                <c:pt idx="2172">
                  <c:v>-4.0580430000000005</c:v>
                </c:pt>
                <c:pt idx="2173">
                  <c:v>-4.0600835000000002</c:v>
                </c:pt>
                <c:pt idx="2174">
                  <c:v>-4.0623605000000005</c:v>
                </c:pt>
                <c:pt idx="2175">
                  <c:v>-4.0648685000000002</c:v>
                </c:pt>
                <c:pt idx="2176">
                  <c:v>-4.067558</c:v>
                </c:pt>
                <c:pt idx="2177">
                  <c:v>-4.0702255000000003</c:v>
                </c:pt>
                <c:pt idx="2178">
                  <c:v>-4.0728325000000005</c:v>
                </c:pt>
                <c:pt idx="2179">
                  <c:v>-4.0753625000000007</c:v>
                </c:pt>
                <c:pt idx="2180">
                  <c:v>-4.0778870000000005</c:v>
                </c:pt>
                <c:pt idx="2181">
                  <c:v>-4.0804005000000005</c:v>
                </c:pt>
                <c:pt idx="2182">
                  <c:v>-4.0828645000000003</c:v>
                </c:pt>
                <c:pt idx="2183">
                  <c:v>-4.0852900000000005</c:v>
                </c:pt>
                <c:pt idx="2184">
                  <c:v>-4.0876440000000009</c:v>
                </c:pt>
                <c:pt idx="2185">
                  <c:v>-4.0899705000000006</c:v>
                </c:pt>
                <c:pt idx="2186">
                  <c:v>-4.0922695000000004</c:v>
                </c:pt>
                <c:pt idx="2187">
                  <c:v>-4.0946180000000005</c:v>
                </c:pt>
                <c:pt idx="2188">
                  <c:v>-4.0970105000000006</c:v>
                </c:pt>
                <c:pt idx="2189">
                  <c:v>-4.0994855000000001</c:v>
                </c:pt>
                <c:pt idx="2190">
                  <c:v>-4.1021419999999997</c:v>
                </c:pt>
                <c:pt idx="2191">
                  <c:v>-4.1049084999999996</c:v>
                </c:pt>
                <c:pt idx="2192">
                  <c:v>-4.1077794999999995</c:v>
                </c:pt>
                <c:pt idx="2193">
                  <c:v>-4.1106999999999996</c:v>
                </c:pt>
                <c:pt idx="2194">
                  <c:v>-4.1136204999999997</c:v>
                </c:pt>
                <c:pt idx="2195">
                  <c:v>-4.11653</c:v>
                </c:pt>
                <c:pt idx="2196">
                  <c:v>-4.1194009999999999</c:v>
                </c:pt>
                <c:pt idx="2197">
                  <c:v>-4.1222335000000001</c:v>
                </c:pt>
                <c:pt idx="2198">
                  <c:v>-4.1249834999999999</c:v>
                </c:pt>
                <c:pt idx="2199">
                  <c:v>-4.1277225</c:v>
                </c:pt>
                <c:pt idx="2200">
                  <c:v>-4.1304175000000001</c:v>
                </c:pt>
                <c:pt idx="2201">
                  <c:v>-4.133019</c:v>
                </c:pt>
                <c:pt idx="2202">
                  <c:v>-4.1355765</c:v>
                </c:pt>
                <c:pt idx="2203">
                  <c:v>-4.1381174999999999</c:v>
                </c:pt>
                <c:pt idx="2204">
                  <c:v>-4.1407410000000002</c:v>
                </c:pt>
                <c:pt idx="2205">
                  <c:v>-4.1436065000000006</c:v>
                </c:pt>
                <c:pt idx="2206">
                  <c:v>-4.1470055000000006</c:v>
                </c:pt>
                <c:pt idx="2207">
                  <c:v>-4.1511030000000009</c:v>
                </c:pt>
                <c:pt idx="2208">
                  <c:v>-4.1558825000000006</c:v>
                </c:pt>
                <c:pt idx="2209">
                  <c:v>-4.1612395000000006</c:v>
                </c:pt>
                <c:pt idx="2210">
                  <c:v>-4.1670860000000003</c:v>
                </c:pt>
                <c:pt idx="2211">
                  <c:v>-4.1733945000000006</c:v>
                </c:pt>
                <c:pt idx="2212">
                  <c:v>-4.1800715000000004</c:v>
                </c:pt>
                <c:pt idx="2213">
                  <c:v>-4.1870675000000004</c:v>
                </c:pt>
                <c:pt idx="2214">
                  <c:v>-4.1943495000000004</c:v>
                </c:pt>
                <c:pt idx="2215">
                  <c:v>-4.2019890000000002</c:v>
                </c:pt>
                <c:pt idx="2216">
                  <c:v>-4.2100520000000001</c:v>
                </c:pt>
                <c:pt idx="2217">
                  <c:v>-4.2185275000000004</c:v>
                </c:pt>
                <c:pt idx="2218">
                  <c:v>-4.2276630000000006</c:v>
                </c:pt>
                <c:pt idx="2219">
                  <c:v>-4.2375960000000008</c:v>
                </c:pt>
                <c:pt idx="2220">
                  <c:v>-4.2482990000000012</c:v>
                </c:pt>
                <c:pt idx="2221">
                  <c:v>-4.2598325000000008</c:v>
                </c:pt>
                <c:pt idx="2222">
                  <c:v>-4.272218500000001</c:v>
                </c:pt>
                <c:pt idx="2223">
                  <c:v>-4.285517500000001</c:v>
                </c:pt>
                <c:pt idx="2224">
                  <c:v>-4.299735000000001</c:v>
                </c:pt>
                <c:pt idx="2225">
                  <c:v>-4.3149425000000008</c:v>
                </c:pt>
                <c:pt idx="2226">
                  <c:v>-4.3312060000000008</c:v>
                </c:pt>
                <c:pt idx="2227">
                  <c:v>-4.3484650000000009</c:v>
                </c:pt>
                <c:pt idx="2228">
                  <c:v>-4.3666315000000013</c:v>
                </c:pt>
                <c:pt idx="2229">
                  <c:v>-4.3856230000000016</c:v>
                </c:pt>
                <c:pt idx="2230">
                  <c:v>-4.4054395000000017</c:v>
                </c:pt>
                <c:pt idx="2231">
                  <c:v>-4.4260700000000019</c:v>
                </c:pt>
                <c:pt idx="2232">
                  <c:v>-4.4475970000000018</c:v>
                </c:pt>
                <c:pt idx="2233">
                  <c:v>-4.4698445000000016</c:v>
                </c:pt>
                <c:pt idx="2234">
                  <c:v>-4.4926310000000012</c:v>
                </c:pt>
                <c:pt idx="2235">
                  <c:v>-4.5158465000000012</c:v>
                </c:pt>
                <c:pt idx="2236">
                  <c:v>-4.5392325000000016</c:v>
                </c:pt>
                <c:pt idx="2237">
                  <c:v>-4.5627065000000018</c:v>
                </c:pt>
                <c:pt idx="2238">
                  <c:v>-4.5861915000000018</c:v>
                </c:pt>
                <c:pt idx="2239">
                  <c:v>-4.609786500000002</c:v>
                </c:pt>
                <c:pt idx="2240">
                  <c:v>-4.6335630000000023</c:v>
                </c:pt>
                <c:pt idx="2241">
                  <c:v>-4.6575375000000019</c:v>
                </c:pt>
                <c:pt idx="2242">
                  <c:v>-4.6819960000000016</c:v>
                </c:pt>
                <c:pt idx="2243">
                  <c:v>-4.7070870000000014</c:v>
                </c:pt>
                <c:pt idx="2244">
                  <c:v>-4.7329040000000013</c:v>
                </c:pt>
                <c:pt idx="2245">
                  <c:v>-4.759392000000001</c:v>
                </c:pt>
                <c:pt idx="2246">
                  <c:v>-4.7863860000000011</c:v>
                </c:pt>
                <c:pt idx="2247">
                  <c:v>-4.8137265000000014</c:v>
                </c:pt>
                <c:pt idx="2248">
                  <c:v>-4.8411440000000017</c:v>
                </c:pt>
                <c:pt idx="2249">
                  <c:v>-4.8684460000000014</c:v>
                </c:pt>
                <c:pt idx="2250">
                  <c:v>-4.8955390000000012</c:v>
                </c:pt>
                <c:pt idx="2251">
                  <c:v>-4.9225000000000012</c:v>
                </c:pt>
                <c:pt idx="2252">
                  <c:v>-4.9493235000000011</c:v>
                </c:pt>
                <c:pt idx="2253">
                  <c:v>-4.9759490000000008</c:v>
                </c:pt>
                <c:pt idx="2254">
                  <c:v>-5.0024810000000013</c:v>
                </c:pt>
                <c:pt idx="2255">
                  <c:v>-5.0289360000000016</c:v>
                </c:pt>
                <c:pt idx="2256">
                  <c:v>-5.0552095000000019</c:v>
                </c:pt>
                <c:pt idx="2257">
                  <c:v>-5.0813840000000017</c:v>
                </c:pt>
                <c:pt idx="2258">
                  <c:v>-5.1076795000000015</c:v>
                </c:pt>
                <c:pt idx="2259">
                  <c:v>-5.1340300000000019</c:v>
                </c:pt>
                <c:pt idx="2260">
                  <c:v>-5.1603695000000016</c:v>
                </c:pt>
                <c:pt idx="2261">
                  <c:v>-5.1866705000000017</c:v>
                </c:pt>
                <c:pt idx="2262">
                  <c:v>-5.2127845000000015</c:v>
                </c:pt>
                <c:pt idx="2263">
                  <c:v>-5.2387775000000012</c:v>
                </c:pt>
                <c:pt idx="2264">
                  <c:v>-5.2646770000000016</c:v>
                </c:pt>
                <c:pt idx="2265">
                  <c:v>-5.2906645000000019</c:v>
                </c:pt>
                <c:pt idx="2266">
                  <c:v>-5.3168390000000016</c:v>
                </c:pt>
                <c:pt idx="2267">
                  <c:v>-5.3431345000000015</c:v>
                </c:pt>
                <c:pt idx="2268">
                  <c:v>-5.3696335000000017</c:v>
                </c:pt>
                <c:pt idx="2269">
                  <c:v>-5.3962755000000016</c:v>
                </c:pt>
                <c:pt idx="2270">
                  <c:v>-5.4230275000000017</c:v>
                </c:pt>
                <c:pt idx="2271">
                  <c:v>-5.4499060000000012</c:v>
                </c:pt>
                <c:pt idx="2272">
                  <c:v>-5.4767460000000012</c:v>
                </c:pt>
                <c:pt idx="2273">
                  <c:v>-5.5033770000000013</c:v>
                </c:pt>
                <c:pt idx="2274">
                  <c:v>-5.5297440000000009</c:v>
                </c:pt>
                <c:pt idx="2275">
                  <c:v>-5.5558525000000012</c:v>
                </c:pt>
                <c:pt idx="2276">
                  <c:v>-5.5817850000000009</c:v>
                </c:pt>
                <c:pt idx="2277">
                  <c:v>-5.6077285000000012</c:v>
                </c:pt>
                <c:pt idx="2278">
                  <c:v>-5.6337765000000015</c:v>
                </c:pt>
                <c:pt idx="2279">
                  <c:v>-5.6599235000000014</c:v>
                </c:pt>
                <c:pt idx="2280">
                  <c:v>-5.6861805000000016</c:v>
                </c:pt>
                <c:pt idx="2281">
                  <c:v>-5.7124045000000017</c:v>
                </c:pt>
                <c:pt idx="2282">
                  <c:v>-5.7384855000000012</c:v>
                </c:pt>
                <c:pt idx="2283">
                  <c:v>-5.7643795000000013</c:v>
                </c:pt>
                <c:pt idx="2284">
                  <c:v>-5.7900095000000009</c:v>
                </c:pt>
                <c:pt idx="2285">
                  <c:v>-5.8152545000000009</c:v>
                </c:pt>
                <c:pt idx="2286">
                  <c:v>-5.8400980000000011</c:v>
                </c:pt>
                <c:pt idx="2287">
                  <c:v>-5.8646060000000011</c:v>
                </c:pt>
                <c:pt idx="2288">
                  <c:v>-5.8886135000000008</c:v>
                </c:pt>
                <c:pt idx="2289">
                  <c:v>-5.9121755000000009</c:v>
                </c:pt>
                <c:pt idx="2290">
                  <c:v>-5.9354735000000005</c:v>
                </c:pt>
                <c:pt idx="2291">
                  <c:v>-5.9585845000000006</c:v>
                </c:pt>
                <c:pt idx="2292">
                  <c:v>-5.9814865000000008</c:v>
                </c:pt>
                <c:pt idx="2293">
                  <c:v>-6.0040695000000008</c:v>
                </c:pt>
                <c:pt idx="2294">
                  <c:v>-6.0263225000000009</c:v>
                </c:pt>
                <c:pt idx="2295">
                  <c:v>-6.0481080000000009</c:v>
                </c:pt>
                <c:pt idx="2296">
                  <c:v>-6.0693435000000013</c:v>
                </c:pt>
                <c:pt idx="2297">
                  <c:v>-6.0899740000000016</c:v>
                </c:pt>
                <c:pt idx="2298">
                  <c:v>-6.1100105000000013</c:v>
                </c:pt>
                <c:pt idx="2299">
                  <c:v>-6.1294970000000015</c:v>
                </c:pt>
                <c:pt idx="2300">
                  <c:v>-6.1483785000000015</c:v>
                </c:pt>
                <c:pt idx="2301">
                  <c:v>-6.1666550000000013</c:v>
                </c:pt>
                <c:pt idx="2302">
                  <c:v>-6.1844365000000012</c:v>
                </c:pt>
                <c:pt idx="2303">
                  <c:v>-6.2017670000000011</c:v>
                </c:pt>
                <c:pt idx="2304">
                  <c:v>-6.2185035000000015</c:v>
                </c:pt>
                <c:pt idx="2305">
                  <c:v>-6.2346790000000016</c:v>
                </c:pt>
                <c:pt idx="2306">
                  <c:v>-6.2502440000000012</c:v>
                </c:pt>
                <c:pt idx="2307">
                  <c:v>-6.2649950000000016</c:v>
                </c:pt>
                <c:pt idx="2308">
                  <c:v>-6.2789265000000016</c:v>
                </c:pt>
                <c:pt idx="2309">
                  <c:v>-6.2920660000000019</c:v>
                </c:pt>
                <c:pt idx="2310">
                  <c:v>-6.3044685000000023</c:v>
                </c:pt>
                <c:pt idx="2311">
                  <c:v>-6.3162165000000021</c:v>
                </c:pt>
                <c:pt idx="2312">
                  <c:v>-6.3273650000000021</c:v>
                </c:pt>
                <c:pt idx="2313">
                  <c:v>-6.3379800000000017</c:v>
                </c:pt>
                <c:pt idx="2314">
                  <c:v>-6.3480725000000016</c:v>
                </c:pt>
                <c:pt idx="2315">
                  <c:v>-6.3577360000000018</c:v>
                </c:pt>
                <c:pt idx="2316">
                  <c:v>-6.3669925000000021</c:v>
                </c:pt>
                <c:pt idx="2317">
                  <c:v>-6.3757980000000023</c:v>
                </c:pt>
                <c:pt idx="2318">
                  <c:v>-6.384158000000002</c:v>
                </c:pt>
                <c:pt idx="2319">
                  <c:v>-6.3920340000000024</c:v>
                </c:pt>
                <c:pt idx="2320">
                  <c:v>-6.3993490000000026</c:v>
                </c:pt>
                <c:pt idx="2321">
                  <c:v>-6.4060370000000022</c:v>
                </c:pt>
                <c:pt idx="2322">
                  <c:v>-6.4121530000000018</c:v>
                </c:pt>
                <c:pt idx="2323">
                  <c:v>-6.417768500000002</c:v>
                </c:pt>
                <c:pt idx="2324">
                  <c:v>-6.4229660000000024</c:v>
                </c:pt>
                <c:pt idx="2325">
                  <c:v>-6.4277455000000021</c:v>
                </c:pt>
                <c:pt idx="2326">
                  <c:v>-6.4321785000000018</c:v>
                </c:pt>
                <c:pt idx="2327">
                  <c:v>-6.4362980000000016</c:v>
                </c:pt>
                <c:pt idx="2328">
                  <c:v>-6.4400710000000014</c:v>
                </c:pt>
                <c:pt idx="2329">
                  <c:v>-6.4436350000000013</c:v>
                </c:pt>
                <c:pt idx="2330">
                  <c:v>-6.4469515000000017</c:v>
                </c:pt>
                <c:pt idx="2331">
                  <c:v>-6.4498500000000014</c:v>
                </c:pt>
                <c:pt idx="2332">
                  <c:v>-6.4522920000000017</c:v>
                </c:pt>
                <c:pt idx="2333">
                  <c:v>-6.4544260000000016</c:v>
                </c:pt>
                <c:pt idx="2334">
                  <c:v>-6.4563180000000013</c:v>
                </c:pt>
                <c:pt idx="2335">
                  <c:v>-6.4580010000000012</c:v>
                </c:pt>
                <c:pt idx="2336">
                  <c:v>-6.4596840000000011</c:v>
                </c:pt>
                <c:pt idx="2337">
                  <c:v>-6.4614770000000012</c:v>
                </c:pt>
                <c:pt idx="2338">
                  <c:v>-6.4633470000000015</c:v>
                </c:pt>
                <c:pt idx="2339">
                  <c:v>-6.4652720000000015</c:v>
                </c:pt>
                <c:pt idx="2340">
                  <c:v>-6.4672685000000012</c:v>
                </c:pt>
                <c:pt idx="2341">
                  <c:v>-6.4693640000000014</c:v>
                </c:pt>
                <c:pt idx="2342">
                  <c:v>-6.4714925000000019</c:v>
                </c:pt>
                <c:pt idx="2343">
                  <c:v>-6.4735495000000016</c:v>
                </c:pt>
                <c:pt idx="2344">
                  <c:v>-6.475496500000002</c:v>
                </c:pt>
                <c:pt idx="2345">
                  <c:v>-6.4772730000000021</c:v>
                </c:pt>
                <c:pt idx="2346">
                  <c:v>-6.478851500000002</c:v>
                </c:pt>
                <c:pt idx="2347">
                  <c:v>-6.4802705000000023</c:v>
                </c:pt>
                <c:pt idx="2348">
                  <c:v>-6.4816070000000021</c:v>
                </c:pt>
                <c:pt idx="2349">
                  <c:v>-6.4829160000000021</c:v>
                </c:pt>
                <c:pt idx="2350">
                  <c:v>-6.4842855000000021</c:v>
                </c:pt>
                <c:pt idx="2351">
                  <c:v>-6.4857595000000021</c:v>
                </c:pt>
                <c:pt idx="2352">
                  <c:v>-6.4873490000000018</c:v>
                </c:pt>
                <c:pt idx="2353">
                  <c:v>-6.4890650000000019</c:v>
                </c:pt>
                <c:pt idx="2354">
                  <c:v>-6.4909570000000016</c:v>
                </c:pt>
                <c:pt idx="2355">
                  <c:v>-6.4929975000000013</c:v>
                </c:pt>
                <c:pt idx="2356">
                  <c:v>-6.4950050000000017</c:v>
                </c:pt>
                <c:pt idx="2357">
                  <c:v>-6.4970840000000019</c:v>
                </c:pt>
                <c:pt idx="2358">
                  <c:v>-6.499223500000002</c:v>
                </c:pt>
                <c:pt idx="2359">
                  <c:v>-6.5012640000000017</c:v>
                </c:pt>
                <c:pt idx="2360">
                  <c:v>-6.5032880000000013</c:v>
                </c:pt>
                <c:pt idx="2361">
                  <c:v>-6.5054605000000016</c:v>
                </c:pt>
                <c:pt idx="2362">
                  <c:v>-6.5077485000000017</c:v>
                </c:pt>
                <c:pt idx="2363">
                  <c:v>-6.5100310000000015</c:v>
                </c:pt>
                <c:pt idx="2364">
                  <c:v>-6.5123685000000018</c:v>
                </c:pt>
                <c:pt idx="2365">
                  <c:v>-6.514689500000002</c:v>
                </c:pt>
                <c:pt idx="2366">
                  <c:v>-6.516900500000002</c:v>
                </c:pt>
                <c:pt idx="2367">
                  <c:v>-6.5189520000000023</c:v>
                </c:pt>
                <c:pt idx="2368">
                  <c:v>-6.5208605000000022</c:v>
                </c:pt>
                <c:pt idx="2369">
                  <c:v>-6.5226755000000018</c:v>
                </c:pt>
                <c:pt idx="2370">
                  <c:v>-6.5243915000000019</c:v>
                </c:pt>
                <c:pt idx="2371">
                  <c:v>-6.5259700000000018</c:v>
                </c:pt>
                <c:pt idx="2372">
                  <c:v>-6.5274825000000014</c:v>
                </c:pt>
                <c:pt idx="2373">
                  <c:v>-6.5291380000000014</c:v>
                </c:pt>
                <c:pt idx="2374">
                  <c:v>-6.5309805000000019</c:v>
                </c:pt>
                <c:pt idx="2375">
                  <c:v>-6.5329825000000019</c:v>
                </c:pt>
                <c:pt idx="2376">
                  <c:v>-6.5351440000000016</c:v>
                </c:pt>
                <c:pt idx="2377">
                  <c:v>-6.537377000000002</c:v>
                </c:pt>
                <c:pt idx="2378">
                  <c:v>-6.5395715000000019</c:v>
                </c:pt>
                <c:pt idx="2379">
                  <c:v>-6.5416780000000019</c:v>
                </c:pt>
                <c:pt idx="2380">
                  <c:v>-6.5436800000000019</c:v>
                </c:pt>
                <c:pt idx="2381">
                  <c:v>-6.545621500000002</c:v>
                </c:pt>
                <c:pt idx="2382">
                  <c:v>-6.5475410000000016</c:v>
                </c:pt>
                <c:pt idx="2383">
                  <c:v>-6.549488000000002</c:v>
                </c:pt>
                <c:pt idx="2384">
                  <c:v>-6.551308500000002</c:v>
                </c:pt>
                <c:pt idx="2385">
                  <c:v>-6.5529585000000017</c:v>
                </c:pt>
                <c:pt idx="2386">
                  <c:v>-6.5545810000000015</c:v>
                </c:pt>
                <c:pt idx="2387">
                  <c:v>-6.5561485000000017</c:v>
                </c:pt>
                <c:pt idx="2388">
                  <c:v>-6.5577380000000014</c:v>
                </c:pt>
                <c:pt idx="2389">
                  <c:v>-6.5594155000000018</c:v>
                </c:pt>
                <c:pt idx="2390">
                  <c:v>-6.5611810000000022</c:v>
                </c:pt>
                <c:pt idx="2391">
                  <c:v>-6.5630180000000022</c:v>
                </c:pt>
                <c:pt idx="2392">
                  <c:v>-6.5648990000000023</c:v>
                </c:pt>
                <c:pt idx="2393">
                  <c:v>-6.5667965000000024</c:v>
                </c:pt>
                <c:pt idx="2394">
                  <c:v>-6.5686885000000022</c:v>
                </c:pt>
                <c:pt idx="2395">
                  <c:v>-6.5705475000000018</c:v>
                </c:pt>
                <c:pt idx="2396">
                  <c:v>-6.5723020000000014</c:v>
                </c:pt>
                <c:pt idx="2397">
                  <c:v>-6.5739520000000011</c:v>
                </c:pt>
                <c:pt idx="2398">
                  <c:v>-6.5755195000000013</c:v>
                </c:pt>
                <c:pt idx="2399">
                  <c:v>-6.5770320000000009</c:v>
                </c:pt>
                <c:pt idx="2400">
                  <c:v>-6.578478500000001</c:v>
                </c:pt>
                <c:pt idx="2401">
                  <c:v>-6.5799470000000007</c:v>
                </c:pt>
                <c:pt idx="2402">
                  <c:v>-6.5814320000000004</c:v>
                </c:pt>
                <c:pt idx="2403">
                  <c:v>-6.5828235000000008</c:v>
                </c:pt>
                <c:pt idx="2404">
                  <c:v>-6.5841545000000012</c:v>
                </c:pt>
                <c:pt idx="2405">
                  <c:v>-6.5855295000000016</c:v>
                </c:pt>
                <c:pt idx="2406">
                  <c:v>-6.5870365000000017</c:v>
                </c:pt>
                <c:pt idx="2407">
                  <c:v>-6.5887085000000019</c:v>
                </c:pt>
                <c:pt idx="2408">
                  <c:v>-6.590562000000002</c:v>
                </c:pt>
                <c:pt idx="2409">
                  <c:v>-6.5925035000000021</c:v>
                </c:pt>
                <c:pt idx="2410">
                  <c:v>-6.5944615000000022</c:v>
                </c:pt>
                <c:pt idx="2411">
                  <c:v>-6.5963700000000021</c:v>
                </c:pt>
                <c:pt idx="2412">
                  <c:v>-6.5981520000000025</c:v>
                </c:pt>
                <c:pt idx="2413">
                  <c:v>-6.5998515000000024</c:v>
                </c:pt>
                <c:pt idx="2414">
                  <c:v>-6.6015785000000022</c:v>
                </c:pt>
                <c:pt idx="2415">
                  <c:v>-6.6034265000000021</c:v>
                </c:pt>
                <c:pt idx="2416">
                  <c:v>-6.6053405000000023</c:v>
                </c:pt>
                <c:pt idx="2417">
                  <c:v>-6.607276500000002</c:v>
                </c:pt>
                <c:pt idx="2418">
                  <c:v>-6.6092125000000017</c:v>
                </c:pt>
                <c:pt idx="2419">
                  <c:v>-6.6110715000000013</c:v>
                </c:pt>
                <c:pt idx="2420">
                  <c:v>-6.6128755000000012</c:v>
                </c:pt>
                <c:pt idx="2421">
                  <c:v>-6.6146135000000008</c:v>
                </c:pt>
                <c:pt idx="2422">
                  <c:v>-6.6162800000000006</c:v>
                </c:pt>
                <c:pt idx="2423">
                  <c:v>-6.6178805000000009</c:v>
                </c:pt>
                <c:pt idx="2424">
                  <c:v>-6.6194205000000013</c:v>
                </c:pt>
                <c:pt idx="2425">
                  <c:v>-6.6209880000000014</c:v>
                </c:pt>
                <c:pt idx="2426">
                  <c:v>-6.6226325000000017</c:v>
                </c:pt>
                <c:pt idx="2427">
                  <c:v>-6.6244310000000013</c:v>
                </c:pt>
                <c:pt idx="2428">
                  <c:v>-6.626427500000001</c:v>
                </c:pt>
                <c:pt idx="2429">
                  <c:v>-6.6285835000000013</c:v>
                </c:pt>
                <c:pt idx="2430">
                  <c:v>-6.6307615000000011</c:v>
                </c:pt>
                <c:pt idx="2431">
                  <c:v>-6.6328185000000008</c:v>
                </c:pt>
                <c:pt idx="2432">
                  <c:v>-6.6347270000000007</c:v>
                </c:pt>
                <c:pt idx="2433">
                  <c:v>-6.6364265000000007</c:v>
                </c:pt>
                <c:pt idx="2434">
                  <c:v>-6.637966500000001</c:v>
                </c:pt>
                <c:pt idx="2435">
                  <c:v>-6.6393525000000011</c:v>
                </c:pt>
                <c:pt idx="2436">
                  <c:v>-6.6406065000000014</c:v>
                </c:pt>
                <c:pt idx="2437">
                  <c:v>-6.6417945000000014</c:v>
                </c:pt>
                <c:pt idx="2438">
                  <c:v>-6.6429330000000011</c:v>
                </c:pt>
                <c:pt idx="2439">
                  <c:v>-6.6441705000000013</c:v>
                </c:pt>
                <c:pt idx="2440">
                  <c:v>-6.6456115000000011</c:v>
                </c:pt>
                <c:pt idx="2441">
                  <c:v>-6.6472780000000009</c:v>
                </c:pt>
                <c:pt idx="2442">
                  <c:v>-6.6491205000000013</c:v>
                </c:pt>
                <c:pt idx="2443">
                  <c:v>-6.6510015000000013</c:v>
                </c:pt>
                <c:pt idx="2444">
                  <c:v>-6.6528550000000015</c:v>
                </c:pt>
                <c:pt idx="2445">
                  <c:v>-6.6546315000000016</c:v>
                </c:pt>
                <c:pt idx="2446">
                  <c:v>-6.6563585000000014</c:v>
                </c:pt>
                <c:pt idx="2447">
                  <c:v>-6.6580800000000018</c:v>
                </c:pt>
                <c:pt idx="2448">
                  <c:v>-6.6598345000000014</c:v>
                </c:pt>
                <c:pt idx="2449">
                  <c:v>-6.6615890000000011</c:v>
                </c:pt>
                <c:pt idx="2450">
                  <c:v>-6.6633050000000011</c:v>
                </c:pt>
                <c:pt idx="2451">
                  <c:v>-6.6650595000000008</c:v>
                </c:pt>
                <c:pt idx="2452">
                  <c:v>-6.6668910000000006</c:v>
                </c:pt>
                <c:pt idx="2453">
                  <c:v>-6.6688875000000003</c:v>
                </c:pt>
                <c:pt idx="2454">
                  <c:v>-6.6710270000000005</c:v>
                </c:pt>
                <c:pt idx="2455">
                  <c:v>-6.6732380000000004</c:v>
                </c:pt>
                <c:pt idx="2456">
                  <c:v>-6.6754050000000005</c:v>
                </c:pt>
                <c:pt idx="2457">
                  <c:v>-6.6774235000000006</c:v>
                </c:pt>
                <c:pt idx="2458">
                  <c:v>-6.6792605000000007</c:v>
                </c:pt>
                <c:pt idx="2459">
                  <c:v>-6.6809215000000011</c:v>
                </c:pt>
                <c:pt idx="2460">
                  <c:v>-6.6825550000000007</c:v>
                </c:pt>
                <c:pt idx="2461">
                  <c:v>-6.6842270000000008</c:v>
                </c:pt>
                <c:pt idx="2462">
                  <c:v>-6.6860475000000008</c:v>
                </c:pt>
                <c:pt idx="2463">
                  <c:v>-6.6880935000000008</c:v>
                </c:pt>
                <c:pt idx="2464">
                  <c:v>-6.6903265000000012</c:v>
                </c:pt>
                <c:pt idx="2465">
                  <c:v>-6.6927355000000013</c:v>
                </c:pt>
                <c:pt idx="2466">
                  <c:v>-6.6951940000000016</c:v>
                </c:pt>
                <c:pt idx="2467">
                  <c:v>-6.6976140000000015</c:v>
                </c:pt>
                <c:pt idx="2468">
                  <c:v>-6.6999130000000013</c:v>
                </c:pt>
                <c:pt idx="2469">
                  <c:v>-6.7020690000000016</c:v>
                </c:pt>
                <c:pt idx="2470">
                  <c:v>-6.7040380000000015</c:v>
                </c:pt>
                <c:pt idx="2471">
                  <c:v>-6.7057760000000011</c:v>
                </c:pt>
                <c:pt idx="2472">
                  <c:v>-6.7074260000000008</c:v>
                </c:pt>
                <c:pt idx="2473">
                  <c:v>-6.7090430000000012</c:v>
                </c:pt>
                <c:pt idx="2474">
                  <c:v>-6.7106765000000008</c:v>
                </c:pt>
                <c:pt idx="2475">
                  <c:v>-6.7123265000000005</c:v>
                </c:pt>
                <c:pt idx="2476">
                  <c:v>-6.7140260000000005</c:v>
                </c:pt>
                <c:pt idx="2477">
                  <c:v>-6.7158300000000004</c:v>
                </c:pt>
                <c:pt idx="2478">
                  <c:v>-6.7176450000000001</c:v>
                </c:pt>
                <c:pt idx="2479">
                  <c:v>-6.7194324999999999</c:v>
                </c:pt>
                <c:pt idx="2480">
                  <c:v>-6.7211815000000001</c:v>
                </c:pt>
                <c:pt idx="2481">
                  <c:v>-6.7228919999999999</c:v>
                </c:pt>
                <c:pt idx="2482">
                  <c:v>-6.7245090000000003</c:v>
                </c:pt>
                <c:pt idx="2483">
                  <c:v>-6.7260160000000004</c:v>
                </c:pt>
                <c:pt idx="2484">
                  <c:v>-6.7274955000000007</c:v>
                </c:pt>
                <c:pt idx="2485">
                  <c:v>-6.729019000000001</c:v>
                </c:pt>
                <c:pt idx="2486">
                  <c:v>-6.7306580000000009</c:v>
                </c:pt>
                <c:pt idx="2487">
                  <c:v>-6.7324510000000011</c:v>
                </c:pt>
                <c:pt idx="2488">
                  <c:v>-6.7344035000000009</c:v>
                </c:pt>
                <c:pt idx="2489">
                  <c:v>-6.7364385000000011</c:v>
                </c:pt>
                <c:pt idx="2490">
                  <c:v>-6.7384845000000011</c:v>
                </c:pt>
                <c:pt idx="2491">
                  <c:v>-6.7405525000000015</c:v>
                </c:pt>
                <c:pt idx="2492">
                  <c:v>-6.7425930000000012</c:v>
                </c:pt>
                <c:pt idx="2493">
                  <c:v>-6.7446005000000016</c:v>
                </c:pt>
                <c:pt idx="2494">
                  <c:v>-6.7465420000000016</c:v>
                </c:pt>
                <c:pt idx="2495">
                  <c:v>-6.7483955000000018</c:v>
                </c:pt>
                <c:pt idx="2496">
                  <c:v>-6.7501995000000017</c:v>
                </c:pt>
                <c:pt idx="2497">
                  <c:v>-6.7520145000000014</c:v>
                </c:pt>
                <c:pt idx="2498">
                  <c:v>-6.7539560000000014</c:v>
                </c:pt>
                <c:pt idx="2499">
                  <c:v>-6.7559855000000013</c:v>
                </c:pt>
                <c:pt idx="2500">
                  <c:v>-6.7580535000000017</c:v>
                </c:pt>
                <c:pt idx="2501">
                  <c:v>-6.7601380000000013</c:v>
                </c:pt>
                <c:pt idx="2502">
                  <c:v>-6.7622005000000014</c:v>
                </c:pt>
                <c:pt idx="2503">
                  <c:v>-6.7642190000000015</c:v>
                </c:pt>
                <c:pt idx="2504">
                  <c:v>-6.7662265000000019</c:v>
                </c:pt>
                <c:pt idx="2505">
                  <c:v>-6.7683385000000023</c:v>
                </c:pt>
                <c:pt idx="2506">
                  <c:v>-6.770500000000002</c:v>
                </c:pt>
                <c:pt idx="2507">
                  <c:v>-6.7725790000000021</c:v>
                </c:pt>
                <c:pt idx="2508">
                  <c:v>-6.7745150000000018</c:v>
                </c:pt>
                <c:pt idx="2509">
                  <c:v>-6.7764180000000023</c:v>
                </c:pt>
                <c:pt idx="2510">
                  <c:v>-6.7783650000000026</c:v>
                </c:pt>
                <c:pt idx="2511">
                  <c:v>-6.7803395000000029</c:v>
                </c:pt>
                <c:pt idx="2512">
                  <c:v>-6.782418500000003</c:v>
                </c:pt>
                <c:pt idx="2513">
                  <c:v>-6.7845635000000026</c:v>
                </c:pt>
                <c:pt idx="2514">
                  <c:v>-6.7866645000000023</c:v>
                </c:pt>
                <c:pt idx="2515">
                  <c:v>-6.7886060000000024</c:v>
                </c:pt>
                <c:pt idx="2516">
                  <c:v>-6.7903825000000024</c:v>
                </c:pt>
                <c:pt idx="2517">
                  <c:v>-6.7920875000000027</c:v>
                </c:pt>
                <c:pt idx="2518">
                  <c:v>-6.7937595000000028</c:v>
                </c:pt>
                <c:pt idx="2519">
                  <c:v>-6.7953930000000025</c:v>
                </c:pt>
                <c:pt idx="2520">
                  <c:v>-6.7970320000000024</c:v>
                </c:pt>
                <c:pt idx="2521">
                  <c:v>-6.798665500000002</c:v>
                </c:pt>
                <c:pt idx="2522">
                  <c:v>-6.800200000000002</c:v>
                </c:pt>
                <c:pt idx="2523">
                  <c:v>-6.8017235000000023</c:v>
                </c:pt>
                <c:pt idx="2524">
                  <c:v>-6.8033350000000024</c:v>
                </c:pt>
                <c:pt idx="2525">
                  <c:v>-6.8049960000000027</c:v>
                </c:pt>
                <c:pt idx="2526">
                  <c:v>-6.8066625000000025</c:v>
                </c:pt>
                <c:pt idx="2527">
                  <c:v>-6.8082685000000023</c:v>
                </c:pt>
                <c:pt idx="2528">
                  <c:v>-6.8097645000000027</c:v>
                </c:pt>
                <c:pt idx="2529">
                  <c:v>-6.8111505000000028</c:v>
                </c:pt>
                <c:pt idx="2530">
                  <c:v>-6.8125915000000026</c:v>
                </c:pt>
                <c:pt idx="2531">
                  <c:v>-6.8141755000000028</c:v>
                </c:pt>
                <c:pt idx="2532">
                  <c:v>-6.8158530000000033</c:v>
                </c:pt>
                <c:pt idx="2533">
                  <c:v>-6.8176790000000036</c:v>
                </c:pt>
                <c:pt idx="2534">
                  <c:v>-6.8194885000000038</c:v>
                </c:pt>
                <c:pt idx="2535">
                  <c:v>-6.8211220000000035</c:v>
                </c:pt>
                <c:pt idx="2536">
                  <c:v>-6.8226125000000035</c:v>
                </c:pt>
                <c:pt idx="2537">
                  <c:v>-6.8241250000000031</c:v>
                </c:pt>
                <c:pt idx="2538">
                  <c:v>-6.825747500000003</c:v>
                </c:pt>
                <c:pt idx="2539">
                  <c:v>-6.8274580000000027</c:v>
                </c:pt>
                <c:pt idx="2540">
                  <c:v>-6.8292620000000026</c:v>
                </c:pt>
                <c:pt idx="2541">
                  <c:v>-6.8310550000000028</c:v>
                </c:pt>
                <c:pt idx="2542">
                  <c:v>-6.8327490000000024</c:v>
                </c:pt>
                <c:pt idx="2543">
                  <c:v>-6.8343660000000028</c:v>
                </c:pt>
                <c:pt idx="2544">
                  <c:v>-6.836054500000003</c:v>
                </c:pt>
                <c:pt idx="2545">
                  <c:v>-6.8378805000000034</c:v>
                </c:pt>
                <c:pt idx="2546">
                  <c:v>-6.8398660000000033</c:v>
                </c:pt>
                <c:pt idx="2547">
                  <c:v>-6.8419010000000036</c:v>
                </c:pt>
                <c:pt idx="2548">
                  <c:v>-6.843804000000004</c:v>
                </c:pt>
                <c:pt idx="2549">
                  <c:v>-6.8456465000000044</c:v>
                </c:pt>
                <c:pt idx="2550">
                  <c:v>-6.8474395000000046</c:v>
                </c:pt>
                <c:pt idx="2551">
                  <c:v>-6.8492380000000042</c:v>
                </c:pt>
                <c:pt idx="2552">
                  <c:v>-6.8511410000000046</c:v>
                </c:pt>
                <c:pt idx="2553">
                  <c:v>-6.8530935000000044</c:v>
                </c:pt>
                <c:pt idx="2554">
                  <c:v>-6.8550515000000045</c:v>
                </c:pt>
                <c:pt idx="2555">
                  <c:v>-6.8570150000000041</c:v>
                </c:pt>
                <c:pt idx="2556">
                  <c:v>-6.8590775000000042</c:v>
                </c:pt>
                <c:pt idx="2557">
                  <c:v>-6.8612830000000038</c:v>
                </c:pt>
                <c:pt idx="2558">
                  <c:v>-6.8636205000000041</c:v>
                </c:pt>
                <c:pt idx="2559">
                  <c:v>-6.8660240000000039</c:v>
                </c:pt>
                <c:pt idx="2560">
                  <c:v>-6.8682955000000039</c:v>
                </c:pt>
                <c:pt idx="2561">
                  <c:v>-6.870358000000004</c:v>
                </c:pt>
                <c:pt idx="2562">
                  <c:v>-6.8722445000000043</c:v>
                </c:pt>
                <c:pt idx="2563">
                  <c:v>-6.8740430000000039</c:v>
                </c:pt>
                <c:pt idx="2564">
                  <c:v>-6.8759020000000035</c:v>
                </c:pt>
                <c:pt idx="2565">
                  <c:v>-6.8779040000000036</c:v>
                </c:pt>
                <c:pt idx="2566">
                  <c:v>-6.8800435000000038</c:v>
                </c:pt>
                <c:pt idx="2567">
                  <c:v>-6.8821335000000037</c:v>
                </c:pt>
                <c:pt idx="2568">
                  <c:v>-6.8840915000000038</c:v>
                </c:pt>
                <c:pt idx="2569">
                  <c:v>-6.8859615000000041</c:v>
                </c:pt>
                <c:pt idx="2570">
                  <c:v>-6.8877380000000041</c:v>
                </c:pt>
                <c:pt idx="2571">
                  <c:v>-6.8895145000000042</c:v>
                </c:pt>
                <c:pt idx="2572">
                  <c:v>-6.8914120000000043</c:v>
                </c:pt>
                <c:pt idx="2573">
                  <c:v>-6.8933370000000043</c:v>
                </c:pt>
                <c:pt idx="2574">
                  <c:v>-6.8951575000000043</c:v>
                </c:pt>
                <c:pt idx="2575">
                  <c:v>-6.8968790000000046</c:v>
                </c:pt>
                <c:pt idx="2576">
                  <c:v>-6.898435500000005</c:v>
                </c:pt>
                <c:pt idx="2577">
                  <c:v>-6.899953500000005</c:v>
                </c:pt>
                <c:pt idx="2578">
                  <c:v>-6.9016145000000053</c:v>
                </c:pt>
                <c:pt idx="2579">
                  <c:v>-6.9033745000000053</c:v>
                </c:pt>
                <c:pt idx="2580">
                  <c:v>-6.9051675000000055</c:v>
                </c:pt>
                <c:pt idx="2581">
                  <c:v>-6.9069275000000054</c:v>
                </c:pt>
                <c:pt idx="2582">
                  <c:v>-6.9086380000000052</c:v>
                </c:pt>
                <c:pt idx="2583">
                  <c:v>-6.9103155000000056</c:v>
                </c:pt>
                <c:pt idx="2584">
                  <c:v>-6.9120095000000052</c:v>
                </c:pt>
                <c:pt idx="2585">
                  <c:v>-6.9137695000000052</c:v>
                </c:pt>
                <c:pt idx="2586">
                  <c:v>-6.915601000000005</c:v>
                </c:pt>
                <c:pt idx="2587">
                  <c:v>-6.9174325000000048</c:v>
                </c:pt>
                <c:pt idx="2588">
                  <c:v>-6.9191595000000046</c:v>
                </c:pt>
                <c:pt idx="2589">
                  <c:v>-6.9208260000000044</c:v>
                </c:pt>
                <c:pt idx="2590">
                  <c:v>-6.9225585000000045</c:v>
                </c:pt>
                <c:pt idx="2591">
                  <c:v>-6.9243790000000045</c:v>
                </c:pt>
                <c:pt idx="2592">
                  <c:v>-6.9261225000000044</c:v>
                </c:pt>
                <c:pt idx="2593">
                  <c:v>-6.9276790000000048</c:v>
                </c:pt>
                <c:pt idx="2594">
                  <c:v>-6.9290760000000047</c:v>
                </c:pt>
                <c:pt idx="2595">
                  <c:v>-6.9303685000000046</c:v>
                </c:pt>
                <c:pt idx="2596">
                  <c:v>-6.9316225000000049</c:v>
                </c:pt>
                <c:pt idx="2597">
                  <c:v>-6.933008500000005</c:v>
                </c:pt>
                <c:pt idx="2598">
                  <c:v>-6.9346695000000054</c:v>
                </c:pt>
                <c:pt idx="2599">
                  <c:v>-6.9364900000000054</c:v>
                </c:pt>
                <c:pt idx="2600">
                  <c:v>-6.9383710000000054</c:v>
                </c:pt>
                <c:pt idx="2601">
                  <c:v>-6.9401860000000051</c:v>
                </c:pt>
                <c:pt idx="2602">
                  <c:v>-6.9418525000000049</c:v>
                </c:pt>
                <c:pt idx="2603">
                  <c:v>-6.9434915000000048</c:v>
                </c:pt>
                <c:pt idx="2604">
                  <c:v>-6.9451085000000052</c:v>
                </c:pt>
                <c:pt idx="2605">
                  <c:v>-6.9466760000000054</c:v>
                </c:pt>
                <c:pt idx="2606">
                  <c:v>-6.9482600000000057</c:v>
                </c:pt>
                <c:pt idx="2607">
                  <c:v>-6.9497945000000056</c:v>
                </c:pt>
                <c:pt idx="2608">
                  <c:v>-6.9512025000000053</c:v>
                </c:pt>
                <c:pt idx="2609">
                  <c:v>-6.9525720000000053</c:v>
                </c:pt>
                <c:pt idx="2610">
                  <c:v>-6.953875500000005</c:v>
                </c:pt>
                <c:pt idx="2611">
                  <c:v>-6.9549370000000046</c:v>
                </c:pt>
                <c:pt idx="2612">
                  <c:v>-6.9556080000000042</c:v>
                </c:pt>
                <c:pt idx="2613">
                  <c:v>-6.9557510000000038</c:v>
                </c:pt>
                <c:pt idx="2614">
                  <c:v>-6.9552780000000034</c:v>
                </c:pt>
                <c:pt idx="2615">
                  <c:v>-6.9542220000000032</c:v>
                </c:pt>
                <c:pt idx="2616">
                  <c:v>-6.9526655000000028</c:v>
                </c:pt>
                <c:pt idx="2617">
                  <c:v>-6.9507185000000025</c:v>
                </c:pt>
                <c:pt idx="2618">
                  <c:v>-6.9484745000000023</c:v>
                </c:pt>
                <c:pt idx="2619">
                  <c:v>-6.9459170000000023</c:v>
                </c:pt>
                <c:pt idx="2620">
                  <c:v>-6.9429855000000025</c:v>
                </c:pt>
                <c:pt idx="2621">
                  <c:v>-6.9396855000000022</c:v>
                </c:pt>
                <c:pt idx="2622">
                  <c:v>-6.9361050000000022</c:v>
                </c:pt>
                <c:pt idx="2623">
                  <c:v>-6.9322715000000024</c:v>
                </c:pt>
                <c:pt idx="2624">
                  <c:v>-6.9281465000000022</c:v>
                </c:pt>
                <c:pt idx="2625">
                  <c:v>-6.9236035000000022</c:v>
                </c:pt>
                <c:pt idx="2626">
                  <c:v>-6.9184940000000026</c:v>
                </c:pt>
                <c:pt idx="2627">
                  <c:v>-6.9127025000000026</c:v>
                </c:pt>
                <c:pt idx="2628">
                  <c:v>-6.9061300000000028</c:v>
                </c:pt>
                <c:pt idx="2629">
                  <c:v>-6.8988205000000029</c:v>
                </c:pt>
                <c:pt idx="2630">
                  <c:v>-6.890818000000003</c:v>
                </c:pt>
                <c:pt idx="2631">
                  <c:v>-6.8821720000000033</c:v>
                </c:pt>
                <c:pt idx="2632">
                  <c:v>-6.8729045000000033</c:v>
                </c:pt>
                <c:pt idx="2633">
                  <c:v>-6.8629440000000033</c:v>
                </c:pt>
                <c:pt idx="2634">
                  <c:v>-6.8523400000000034</c:v>
                </c:pt>
                <c:pt idx="2635">
                  <c:v>-6.8410265000000035</c:v>
                </c:pt>
                <c:pt idx="2636">
                  <c:v>-6.8289100000000031</c:v>
                </c:pt>
                <c:pt idx="2637">
                  <c:v>-6.8160675000000035</c:v>
                </c:pt>
                <c:pt idx="2638">
                  <c:v>-6.8025210000000031</c:v>
                </c:pt>
                <c:pt idx="2639">
                  <c:v>-6.7882045000000035</c:v>
                </c:pt>
                <c:pt idx="2640">
                  <c:v>-6.7732775000000034</c:v>
                </c:pt>
                <c:pt idx="2641">
                  <c:v>-6.7580260000000036</c:v>
                </c:pt>
                <c:pt idx="2642">
                  <c:v>-6.7425490000000039</c:v>
                </c:pt>
                <c:pt idx="2643">
                  <c:v>-6.726813500000004</c:v>
                </c:pt>
                <c:pt idx="2644">
                  <c:v>-6.710836000000004</c:v>
                </c:pt>
                <c:pt idx="2645">
                  <c:v>-6.6945670000000037</c:v>
                </c:pt>
                <c:pt idx="2646">
                  <c:v>-6.6779680000000035</c:v>
                </c:pt>
                <c:pt idx="2647">
                  <c:v>-6.6610170000000037</c:v>
                </c:pt>
                <c:pt idx="2648">
                  <c:v>-6.6438680000000039</c:v>
                </c:pt>
                <c:pt idx="2649">
                  <c:v>-6.6266035000000043</c:v>
                </c:pt>
                <c:pt idx="2650">
                  <c:v>-6.6090585000000042</c:v>
                </c:pt>
                <c:pt idx="2651">
                  <c:v>-6.5911945000000038</c:v>
                </c:pt>
                <c:pt idx="2652">
                  <c:v>-6.572962000000004</c:v>
                </c:pt>
                <c:pt idx="2653">
                  <c:v>-6.5543610000000037</c:v>
                </c:pt>
                <c:pt idx="2654">
                  <c:v>-6.5354135000000033</c:v>
                </c:pt>
                <c:pt idx="2655">
                  <c:v>-6.5162900000000032</c:v>
                </c:pt>
                <c:pt idx="2656">
                  <c:v>-6.4971555000000034</c:v>
                </c:pt>
                <c:pt idx="2657">
                  <c:v>-6.4779825000000031</c:v>
                </c:pt>
                <c:pt idx="2658">
                  <c:v>-6.4587545000000031</c:v>
                </c:pt>
                <c:pt idx="2659">
                  <c:v>-6.4394385000000032</c:v>
                </c:pt>
                <c:pt idx="2660">
                  <c:v>-6.4199575000000033</c:v>
                </c:pt>
                <c:pt idx="2661">
                  <c:v>-6.4004215000000029</c:v>
                </c:pt>
                <c:pt idx="2662">
                  <c:v>-6.3809680000000029</c:v>
                </c:pt>
                <c:pt idx="2663">
                  <c:v>-6.361591500000003</c:v>
                </c:pt>
                <c:pt idx="2664">
                  <c:v>-6.3423140000000027</c:v>
                </c:pt>
                <c:pt idx="2665">
                  <c:v>-6.3232180000000024</c:v>
                </c:pt>
                <c:pt idx="2666">
                  <c:v>-6.3042815000000028</c:v>
                </c:pt>
                <c:pt idx="2667">
                  <c:v>-6.2853450000000031</c:v>
                </c:pt>
                <c:pt idx="2668">
                  <c:v>-6.2663590000000031</c:v>
                </c:pt>
                <c:pt idx="2669">
                  <c:v>-6.2473895000000033</c:v>
                </c:pt>
                <c:pt idx="2670">
                  <c:v>-6.2283870000000032</c:v>
                </c:pt>
                <c:pt idx="2671">
                  <c:v>-6.2092580000000028</c:v>
                </c:pt>
                <c:pt idx="2672">
                  <c:v>-6.1900355000000031</c:v>
                </c:pt>
                <c:pt idx="2673">
                  <c:v>-6.1709010000000033</c:v>
                </c:pt>
                <c:pt idx="2674">
                  <c:v>-6.151849000000003</c:v>
                </c:pt>
                <c:pt idx="2675">
                  <c:v>-6.1329125000000033</c:v>
                </c:pt>
                <c:pt idx="2676">
                  <c:v>-6.1140695000000029</c:v>
                </c:pt>
                <c:pt idx="2677">
                  <c:v>-6.0952870000000026</c:v>
                </c:pt>
                <c:pt idx="2678">
                  <c:v>-6.0764110000000029</c:v>
                </c:pt>
                <c:pt idx="2679">
                  <c:v>-6.0571940000000026</c:v>
                </c:pt>
                <c:pt idx="2680">
                  <c:v>-6.0377515000000024</c:v>
                </c:pt>
                <c:pt idx="2681">
                  <c:v>-6.0183255000000022</c:v>
                </c:pt>
                <c:pt idx="2682">
                  <c:v>-5.9990700000000023</c:v>
                </c:pt>
                <c:pt idx="2683">
                  <c:v>-5.9799410000000019</c:v>
                </c:pt>
                <c:pt idx="2684">
                  <c:v>-5.9608670000000021</c:v>
                </c:pt>
                <c:pt idx="2685">
                  <c:v>-5.9416170000000017</c:v>
                </c:pt>
                <c:pt idx="2686">
                  <c:v>-5.9220370000000013</c:v>
                </c:pt>
                <c:pt idx="2687">
                  <c:v>-5.9023140000000014</c:v>
                </c:pt>
                <c:pt idx="2688">
                  <c:v>-5.8825745000000014</c:v>
                </c:pt>
                <c:pt idx="2689">
                  <c:v>-5.8628680000000015</c:v>
                </c:pt>
                <c:pt idx="2690">
                  <c:v>-5.8434035000000017</c:v>
                </c:pt>
                <c:pt idx="2691">
                  <c:v>-5.8242305000000014</c:v>
                </c:pt>
                <c:pt idx="2692">
                  <c:v>-5.8050520000000017</c:v>
                </c:pt>
                <c:pt idx="2693">
                  <c:v>-5.7858515000000015</c:v>
                </c:pt>
                <c:pt idx="2694">
                  <c:v>-5.7667335000000017</c:v>
                </c:pt>
                <c:pt idx="2695">
                  <c:v>-5.7475275000000021</c:v>
                </c:pt>
                <c:pt idx="2696">
                  <c:v>-5.7281730000000017</c:v>
                </c:pt>
                <c:pt idx="2697">
                  <c:v>-5.7086920000000019</c:v>
                </c:pt>
                <c:pt idx="2698">
                  <c:v>-5.6891285000000016</c:v>
                </c:pt>
                <c:pt idx="2699">
                  <c:v>-5.6694165000000014</c:v>
                </c:pt>
                <c:pt idx="2700">
                  <c:v>-5.6496440000000012</c:v>
                </c:pt>
                <c:pt idx="2701">
                  <c:v>-5.6300310000000016</c:v>
                </c:pt>
                <c:pt idx="2702">
                  <c:v>-5.6106545000000017</c:v>
                </c:pt>
                <c:pt idx="2703">
                  <c:v>-5.5915090000000021</c:v>
                </c:pt>
                <c:pt idx="2704">
                  <c:v>-5.5725780000000018</c:v>
                </c:pt>
                <c:pt idx="2705">
                  <c:v>-5.5539165000000015</c:v>
                </c:pt>
                <c:pt idx="2706">
                  <c:v>-5.5354970000000012</c:v>
                </c:pt>
                <c:pt idx="2707">
                  <c:v>-5.5172535000000016</c:v>
                </c:pt>
                <c:pt idx="2708">
                  <c:v>-5.4992025000000018</c:v>
                </c:pt>
                <c:pt idx="2709">
                  <c:v>-5.4815310000000022</c:v>
                </c:pt>
                <c:pt idx="2710">
                  <c:v>-5.4642665000000026</c:v>
                </c:pt>
                <c:pt idx="2711">
                  <c:v>-5.4471780000000027</c:v>
                </c:pt>
                <c:pt idx="2712">
                  <c:v>-5.430392000000003</c:v>
                </c:pt>
                <c:pt idx="2713">
                  <c:v>-5.4140625000000027</c:v>
                </c:pt>
                <c:pt idx="2714">
                  <c:v>-5.398151000000003</c:v>
                </c:pt>
                <c:pt idx="2715">
                  <c:v>-5.3828170000000028</c:v>
                </c:pt>
                <c:pt idx="2716">
                  <c:v>-5.3683025000000031</c:v>
                </c:pt>
                <c:pt idx="2717">
                  <c:v>-5.3545030000000029</c:v>
                </c:pt>
                <c:pt idx="2718">
                  <c:v>-5.3412700000000033</c:v>
                </c:pt>
                <c:pt idx="2719">
                  <c:v>-5.3287080000000033</c:v>
                </c:pt>
                <c:pt idx="2720">
                  <c:v>-5.3165640000000032</c:v>
                </c:pt>
                <c:pt idx="2721">
                  <c:v>-5.3044585000000035</c:v>
                </c:pt>
                <c:pt idx="2722">
                  <c:v>-5.2925345000000039</c:v>
                </c:pt>
                <c:pt idx="2723">
                  <c:v>-5.2810670000000037</c:v>
                </c:pt>
                <c:pt idx="2724">
                  <c:v>-5.269968000000004</c:v>
                </c:pt>
                <c:pt idx="2725">
                  <c:v>-5.2593090000000036</c:v>
                </c:pt>
                <c:pt idx="2726">
                  <c:v>-5.2493595000000033</c:v>
                </c:pt>
                <c:pt idx="2727">
                  <c:v>-5.2402460000000035</c:v>
                </c:pt>
                <c:pt idx="2728">
                  <c:v>-5.2319190000000031</c:v>
                </c:pt>
                <c:pt idx="2729">
                  <c:v>-5.224334500000003</c:v>
                </c:pt>
                <c:pt idx="2730">
                  <c:v>-5.2175585000000027</c:v>
                </c:pt>
                <c:pt idx="2731">
                  <c:v>-5.2115800000000023</c:v>
                </c:pt>
                <c:pt idx="2732">
                  <c:v>-5.2063935000000026</c:v>
                </c:pt>
                <c:pt idx="2733">
                  <c:v>-5.2019055000000023</c:v>
                </c:pt>
                <c:pt idx="2734">
                  <c:v>-5.1981160000000024</c:v>
                </c:pt>
                <c:pt idx="2735">
                  <c:v>-5.1950745000000023</c:v>
                </c:pt>
                <c:pt idx="2736">
                  <c:v>-5.1926545000000024</c:v>
                </c:pt>
                <c:pt idx="2737">
                  <c:v>-5.1906030000000021</c:v>
                </c:pt>
                <c:pt idx="2738">
                  <c:v>-5.1888650000000025</c:v>
                </c:pt>
                <c:pt idx="2739">
                  <c:v>-5.1875230000000023</c:v>
                </c:pt>
                <c:pt idx="2740">
                  <c:v>-5.1864780000000019</c:v>
                </c:pt>
                <c:pt idx="2741">
                  <c:v>-5.1856695000000022</c:v>
                </c:pt>
                <c:pt idx="2742">
                  <c:v>-5.1850865000000024</c:v>
                </c:pt>
                <c:pt idx="2743">
                  <c:v>-5.1847455000000027</c:v>
                </c:pt>
                <c:pt idx="2744">
                  <c:v>-5.1846630000000022</c:v>
                </c:pt>
                <c:pt idx="2745">
                  <c:v>-5.184734500000002</c:v>
                </c:pt>
                <c:pt idx="2746">
                  <c:v>-5.1846795000000023</c:v>
                </c:pt>
                <c:pt idx="2747">
                  <c:v>-5.1844815000000022</c:v>
                </c:pt>
                <c:pt idx="2748">
                  <c:v>-5.1842065000000019</c:v>
                </c:pt>
                <c:pt idx="2749">
                  <c:v>-5.1837610000000023</c:v>
                </c:pt>
                <c:pt idx="2750">
                  <c:v>-5.1832275000000019</c:v>
                </c:pt>
                <c:pt idx="2751">
                  <c:v>-5.182958000000002</c:v>
                </c:pt>
                <c:pt idx="2752">
                  <c:v>-5.1832660000000024</c:v>
                </c:pt>
                <c:pt idx="2753">
                  <c:v>-5.1841570000000026</c:v>
                </c:pt>
                <c:pt idx="2754">
                  <c:v>-5.185488000000003</c:v>
                </c:pt>
                <c:pt idx="2755">
                  <c:v>-5.1872645000000031</c:v>
                </c:pt>
                <c:pt idx="2756">
                  <c:v>-5.1895470000000028</c:v>
                </c:pt>
                <c:pt idx="2757">
                  <c:v>-5.1919890000000031</c:v>
                </c:pt>
                <c:pt idx="2758">
                  <c:v>-5.1943100000000033</c:v>
                </c:pt>
                <c:pt idx="2759">
                  <c:v>-5.1964935000000034</c:v>
                </c:pt>
                <c:pt idx="2760">
                  <c:v>-5.1984020000000033</c:v>
                </c:pt>
                <c:pt idx="2761">
                  <c:v>-5.1999805000000032</c:v>
                </c:pt>
                <c:pt idx="2762">
                  <c:v>-5.2013225000000034</c:v>
                </c:pt>
                <c:pt idx="2763">
                  <c:v>-5.2025545000000033</c:v>
                </c:pt>
                <c:pt idx="2764">
                  <c:v>-5.203693000000003</c:v>
                </c:pt>
                <c:pt idx="2765">
                  <c:v>-5.2046940000000026</c:v>
                </c:pt>
                <c:pt idx="2766">
                  <c:v>-5.205739000000003</c:v>
                </c:pt>
                <c:pt idx="2767">
                  <c:v>-5.2070260000000026</c:v>
                </c:pt>
                <c:pt idx="2768">
                  <c:v>-5.2083790000000025</c:v>
                </c:pt>
                <c:pt idx="2769">
                  <c:v>-5.2096165000000028</c:v>
                </c:pt>
                <c:pt idx="2770">
                  <c:v>-5.2109970000000025</c:v>
                </c:pt>
                <c:pt idx="2771">
                  <c:v>-5.2125260000000022</c:v>
                </c:pt>
                <c:pt idx="2772">
                  <c:v>-5.2140220000000026</c:v>
                </c:pt>
                <c:pt idx="2773">
                  <c:v>-5.2155730000000027</c:v>
                </c:pt>
                <c:pt idx="2774">
                  <c:v>-5.2173165000000026</c:v>
                </c:pt>
                <c:pt idx="2775">
                  <c:v>-5.2192910000000028</c:v>
                </c:pt>
                <c:pt idx="2776">
                  <c:v>-5.2214800000000032</c:v>
                </c:pt>
                <c:pt idx="2777">
                  <c:v>-5.2238945000000037</c:v>
                </c:pt>
                <c:pt idx="2778">
                  <c:v>-5.2264685000000037</c:v>
                </c:pt>
                <c:pt idx="2779">
                  <c:v>-5.2291140000000036</c:v>
                </c:pt>
                <c:pt idx="2780">
                  <c:v>-5.2319245000000034</c:v>
                </c:pt>
                <c:pt idx="2781">
                  <c:v>-5.2347680000000034</c:v>
                </c:pt>
                <c:pt idx="2782">
                  <c:v>-5.2372375000000035</c:v>
                </c:pt>
                <c:pt idx="2783">
                  <c:v>-5.2390690000000033</c:v>
                </c:pt>
                <c:pt idx="2784">
                  <c:v>-5.2404220000000032</c:v>
                </c:pt>
                <c:pt idx="2785">
                  <c:v>-5.2413735000000035</c:v>
                </c:pt>
                <c:pt idx="2786">
                  <c:v>-5.2418080000000034</c:v>
                </c:pt>
                <c:pt idx="2787">
                  <c:v>-5.2420555000000038</c:v>
                </c:pt>
                <c:pt idx="2788">
                  <c:v>-5.242451500000004</c:v>
                </c:pt>
                <c:pt idx="2789">
                  <c:v>-5.2431445000000041</c:v>
                </c:pt>
                <c:pt idx="2790">
                  <c:v>-5.2440575000000038</c:v>
                </c:pt>
                <c:pt idx="2791">
                  <c:v>-5.2450475000000036</c:v>
                </c:pt>
                <c:pt idx="2792">
                  <c:v>-5.2459825000000038</c:v>
                </c:pt>
                <c:pt idx="2793">
                  <c:v>-5.2467635000000037</c:v>
                </c:pt>
                <c:pt idx="2794">
                  <c:v>-5.247385000000004</c:v>
                </c:pt>
                <c:pt idx="2795">
                  <c:v>-5.2477865000000037</c:v>
                </c:pt>
                <c:pt idx="2796">
                  <c:v>-5.2480835000000035</c:v>
                </c:pt>
                <c:pt idx="2797">
                  <c:v>-5.2484465000000036</c:v>
                </c:pt>
                <c:pt idx="2798">
                  <c:v>-5.249040500000004</c:v>
                </c:pt>
                <c:pt idx="2799">
                  <c:v>-5.2498600000000044</c:v>
                </c:pt>
                <c:pt idx="2800">
                  <c:v>-5.2506795000000048</c:v>
                </c:pt>
                <c:pt idx="2801">
                  <c:v>-5.2515595000000053</c:v>
                </c:pt>
                <c:pt idx="2802">
                  <c:v>-5.2523845000000051</c:v>
                </c:pt>
                <c:pt idx="2803">
                  <c:v>-5.2530170000000052</c:v>
                </c:pt>
                <c:pt idx="2804">
                  <c:v>-5.2534405000000053</c:v>
                </c:pt>
                <c:pt idx="2805">
                  <c:v>-5.2535725000000051</c:v>
                </c:pt>
                <c:pt idx="2806">
                  <c:v>-5.253495500000005</c:v>
                </c:pt>
                <c:pt idx="2807">
                  <c:v>-5.2532755000000053</c:v>
                </c:pt>
                <c:pt idx="2808">
                  <c:v>-5.2530665000000054</c:v>
                </c:pt>
                <c:pt idx="2809">
                  <c:v>-5.2529070000000058</c:v>
                </c:pt>
                <c:pt idx="2810">
                  <c:v>-5.2527805000000054</c:v>
                </c:pt>
                <c:pt idx="2811">
                  <c:v>-5.252758500000005</c:v>
                </c:pt>
                <c:pt idx="2812">
                  <c:v>-5.252940000000005</c:v>
                </c:pt>
                <c:pt idx="2813">
                  <c:v>-5.2532975000000048</c:v>
                </c:pt>
                <c:pt idx="2814">
                  <c:v>-5.2536990000000046</c:v>
                </c:pt>
                <c:pt idx="2815">
                  <c:v>-5.2543645000000048</c:v>
                </c:pt>
                <c:pt idx="2816">
                  <c:v>-5.2553105000000047</c:v>
                </c:pt>
                <c:pt idx="2817">
                  <c:v>-5.2565370000000042</c:v>
                </c:pt>
                <c:pt idx="2818">
                  <c:v>-5.2581265000000039</c:v>
                </c:pt>
                <c:pt idx="2819">
                  <c:v>-5.2598700000000038</c:v>
                </c:pt>
                <c:pt idx="2820">
                  <c:v>-5.2618610000000041</c:v>
                </c:pt>
                <c:pt idx="2821">
                  <c:v>-5.2643250000000039</c:v>
                </c:pt>
                <c:pt idx="2822">
                  <c:v>-5.2671190000000037</c:v>
                </c:pt>
                <c:pt idx="2823">
                  <c:v>-5.2699185000000037</c:v>
                </c:pt>
                <c:pt idx="2824">
                  <c:v>-5.2729050000000033</c:v>
                </c:pt>
                <c:pt idx="2825">
                  <c:v>-5.2762270000000031</c:v>
                </c:pt>
                <c:pt idx="2826">
                  <c:v>-5.2793730000000032</c:v>
                </c:pt>
                <c:pt idx="2827">
                  <c:v>-5.2819470000000033</c:v>
                </c:pt>
                <c:pt idx="2828">
                  <c:v>-5.2840755000000037</c:v>
                </c:pt>
                <c:pt idx="2829">
                  <c:v>-5.2860775000000038</c:v>
                </c:pt>
                <c:pt idx="2830">
                  <c:v>-5.2878760000000034</c:v>
                </c:pt>
                <c:pt idx="2831">
                  <c:v>-5.2894875000000035</c:v>
                </c:pt>
                <c:pt idx="2832">
                  <c:v>-5.2911540000000032</c:v>
                </c:pt>
                <c:pt idx="2833">
                  <c:v>-5.2928150000000036</c:v>
                </c:pt>
                <c:pt idx="2834">
                  <c:v>-5.2945255000000033</c:v>
                </c:pt>
                <c:pt idx="2835">
                  <c:v>-5.296340500000003</c:v>
                </c:pt>
                <c:pt idx="2836">
                  <c:v>-5.2980785000000026</c:v>
                </c:pt>
                <c:pt idx="2837">
                  <c:v>-5.299574500000003</c:v>
                </c:pt>
                <c:pt idx="2838">
                  <c:v>-5.3007295000000028</c:v>
                </c:pt>
                <c:pt idx="2839">
                  <c:v>-5.301576500000003</c:v>
                </c:pt>
                <c:pt idx="2840">
                  <c:v>-5.3022750000000034</c:v>
                </c:pt>
                <c:pt idx="2841">
                  <c:v>-5.3030450000000036</c:v>
                </c:pt>
                <c:pt idx="2842">
                  <c:v>-5.3042275000000032</c:v>
                </c:pt>
                <c:pt idx="2843">
                  <c:v>-5.3061635000000029</c:v>
                </c:pt>
                <c:pt idx="2844">
                  <c:v>-5.308963000000003</c:v>
                </c:pt>
                <c:pt idx="2845">
                  <c:v>-5.3123070000000032</c:v>
                </c:pt>
                <c:pt idx="2846">
                  <c:v>-5.3159150000000031</c:v>
                </c:pt>
                <c:pt idx="2847">
                  <c:v>-5.3195450000000033</c:v>
                </c:pt>
                <c:pt idx="2848">
                  <c:v>-5.3228670000000031</c:v>
                </c:pt>
                <c:pt idx="2849">
                  <c:v>-5.3260185000000035</c:v>
                </c:pt>
                <c:pt idx="2850">
                  <c:v>-5.3289060000000035</c:v>
                </c:pt>
                <c:pt idx="2851">
                  <c:v>-5.3309960000000034</c:v>
                </c:pt>
                <c:pt idx="2852">
                  <c:v>-5.3326075000000035</c:v>
                </c:pt>
                <c:pt idx="2853">
                  <c:v>-5.3342960000000037</c:v>
                </c:pt>
                <c:pt idx="2854">
                  <c:v>-5.3356380000000039</c:v>
                </c:pt>
                <c:pt idx="2855">
                  <c:v>-5.336347500000004</c:v>
                </c:pt>
                <c:pt idx="2856">
                  <c:v>-5.3369910000000038</c:v>
                </c:pt>
                <c:pt idx="2857">
                  <c:v>-5.3379260000000039</c:v>
                </c:pt>
                <c:pt idx="2858">
                  <c:v>-5.3390040000000036</c:v>
                </c:pt>
                <c:pt idx="2859">
                  <c:v>-5.3401315000000036</c:v>
                </c:pt>
                <c:pt idx="2860">
                  <c:v>-5.3414845000000035</c:v>
                </c:pt>
                <c:pt idx="2861">
                  <c:v>-5.3431235000000035</c:v>
                </c:pt>
                <c:pt idx="2862">
                  <c:v>-5.3449715000000033</c:v>
                </c:pt>
                <c:pt idx="2863">
                  <c:v>-5.3470615000000032</c:v>
                </c:pt>
                <c:pt idx="2864">
                  <c:v>-5.3493055000000034</c:v>
                </c:pt>
                <c:pt idx="2865">
                  <c:v>-5.3517035000000037</c:v>
                </c:pt>
                <c:pt idx="2866">
                  <c:v>-5.3544205000000034</c:v>
                </c:pt>
                <c:pt idx="2867">
                  <c:v>-5.3575500000000034</c:v>
                </c:pt>
                <c:pt idx="2868">
                  <c:v>-5.3611470000000034</c:v>
                </c:pt>
                <c:pt idx="2869">
                  <c:v>-5.3650685000000031</c:v>
                </c:pt>
                <c:pt idx="2870">
                  <c:v>-5.3690945000000028</c:v>
                </c:pt>
                <c:pt idx="2871">
                  <c:v>-5.3730380000000029</c:v>
                </c:pt>
                <c:pt idx="2872">
                  <c:v>-5.3766075000000031</c:v>
                </c:pt>
                <c:pt idx="2873">
                  <c:v>-5.379555500000003</c:v>
                </c:pt>
                <c:pt idx="2874">
                  <c:v>-5.3817335000000028</c:v>
                </c:pt>
                <c:pt idx="2875">
                  <c:v>-5.3833340000000032</c:v>
                </c:pt>
                <c:pt idx="2876">
                  <c:v>-5.3846155000000033</c:v>
                </c:pt>
                <c:pt idx="2877">
                  <c:v>-5.3857705000000031</c:v>
                </c:pt>
                <c:pt idx="2878">
                  <c:v>-5.3870190000000031</c:v>
                </c:pt>
                <c:pt idx="2879">
                  <c:v>-5.388355500000003</c:v>
                </c:pt>
                <c:pt idx="2880">
                  <c:v>-5.3899835000000031</c:v>
                </c:pt>
                <c:pt idx="2881">
                  <c:v>-5.3921285000000028</c:v>
                </c:pt>
                <c:pt idx="2882">
                  <c:v>-5.394510000000003</c:v>
                </c:pt>
                <c:pt idx="2883">
                  <c:v>-5.396886000000003</c:v>
                </c:pt>
                <c:pt idx="2884">
                  <c:v>-5.3993885000000033</c:v>
                </c:pt>
                <c:pt idx="2885">
                  <c:v>-5.4020945000000031</c:v>
                </c:pt>
                <c:pt idx="2886">
                  <c:v>-5.4047840000000029</c:v>
                </c:pt>
                <c:pt idx="2887">
                  <c:v>-5.4075560000000031</c:v>
                </c:pt>
                <c:pt idx="2888">
                  <c:v>-5.4105315000000029</c:v>
                </c:pt>
                <c:pt idx="2889">
                  <c:v>-5.4136225000000033</c:v>
                </c:pt>
                <c:pt idx="2890">
                  <c:v>-5.4166530000000037</c:v>
                </c:pt>
                <c:pt idx="2891">
                  <c:v>-5.4194635000000035</c:v>
                </c:pt>
                <c:pt idx="2892">
                  <c:v>-5.4221750000000037</c:v>
                </c:pt>
                <c:pt idx="2893">
                  <c:v>-5.4247105000000033</c:v>
                </c:pt>
                <c:pt idx="2894">
                  <c:v>-5.427097500000003</c:v>
                </c:pt>
                <c:pt idx="2895">
                  <c:v>-5.4295230000000032</c:v>
                </c:pt>
                <c:pt idx="2896">
                  <c:v>-5.4319045000000035</c:v>
                </c:pt>
                <c:pt idx="2897">
                  <c:v>-5.4340110000000035</c:v>
                </c:pt>
                <c:pt idx="2898">
                  <c:v>-5.4358810000000037</c:v>
                </c:pt>
                <c:pt idx="2899">
                  <c:v>-5.4377620000000038</c:v>
                </c:pt>
                <c:pt idx="2900">
                  <c:v>-5.4396650000000042</c:v>
                </c:pt>
                <c:pt idx="2901">
                  <c:v>-5.4416065000000042</c:v>
                </c:pt>
                <c:pt idx="2902">
                  <c:v>-5.4435810000000044</c:v>
                </c:pt>
                <c:pt idx="2903">
                  <c:v>-5.4454235000000049</c:v>
                </c:pt>
                <c:pt idx="2904">
                  <c:v>-5.4471945000000046</c:v>
                </c:pt>
                <c:pt idx="2905">
                  <c:v>-5.4488830000000048</c:v>
                </c:pt>
                <c:pt idx="2906">
                  <c:v>-5.4503955000000044</c:v>
                </c:pt>
                <c:pt idx="2907">
                  <c:v>-5.4517100000000047</c:v>
                </c:pt>
                <c:pt idx="2908">
                  <c:v>-5.4529805000000051</c:v>
                </c:pt>
                <c:pt idx="2909">
                  <c:v>-5.4544325000000047</c:v>
                </c:pt>
                <c:pt idx="2910">
                  <c:v>-5.4560385000000045</c:v>
                </c:pt>
                <c:pt idx="2911">
                  <c:v>-5.4577490000000042</c:v>
                </c:pt>
                <c:pt idx="2912">
                  <c:v>-5.4596300000000042</c:v>
                </c:pt>
                <c:pt idx="2913">
                  <c:v>-5.461643000000004</c:v>
                </c:pt>
                <c:pt idx="2914">
                  <c:v>-5.4638100000000041</c:v>
                </c:pt>
                <c:pt idx="2915">
                  <c:v>-5.4662135000000038</c:v>
                </c:pt>
                <c:pt idx="2916">
                  <c:v>-5.4690075000000036</c:v>
                </c:pt>
                <c:pt idx="2917">
                  <c:v>-5.472219500000004</c:v>
                </c:pt>
                <c:pt idx="2918">
                  <c:v>-5.4754315000000044</c:v>
                </c:pt>
                <c:pt idx="2919">
                  <c:v>-5.4783960000000045</c:v>
                </c:pt>
                <c:pt idx="2920">
                  <c:v>-5.4812725000000047</c:v>
                </c:pt>
                <c:pt idx="2921">
                  <c:v>-5.4838575000000045</c:v>
                </c:pt>
                <c:pt idx="2922">
                  <c:v>-5.4860080000000044</c:v>
                </c:pt>
                <c:pt idx="2923">
                  <c:v>-5.4879055000000045</c:v>
                </c:pt>
                <c:pt idx="2924">
                  <c:v>-5.4895720000000043</c:v>
                </c:pt>
                <c:pt idx="2925">
                  <c:v>-5.4909855000000043</c:v>
                </c:pt>
                <c:pt idx="2926">
                  <c:v>-5.492349500000004</c:v>
                </c:pt>
                <c:pt idx="2927">
                  <c:v>-5.4940270000000044</c:v>
                </c:pt>
                <c:pt idx="2928">
                  <c:v>-5.4963150000000045</c:v>
                </c:pt>
                <c:pt idx="2929">
                  <c:v>-5.4993730000000047</c:v>
                </c:pt>
                <c:pt idx="2930">
                  <c:v>-5.5030140000000047</c:v>
                </c:pt>
                <c:pt idx="2931">
                  <c:v>-5.5072325000000051</c:v>
                </c:pt>
                <c:pt idx="2932">
                  <c:v>-5.5117205000000054</c:v>
                </c:pt>
                <c:pt idx="2933">
                  <c:v>-5.5161645000000057</c:v>
                </c:pt>
                <c:pt idx="2934">
                  <c:v>-5.5206030000000057</c:v>
                </c:pt>
                <c:pt idx="2935">
                  <c:v>-5.5249315000000054</c:v>
                </c:pt>
                <c:pt idx="2936">
                  <c:v>-5.5289630000000054</c:v>
                </c:pt>
                <c:pt idx="2937">
                  <c:v>-5.5325435000000054</c:v>
                </c:pt>
                <c:pt idx="2938">
                  <c:v>-5.535651000000005</c:v>
                </c:pt>
                <c:pt idx="2939">
                  <c:v>-5.5380985000000047</c:v>
                </c:pt>
                <c:pt idx="2940">
                  <c:v>-5.5396495000000048</c:v>
                </c:pt>
                <c:pt idx="2941">
                  <c:v>-5.5403865000000048</c:v>
                </c:pt>
                <c:pt idx="2942">
                  <c:v>-5.5405240000000049</c:v>
                </c:pt>
                <c:pt idx="2943">
                  <c:v>-5.540315000000005</c:v>
                </c:pt>
                <c:pt idx="2944">
                  <c:v>-5.5399905000000054</c:v>
                </c:pt>
                <c:pt idx="2945">
                  <c:v>-5.5396330000000056</c:v>
                </c:pt>
                <c:pt idx="2946">
                  <c:v>-5.5391875000000059</c:v>
                </c:pt>
                <c:pt idx="2947">
                  <c:v>-5.538692500000006</c:v>
                </c:pt>
                <c:pt idx="2948">
                  <c:v>-5.5384780000000058</c:v>
                </c:pt>
                <c:pt idx="2949">
                  <c:v>-5.5386540000000055</c:v>
                </c:pt>
                <c:pt idx="2950">
                  <c:v>-5.5390720000000053</c:v>
                </c:pt>
                <c:pt idx="2951">
                  <c:v>-5.5400180000000052</c:v>
                </c:pt>
                <c:pt idx="2952">
                  <c:v>-5.5416790000000056</c:v>
                </c:pt>
                <c:pt idx="2953">
                  <c:v>-5.5437855000000056</c:v>
                </c:pt>
                <c:pt idx="2954">
                  <c:v>-5.546139500000006</c:v>
                </c:pt>
                <c:pt idx="2955">
                  <c:v>-5.5487685000000058</c:v>
                </c:pt>
                <c:pt idx="2956">
                  <c:v>-5.5516065000000054</c:v>
                </c:pt>
                <c:pt idx="2957">
                  <c:v>-5.5543455000000055</c:v>
                </c:pt>
                <c:pt idx="2958">
                  <c:v>-5.5564135000000059</c:v>
                </c:pt>
                <c:pt idx="2959">
                  <c:v>-5.5575575000000059</c:v>
                </c:pt>
                <c:pt idx="2960">
                  <c:v>-5.5580745000000062</c:v>
                </c:pt>
                <c:pt idx="2961">
                  <c:v>-5.557904000000006</c:v>
                </c:pt>
                <c:pt idx="2962">
                  <c:v>-5.5573210000000062</c:v>
                </c:pt>
                <c:pt idx="2963">
                  <c:v>-5.5568645000000059</c:v>
                </c:pt>
                <c:pt idx="2964">
                  <c:v>-5.556716000000006</c:v>
                </c:pt>
                <c:pt idx="2965">
                  <c:v>-5.5569305000000062</c:v>
                </c:pt>
                <c:pt idx="2966">
                  <c:v>-5.5577060000000058</c:v>
                </c:pt>
                <c:pt idx="2967">
                  <c:v>-5.5592460000000061</c:v>
                </c:pt>
                <c:pt idx="2968">
                  <c:v>-5.5615340000000062</c:v>
                </c:pt>
                <c:pt idx="2969">
                  <c:v>-5.5645260000000061</c:v>
                </c:pt>
                <c:pt idx="2970">
                  <c:v>-5.568211000000006</c:v>
                </c:pt>
                <c:pt idx="2971">
                  <c:v>-5.5725175000000062</c:v>
                </c:pt>
                <c:pt idx="2972">
                  <c:v>-5.5770330000000063</c:v>
                </c:pt>
                <c:pt idx="2973">
                  <c:v>-5.5815595000000062</c:v>
                </c:pt>
                <c:pt idx="2974">
                  <c:v>-5.5860475000000065</c:v>
                </c:pt>
                <c:pt idx="2975">
                  <c:v>-5.5903650000000065</c:v>
                </c:pt>
                <c:pt idx="2976">
                  <c:v>-5.5944570000000065</c:v>
                </c:pt>
                <c:pt idx="2977">
                  <c:v>-5.5982080000000067</c:v>
                </c:pt>
                <c:pt idx="2978">
                  <c:v>-5.6016015000000063</c:v>
                </c:pt>
                <c:pt idx="2979">
                  <c:v>-5.6046595000000066</c:v>
                </c:pt>
                <c:pt idx="2980">
                  <c:v>-5.6075580000000063</c:v>
                </c:pt>
                <c:pt idx="2981">
                  <c:v>-5.610352000000006</c:v>
                </c:pt>
                <c:pt idx="2982">
                  <c:v>-5.6128765000000058</c:v>
                </c:pt>
                <c:pt idx="2983">
                  <c:v>-5.6152690000000058</c:v>
                </c:pt>
                <c:pt idx="2984">
                  <c:v>-5.6176120000000056</c:v>
                </c:pt>
                <c:pt idx="2985">
                  <c:v>-5.6196745000000057</c:v>
                </c:pt>
                <c:pt idx="2986">
                  <c:v>-5.6214290000000053</c:v>
                </c:pt>
                <c:pt idx="2987">
                  <c:v>-5.6231890000000053</c:v>
                </c:pt>
                <c:pt idx="2988">
                  <c:v>-5.6252240000000056</c:v>
                </c:pt>
                <c:pt idx="2989">
                  <c:v>-5.6274900000000052</c:v>
                </c:pt>
                <c:pt idx="2990">
                  <c:v>-5.6299265000000052</c:v>
                </c:pt>
                <c:pt idx="2991">
                  <c:v>-5.6324730000000054</c:v>
                </c:pt>
                <c:pt idx="2992">
                  <c:v>-5.6348380000000056</c:v>
                </c:pt>
                <c:pt idx="2993">
                  <c:v>-5.6367630000000055</c:v>
                </c:pt>
                <c:pt idx="2994">
                  <c:v>-5.6381435000000053</c:v>
                </c:pt>
                <c:pt idx="2995">
                  <c:v>-5.6389850000000052</c:v>
                </c:pt>
                <c:pt idx="2996">
                  <c:v>-5.6394580000000056</c:v>
                </c:pt>
                <c:pt idx="2997">
                  <c:v>-5.6396780000000053</c:v>
                </c:pt>
                <c:pt idx="2998">
                  <c:v>-5.639628500000005</c:v>
                </c:pt>
                <c:pt idx="2999">
                  <c:v>-5.6394415000000047</c:v>
                </c:pt>
                <c:pt idx="3000">
                  <c:v>-5.6393535000000048</c:v>
                </c:pt>
                <c:pt idx="3001">
                  <c:v>-5.6395185000000048</c:v>
                </c:pt>
                <c:pt idx="3002">
                  <c:v>-5.6401565000000051</c:v>
                </c:pt>
                <c:pt idx="3003">
                  <c:v>-5.6413115000000049</c:v>
                </c:pt>
                <c:pt idx="3004">
                  <c:v>-5.642862500000005</c:v>
                </c:pt>
                <c:pt idx="3005">
                  <c:v>-5.6447710000000049</c:v>
                </c:pt>
                <c:pt idx="3006">
                  <c:v>-5.6471085000000052</c:v>
                </c:pt>
                <c:pt idx="3007">
                  <c:v>-5.6497925000000055</c:v>
                </c:pt>
                <c:pt idx="3008">
                  <c:v>-5.6527295000000057</c:v>
                </c:pt>
                <c:pt idx="3009">
                  <c:v>-5.6558645000000061</c:v>
                </c:pt>
                <c:pt idx="3010">
                  <c:v>-5.6589335000000061</c:v>
                </c:pt>
                <c:pt idx="3011">
                  <c:v>-5.6617990000000065</c:v>
                </c:pt>
                <c:pt idx="3012">
                  <c:v>-5.6643510000000061</c:v>
                </c:pt>
                <c:pt idx="3013">
                  <c:v>-5.6664575000000061</c:v>
                </c:pt>
                <c:pt idx="3014">
                  <c:v>-5.6680965000000061</c:v>
                </c:pt>
                <c:pt idx="3015">
                  <c:v>-5.6696695000000057</c:v>
                </c:pt>
                <c:pt idx="3016">
                  <c:v>-5.6713635000000053</c:v>
                </c:pt>
                <c:pt idx="3017">
                  <c:v>-5.6728980000000053</c:v>
                </c:pt>
                <c:pt idx="3018">
                  <c:v>-5.6742895000000058</c:v>
                </c:pt>
                <c:pt idx="3019">
                  <c:v>-5.6757800000000058</c:v>
                </c:pt>
                <c:pt idx="3020">
                  <c:v>-5.6775510000000056</c:v>
                </c:pt>
                <c:pt idx="3021">
                  <c:v>-5.6795475000000053</c:v>
                </c:pt>
                <c:pt idx="3022">
                  <c:v>-5.6818575000000049</c:v>
                </c:pt>
                <c:pt idx="3023">
                  <c:v>-5.6847230000000053</c:v>
                </c:pt>
                <c:pt idx="3024">
                  <c:v>-5.6881880000000056</c:v>
                </c:pt>
                <c:pt idx="3025">
                  <c:v>-5.6922085000000058</c:v>
                </c:pt>
                <c:pt idx="3026">
                  <c:v>-5.6963445000000057</c:v>
                </c:pt>
                <c:pt idx="3027">
                  <c:v>-5.7004035000000055</c:v>
                </c:pt>
                <c:pt idx="3028">
                  <c:v>-5.7043415000000053</c:v>
                </c:pt>
                <c:pt idx="3029">
                  <c:v>-5.7079000000000049</c:v>
                </c:pt>
                <c:pt idx="3030">
                  <c:v>-5.7109470000000044</c:v>
                </c:pt>
                <c:pt idx="3031">
                  <c:v>-5.713482500000004</c:v>
                </c:pt>
                <c:pt idx="3032">
                  <c:v>-5.7155615000000042</c:v>
                </c:pt>
                <c:pt idx="3033">
                  <c:v>-5.7170905000000038</c:v>
                </c:pt>
                <c:pt idx="3034">
                  <c:v>-5.7181300000000039</c:v>
                </c:pt>
                <c:pt idx="3035">
                  <c:v>-5.7187955000000041</c:v>
                </c:pt>
                <c:pt idx="3036">
                  <c:v>-5.7191255000000041</c:v>
                </c:pt>
                <c:pt idx="3037">
                  <c:v>-5.7193180000000039</c:v>
                </c:pt>
                <c:pt idx="3038">
                  <c:v>-5.7195655000000043</c:v>
                </c:pt>
                <c:pt idx="3039">
                  <c:v>-5.7199615000000046</c:v>
                </c:pt>
                <c:pt idx="3040">
                  <c:v>-5.7207370000000042</c:v>
                </c:pt>
                <c:pt idx="3041">
                  <c:v>-5.7219360000000039</c:v>
                </c:pt>
                <c:pt idx="3042">
                  <c:v>-5.7234210000000036</c:v>
                </c:pt>
                <c:pt idx="3043">
                  <c:v>-5.7251480000000035</c:v>
                </c:pt>
                <c:pt idx="3044">
                  <c:v>-5.7270785000000037</c:v>
                </c:pt>
                <c:pt idx="3045">
                  <c:v>-5.728948500000004</c:v>
                </c:pt>
                <c:pt idx="3046">
                  <c:v>-5.7306260000000044</c:v>
                </c:pt>
                <c:pt idx="3047">
                  <c:v>-5.7323915000000047</c:v>
                </c:pt>
                <c:pt idx="3048">
                  <c:v>-5.734382500000005</c:v>
                </c:pt>
                <c:pt idx="3049">
                  <c:v>-5.7365495000000051</c:v>
                </c:pt>
                <c:pt idx="3050">
                  <c:v>-5.7387990000000046</c:v>
                </c:pt>
                <c:pt idx="3051">
                  <c:v>-5.7411585000000045</c:v>
                </c:pt>
                <c:pt idx="3052">
                  <c:v>-5.7436885000000046</c:v>
                </c:pt>
                <c:pt idx="3053">
                  <c:v>-5.7461085000000045</c:v>
                </c:pt>
                <c:pt idx="3054">
                  <c:v>-5.7481765000000049</c:v>
                </c:pt>
                <c:pt idx="3055">
                  <c:v>-5.7498815000000052</c:v>
                </c:pt>
                <c:pt idx="3056">
                  <c:v>-5.7514765000000052</c:v>
                </c:pt>
                <c:pt idx="3057">
                  <c:v>-5.7530715000000052</c:v>
                </c:pt>
                <c:pt idx="3058">
                  <c:v>-5.7547160000000055</c:v>
                </c:pt>
                <c:pt idx="3059">
                  <c:v>-5.7565475000000053</c:v>
                </c:pt>
                <c:pt idx="3060">
                  <c:v>-5.7585110000000048</c:v>
                </c:pt>
                <c:pt idx="3061">
                  <c:v>-5.7606175000000048</c:v>
                </c:pt>
                <c:pt idx="3062">
                  <c:v>-5.7628780000000051</c:v>
                </c:pt>
                <c:pt idx="3063">
                  <c:v>-5.7653475000000052</c:v>
                </c:pt>
                <c:pt idx="3064">
                  <c:v>-5.7681305000000052</c:v>
                </c:pt>
                <c:pt idx="3065">
                  <c:v>-5.7711775000000047</c:v>
                </c:pt>
                <c:pt idx="3066">
                  <c:v>-5.7741475000000051</c:v>
                </c:pt>
                <c:pt idx="3067">
                  <c:v>-5.7767820000000052</c:v>
                </c:pt>
                <c:pt idx="3068">
                  <c:v>-5.7791470000000054</c:v>
                </c:pt>
                <c:pt idx="3069">
                  <c:v>-5.7812755000000058</c:v>
                </c:pt>
                <c:pt idx="3070">
                  <c:v>-5.783085000000006</c:v>
                </c:pt>
                <c:pt idx="3071">
                  <c:v>-5.784680000000006</c:v>
                </c:pt>
                <c:pt idx="3072">
                  <c:v>-5.7862915000000061</c:v>
                </c:pt>
                <c:pt idx="3073">
                  <c:v>-5.7880680000000062</c:v>
                </c:pt>
                <c:pt idx="3074">
                  <c:v>-5.7900645000000059</c:v>
                </c:pt>
                <c:pt idx="3075">
                  <c:v>-5.7922150000000059</c:v>
                </c:pt>
                <c:pt idx="3076">
                  <c:v>-5.7945250000000055</c:v>
                </c:pt>
                <c:pt idx="3077">
                  <c:v>-5.7968625000000058</c:v>
                </c:pt>
                <c:pt idx="3078">
                  <c:v>-5.7990790000000061</c:v>
                </c:pt>
                <c:pt idx="3079">
                  <c:v>-5.801048000000006</c:v>
                </c:pt>
                <c:pt idx="3080">
                  <c:v>-5.8026650000000064</c:v>
                </c:pt>
                <c:pt idx="3081">
                  <c:v>-5.8040290000000061</c:v>
                </c:pt>
                <c:pt idx="3082">
                  <c:v>-5.8052225000000064</c:v>
                </c:pt>
                <c:pt idx="3083">
                  <c:v>-5.8064600000000066</c:v>
                </c:pt>
                <c:pt idx="3084">
                  <c:v>-5.807895500000007</c:v>
                </c:pt>
                <c:pt idx="3085">
                  <c:v>-5.8095675000000071</c:v>
                </c:pt>
                <c:pt idx="3086">
                  <c:v>-5.8115035000000068</c:v>
                </c:pt>
                <c:pt idx="3087">
                  <c:v>-5.8135935000000067</c:v>
                </c:pt>
                <c:pt idx="3088">
                  <c:v>-5.8157275000000066</c:v>
                </c:pt>
                <c:pt idx="3089">
                  <c:v>-5.8178505000000067</c:v>
                </c:pt>
                <c:pt idx="3090">
                  <c:v>-5.8200285000000065</c:v>
                </c:pt>
                <c:pt idx="3091">
                  <c:v>-5.8222175000000069</c:v>
                </c:pt>
                <c:pt idx="3092">
                  <c:v>-5.8243350000000067</c:v>
                </c:pt>
                <c:pt idx="3093">
                  <c:v>-5.8263425000000071</c:v>
                </c:pt>
                <c:pt idx="3094">
                  <c:v>-5.8281135000000068</c:v>
                </c:pt>
                <c:pt idx="3095">
                  <c:v>-5.8296590000000066</c:v>
                </c:pt>
                <c:pt idx="3096">
                  <c:v>-5.8311055000000067</c:v>
                </c:pt>
                <c:pt idx="3097">
                  <c:v>-5.8325465000000065</c:v>
                </c:pt>
                <c:pt idx="3098">
                  <c:v>-5.8339545000000061</c:v>
                </c:pt>
                <c:pt idx="3099">
                  <c:v>-5.8354725000000061</c:v>
                </c:pt>
                <c:pt idx="3100">
                  <c:v>-5.8371940000000064</c:v>
                </c:pt>
                <c:pt idx="3101">
                  <c:v>-5.8390420000000063</c:v>
                </c:pt>
                <c:pt idx="3102">
                  <c:v>-5.8410605000000064</c:v>
                </c:pt>
                <c:pt idx="3103">
                  <c:v>-5.8432715000000064</c:v>
                </c:pt>
                <c:pt idx="3104">
                  <c:v>-5.8457355000000062</c:v>
                </c:pt>
                <c:pt idx="3105">
                  <c:v>-5.8484415000000061</c:v>
                </c:pt>
                <c:pt idx="3106">
                  <c:v>-5.8512960000000058</c:v>
                </c:pt>
                <c:pt idx="3107">
                  <c:v>-5.8541615000000062</c:v>
                </c:pt>
                <c:pt idx="3108">
                  <c:v>-5.8569060000000066</c:v>
                </c:pt>
                <c:pt idx="3109">
                  <c:v>-5.8595515000000065</c:v>
                </c:pt>
                <c:pt idx="3110">
                  <c:v>-5.8620485000000064</c:v>
                </c:pt>
                <c:pt idx="3111">
                  <c:v>-5.8643860000000068</c:v>
                </c:pt>
                <c:pt idx="3112">
                  <c:v>-5.8666245000000066</c:v>
                </c:pt>
                <c:pt idx="3113">
                  <c:v>-5.8688520000000066</c:v>
                </c:pt>
                <c:pt idx="3114">
                  <c:v>-5.8711125000000068</c:v>
                </c:pt>
                <c:pt idx="3115">
                  <c:v>-5.8733785000000065</c:v>
                </c:pt>
                <c:pt idx="3116">
                  <c:v>-5.8755620000000066</c:v>
                </c:pt>
                <c:pt idx="3117">
                  <c:v>-5.8776080000000066</c:v>
                </c:pt>
                <c:pt idx="3118">
                  <c:v>-5.8795220000000068</c:v>
                </c:pt>
                <c:pt idx="3119">
                  <c:v>-5.8812820000000068</c:v>
                </c:pt>
                <c:pt idx="3120">
                  <c:v>-5.8828605000000067</c:v>
                </c:pt>
                <c:pt idx="3121">
                  <c:v>-5.8844060000000065</c:v>
                </c:pt>
                <c:pt idx="3122">
                  <c:v>-5.8861220000000065</c:v>
                </c:pt>
                <c:pt idx="3123">
                  <c:v>-5.8880415000000061</c:v>
                </c:pt>
                <c:pt idx="3124">
                  <c:v>-5.8902910000000057</c:v>
                </c:pt>
                <c:pt idx="3125">
                  <c:v>-5.8929475000000053</c:v>
                </c:pt>
                <c:pt idx="3126">
                  <c:v>-5.895906500000005</c:v>
                </c:pt>
                <c:pt idx="3127">
                  <c:v>-5.8989975000000054</c:v>
                </c:pt>
                <c:pt idx="3128">
                  <c:v>-5.9019510000000057</c:v>
                </c:pt>
                <c:pt idx="3129">
                  <c:v>-5.9044865000000053</c:v>
                </c:pt>
                <c:pt idx="3130">
                  <c:v>-5.9066370000000052</c:v>
                </c:pt>
                <c:pt idx="3131">
                  <c:v>-5.9085510000000054</c:v>
                </c:pt>
                <c:pt idx="3132">
                  <c:v>-5.9102780000000052</c:v>
                </c:pt>
                <c:pt idx="3133">
                  <c:v>-5.9118785000000056</c:v>
                </c:pt>
                <c:pt idx="3134">
                  <c:v>-5.9133085000000056</c:v>
                </c:pt>
                <c:pt idx="3135">
                  <c:v>-5.9145570000000056</c:v>
                </c:pt>
                <c:pt idx="3136">
                  <c:v>-5.9156900000000059</c:v>
                </c:pt>
                <c:pt idx="3137">
                  <c:v>-5.9168615000000058</c:v>
                </c:pt>
                <c:pt idx="3138">
                  <c:v>-5.9181760000000061</c:v>
                </c:pt>
                <c:pt idx="3139">
                  <c:v>-5.9196390000000063</c:v>
                </c:pt>
                <c:pt idx="3140">
                  <c:v>-5.921289000000006</c:v>
                </c:pt>
                <c:pt idx="3141">
                  <c:v>-5.9229610000000061</c:v>
                </c:pt>
                <c:pt idx="3142">
                  <c:v>-5.9245285000000063</c:v>
                </c:pt>
                <c:pt idx="3143">
                  <c:v>-5.9259365000000059</c:v>
                </c:pt>
                <c:pt idx="3144">
                  <c:v>-5.927262000000006</c:v>
                </c:pt>
                <c:pt idx="3145">
                  <c:v>-5.9285215000000058</c:v>
                </c:pt>
                <c:pt idx="3146">
                  <c:v>-5.9298140000000057</c:v>
                </c:pt>
                <c:pt idx="3147">
                  <c:v>-5.9313815000000059</c:v>
                </c:pt>
                <c:pt idx="3148">
                  <c:v>-5.9333340000000057</c:v>
                </c:pt>
                <c:pt idx="3149">
                  <c:v>-5.9357485000000061</c:v>
                </c:pt>
                <c:pt idx="3150">
                  <c:v>-5.9385260000000057</c:v>
                </c:pt>
                <c:pt idx="3151">
                  <c:v>-5.9415510000000058</c:v>
                </c:pt>
                <c:pt idx="3152">
                  <c:v>-5.9445705000000055</c:v>
                </c:pt>
                <c:pt idx="3153">
                  <c:v>-5.9474030000000058</c:v>
                </c:pt>
                <c:pt idx="3154">
                  <c:v>-5.9498835000000057</c:v>
                </c:pt>
                <c:pt idx="3155">
                  <c:v>-5.9518635000000053</c:v>
                </c:pt>
                <c:pt idx="3156">
                  <c:v>-5.9534310000000055</c:v>
                </c:pt>
                <c:pt idx="3157">
                  <c:v>-5.9546685000000057</c:v>
                </c:pt>
                <c:pt idx="3158">
                  <c:v>-5.9557520000000057</c:v>
                </c:pt>
                <c:pt idx="3159">
                  <c:v>-5.9568080000000059</c:v>
                </c:pt>
                <c:pt idx="3160">
                  <c:v>-5.9578255000000055</c:v>
                </c:pt>
                <c:pt idx="3161">
                  <c:v>-5.9587440000000056</c:v>
                </c:pt>
                <c:pt idx="3162">
                  <c:v>-5.9595250000000055</c:v>
                </c:pt>
                <c:pt idx="3163">
                  <c:v>-5.9601300000000057</c:v>
                </c:pt>
                <c:pt idx="3164">
                  <c:v>-5.9605590000000053</c:v>
                </c:pt>
                <c:pt idx="3165">
                  <c:v>-5.9606855000000056</c:v>
                </c:pt>
                <c:pt idx="3166">
                  <c:v>-5.9603280000000058</c:v>
                </c:pt>
                <c:pt idx="3167">
                  <c:v>-5.9594865000000059</c:v>
                </c:pt>
                <c:pt idx="3168">
                  <c:v>-5.9580785000000063</c:v>
                </c:pt>
                <c:pt idx="3169">
                  <c:v>-5.956043500000006</c:v>
                </c:pt>
                <c:pt idx="3170">
                  <c:v>-5.9533485000000059</c:v>
                </c:pt>
                <c:pt idx="3171">
                  <c:v>-5.9500430000000062</c:v>
                </c:pt>
                <c:pt idx="3172">
                  <c:v>-5.9460995000000061</c:v>
                </c:pt>
                <c:pt idx="3173">
                  <c:v>-5.9414685000000063</c:v>
                </c:pt>
                <c:pt idx="3174">
                  <c:v>-5.9361005000000064</c:v>
                </c:pt>
                <c:pt idx="3175">
                  <c:v>-5.9300780000000062</c:v>
                </c:pt>
                <c:pt idx="3176">
                  <c:v>-5.923560500000006</c:v>
                </c:pt>
                <c:pt idx="3177">
                  <c:v>-5.9165480000000059</c:v>
                </c:pt>
                <c:pt idx="3178">
                  <c:v>-5.9090405000000059</c:v>
                </c:pt>
                <c:pt idx="3179">
                  <c:v>-5.9008620000000063</c:v>
                </c:pt>
                <c:pt idx="3180">
                  <c:v>-5.8918365000000064</c:v>
                </c:pt>
                <c:pt idx="3181">
                  <c:v>-5.8818155000000063</c:v>
                </c:pt>
                <c:pt idx="3182">
                  <c:v>-5.8707110000000062</c:v>
                </c:pt>
                <c:pt idx="3183">
                  <c:v>-5.8585010000000066</c:v>
                </c:pt>
                <c:pt idx="3184">
                  <c:v>-5.8452130000000064</c:v>
                </c:pt>
                <c:pt idx="3185">
                  <c:v>-5.8310670000000062</c:v>
                </c:pt>
                <c:pt idx="3186">
                  <c:v>-5.8161510000000058</c:v>
                </c:pt>
                <c:pt idx="3187">
                  <c:v>-5.8005200000000059</c:v>
                </c:pt>
                <c:pt idx="3188">
                  <c:v>-5.7843170000000059</c:v>
                </c:pt>
                <c:pt idx="3189">
                  <c:v>-5.7677290000000063</c:v>
                </c:pt>
                <c:pt idx="3190">
                  <c:v>-5.7509045000000061</c:v>
                </c:pt>
                <c:pt idx="3191">
                  <c:v>-5.7337720000000063</c:v>
                </c:pt>
                <c:pt idx="3192">
                  <c:v>-5.7161885000000066</c:v>
                </c:pt>
                <c:pt idx="3193">
                  <c:v>-5.6980990000000062</c:v>
                </c:pt>
                <c:pt idx="3194">
                  <c:v>-5.6794265000000062</c:v>
                </c:pt>
                <c:pt idx="3195">
                  <c:v>-5.6602040000000065</c:v>
                </c:pt>
                <c:pt idx="3196">
                  <c:v>-5.6406295000000064</c:v>
                </c:pt>
                <c:pt idx="3197">
                  <c:v>-5.6207580000000066</c:v>
                </c:pt>
                <c:pt idx="3198">
                  <c:v>-5.600529000000007</c:v>
                </c:pt>
                <c:pt idx="3199">
                  <c:v>-5.5798435000000071</c:v>
                </c:pt>
                <c:pt idx="3200">
                  <c:v>-5.5587730000000066</c:v>
                </c:pt>
                <c:pt idx="3201">
                  <c:v>-5.537521000000007</c:v>
                </c:pt>
                <c:pt idx="3202">
                  <c:v>-5.5162745000000069</c:v>
                </c:pt>
                <c:pt idx="3203">
                  <c:v>-5.4951435000000073</c:v>
                </c:pt>
                <c:pt idx="3204">
                  <c:v>-5.4740510000000073</c:v>
                </c:pt>
                <c:pt idx="3205">
                  <c:v>-5.4529640000000077</c:v>
                </c:pt>
                <c:pt idx="3206">
                  <c:v>-5.4317615000000075</c:v>
                </c:pt>
                <c:pt idx="3207">
                  <c:v>-5.4101575000000075</c:v>
                </c:pt>
                <c:pt idx="3208">
                  <c:v>-5.3880585000000076</c:v>
                </c:pt>
                <c:pt idx="3209">
                  <c:v>-5.3656185000000081</c:v>
                </c:pt>
                <c:pt idx="3210">
                  <c:v>-5.3431675000000078</c:v>
                </c:pt>
                <c:pt idx="3211">
                  <c:v>-5.3207935000000077</c:v>
                </c:pt>
                <c:pt idx="3212">
                  <c:v>-5.2985625000000081</c:v>
                </c:pt>
                <c:pt idx="3213">
                  <c:v>-5.2766175000000084</c:v>
                </c:pt>
                <c:pt idx="3214">
                  <c:v>-5.2550025000000087</c:v>
                </c:pt>
                <c:pt idx="3215">
                  <c:v>-5.233569000000009</c:v>
                </c:pt>
                <c:pt idx="3216">
                  <c:v>-5.2122180000000089</c:v>
                </c:pt>
                <c:pt idx="3217">
                  <c:v>-5.1909495000000092</c:v>
                </c:pt>
                <c:pt idx="3218">
                  <c:v>-5.1695655000000089</c:v>
                </c:pt>
                <c:pt idx="3219">
                  <c:v>-5.1479395000000086</c:v>
                </c:pt>
                <c:pt idx="3220">
                  <c:v>-5.1259230000000082</c:v>
                </c:pt>
                <c:pt idx="3221">
                  <c:v>-5.1035105000000085</c:v>
                </c:pt>
                <c:pt idx="3222">
                  <c:v>-5.0809000000000086</c:v>
                </c:pt>
                <c:pt idx="3223">
                  <c:v>-5.0582510000000083</c:v>
                </c:pt>
                <c:pt idx="3224">
                  <c:v>-5.0357285000000083</c:v>
                </c:pt>
                <c:pt idx="3225">
                  <c:v>-5.013486500000008</c:v>
                </c:pt>
                <c:pt idx="3226">
                  <c:v>-4.9915085000000081</c:v>
                </c:pt>
                <c:pt idx="3227">
                  <c:v>-4.9696680000000084</c:v>
                </c:pt>
                <c:pt idx="3228">
                  <c:v>-4.948042000000008</c:v>
                </c:pt>
                <c:pt idx="3229">
                  <c:v>-4.9266085000000084</c:v>
                </c:pt>
                <c:pt idx="3230">
                  <c:v>-4.9052025000000086</c:v>
                </c:pt>
                <c:pt idx="3231">
                  <c:v>-4.8836865000000085</c:v>
                </c:pt>
                <c:pt idx="3232">
                  <c:v>-4.8620055000000084</c:v>
                </c:pt>
                <c:pt idx="3233">
                  <c:v>-4.840198000000008</c:v>
                </c:pt>
                <c:pt idx="3234">
                  <c:v>-4.8182860000000076</c:v>
                </c:pt>
                <c:pt idx="3235">
                  <c:v>-4.7961980000000075</c:v>
                </c:pt>
                <c:pt idx="3236">
                  <c:v>-4.7738625000000079</c:v>
                </c:pt>
                <c:pt idx="3237">
                  <c:v>-4.7514445000000078</c:v>
                </c:pt>
                <c:pt idx="3238">
                  <c:v>-4.7290210000000075</c:v>
                </c:pt>
                <c:pt idx="3239">
                  <c:v>-4.7066690000000078</c:v>
                </c:pt>
                <c:pt idx="3240">
                  <c:v>-4.6844270000000074</c:v>
                </c:pt>
                <c:pt idx="3241">
                  <c:v>-4.6624105000000071</c:v>
                </c:pt>
                <c:pt idx="3242">
                  <c:v>-4.6408230000000072</c:v>
                </c:pt>
                <c:pt idx="3243">
                  <c:v>-4.6197415000000071</c:v>
                </c:pt>
                <c:pt idx="3244">
                  <c:v>-4.5991275000000069</c:v>
                </c:pt>
                <c:pt idx="3245">
                  <c:v>-4.5789150000000065</c:v>
                </c:pt>
                <c:pt idx="3246">
                  <c:v>-4.5590875000000066</c:v>
                </c:pt>
                <c:pt idx="3247">
                  <c:v>-4.5395460000000067</c:v>
                </c:pt>
                <c:pt idx="3248">
                  <c:v>-4.5203620000000067</c:v>
                </c:pt>
                <c:pt idx="3249">
                  <c:v>-4.5015850000000066</c:v>
                </c:pt>
                <c:pt idx="3250">
                  <c:v>-4.4832095000000063</c:v>
                </c:pt>
                <c:pt idx="3251">
                  <c:v>-4.4653290000000059</c:v>
                </c:pt>
                <c:pt idx="3252">
                  <c:v>-4.4479050000000058</c:v>
                </c:pt>
                <c:pt idx="3253">
                  <c:v>-4.4309045000000058</c:v>
                </c:pt>
                <c:pt idx="3254">
                  <c:v>-4.4143055000000055</c:v>
                </c:pt>
                <c:pt idx="3255">
                  <c:v>-4.3979925000000053</c:v>
                </c:pt>
                <c:pt idx="3256">
                  <c:v>-4.381888500000005</c:v>
                </c:pt>
                <c:pt idx="3257">
                  <c:v>-4.3660430000000048</c:v>
                </c:pt>
                <c:pt idx="3258">
                  <c:v>-4.3504890000000049</c:v>
                </c:pt>
                <c:pt idx="3259">
                  <c:v>-4.3353585000000052</c:v>
                </c:pt>
                <c:pt idx="3260">
                  <c:v>-4.3209100000000049</c:v>
                </c:pt>
                <c:pt idx="3261">
                  <c:v>-4.307341500000005</c:v>
                </c:pt>
                <c:pt idx="3262">
                  <c:v>-4.2947135000000047</c:v>
                </c:pt>
                <c:pt idx="3263">
                  <c:v>-4.2827895000000051</c:v>
                </c:pt>
                <c:pt idx="3264">
                  <c:v>-4.2714375000000055</c:v>
                </c:pt>
                <c:pt idx="3265">
                  <c:v>-4.260657500000006</c:v>
                </c:pt>
                <c:pt idx="3266">
                  <c:v>-4.2504000000000062</c:v>
                </c:pt>
                <c:pt idx="3267">
                  <c:v>-4.2406870000000065</c:v>
                </c:pt>
                <c:pt idx="3268">
                  <c:v>-4.2315735000000068</c:v>
                </c:pt>
                <c:pt idx="3269">
                  <c:v>-4.222971500000007</c:v>
                </c:pt>
                <c:pt idx="3270">
                  <c:v>-4.2148205000000072</c:v>
                </c:pt>
                <c:pt idx="3271">
                  <c:v>-4.2071480000000072</c:v>
                </c:pt>
                <c:pt idx="3272">
                  <c:v>-4.199877000000007</c:v>
                </c:pt>
                <c:pt idx="3273">
                  <c:v>-4.1930790000000071</c:v>
                </c:pt>
                <c:pt idx="3274">
                  <c:v>-4.1868585000000067</c:v>
                </c:pt>
                <c:pt idx="3275">
                  <c:v>-4.1811550000000066</c:v>
                </c:pt>
                <c:pt idx="3276">
                  <c:v>-4.1760070000000065</c:v>
                </c:pt>
                <c:pt idx="3277">
                  <c:v>-4.1714585000000062</c:v>
                </c:pt>
                <c:pt idx="3278">
                  <c:v>-4.1674545000000061</c:v>
                </c:pt>
                <c:pt idx="3279">
                  <c:v>-4.1640170000000056</c:v>
                </c:pt>
                <c:pt idx="3280">
                  <c:v>-4.1611130000000056</c:v>
                </c:pt>
                <c:pt idx="3281">
                  <c:v>-4.1587150000000053</c:v>
                </c:pt>
                <c:pt idx="3282">
                  <c:v>-4.156845000000005</c:v>
                </c:pt>
                <c:pt idx="3283">
                  <c:v>-4.1553270000000051</c:v>
                </c:pt>
                <c:pt idx="3284">
                  <c:v>-4.1539245000000049</c:v>
                </c:pt>
                <c:pt idx="3285">
                  <c:v>-4.1527310000000046</c:v>
                </c:pt>
                <c:pt idx="3286">
                  <c:v>-4.1518785000000049</c:v>
                </c:pt>
                <c:pt idx="3287">
                  <c:v>-4.1512460000000049</c:v>
                </c:pt>
                <c:pt idx="3288">
                  <c:v>-4.1508280000000051</c:v>
                </c:pt>
                <c:pt idx="3289">
                  <c:v>-4.1506520000000053</c:v>
                </c:pt>
                <c:pt idx="3290">
                  <c:v>-4.1505805000000056</c:v>
                </c:pt>
                <c:pt idx="3291">
                  <c:v>-4.1506245000000055</c:v>
                </c:pt>
                <c:pt idx="3292">
                  <c:v>-4.1508500000000055</c:v>
                </c:pt>
                <c:pt idx="3293">
                  <c:v>-4.1514055000000054</c:v>
                </c:pt>
                <c:pt idx="3294">
                  <c:v>-4.1523515000000053</c:v>
                </c:pt>
                <c:pt idx="3295">
                  <c:v>-4.1536385000000049</c:v>
                </c:pt>
                <c:pt idx="3296">
                  <c:v>-4.1553050000000047</c:v>
                </c:pt>
                <c:pt idx="3297">
                  <c:v>-4.1572025000000048</c:v>
                </c:pt>
                <c:pt idx="3298">
                  <c:v>-4.1591935000000051</c:v>
                </c:pt>
                <c:pt idx="3299">
                  <c:v>-4.1613660000000054</c:v>
                </c:pt>
                <c:pt idx="3300">
                  <c:v>-4.1637200000000059</c:v>
                </c:pt>
                <c:pt idx="3301">
                  <c:v>-4.166085000000006</c:v>
                </c:pt>
                <c:pt idx="3302">
                  <c:v>-4.1683895000000062</c:v>
                </c:pt>
                <c:pt idx="3303">
                  <c:v>-4.1705455000000065</c:v>
                </c:pt>
                <c:pt idx="3304">
                  <c:v>-4.1724100000000064</c:v>
                </c:pt>
                <c:pt idx="3305">
                  <c:v>-4.1740930000000063</c:v>
                </c:pt>
                <c:pt idx="3306">
                  <c:v>-4.1757650000000064</c:v>
                </c:pt>
                <c:pt idx="3307">
                  <c:v>-4.1776295000000063</c:v>
                </c:pt>
                <c:pt idx="3308">
                  <c:v>-4.1797030000000062</c:v>
                </c:pt>
                <c:pt idx="3309">
                  <c:v>-4.1817985000000064</c:v>
                </c:pt>
                <c:pt idx="3310">
                  <c:v>-4.1839545000000067</c:v>
                </c:pt>
                <c:pt idx="3311">
                  <c:v>-4.1861160000000064</c:v>
                </c:pt>
                <c:pt idx="3312">
                  <c:v>-4.1881565000000061</c:v>
                </c:pt>
                <c:pt idx="3313">
                  <c:v>-4.1901090000000059</c:v>
                </c:pt>
                <c:pt idx="3314">
                  <c:v>-4.1922870000000056</c:v>
                </c:pt>
                <c:pt idx="3315">
                  <c:v>-4.1947675000000055</c:v>
                </c:pt>
                <c:pt idx="3316">
                  <c:v>-4.1974955000000058</c:v>
                </c:pt>
                <c:pt idx="3317">
                  <c:v>-4.2006415000000059</c:v>
                </c:pt>
                <c:pt idx="3318">
                  <c:v>-4.2042220000000059</c:v>
                </c:pt>
                <c:pt idx="3319">
                  <c:v>-4.2083690000000056</c:v>
                </c:pt>
                <c:pt idx="3320">
                  <c:v>-4.2131265000000058</c:v>
                </c:pt>
                <c:pt idx="3321">
                  <c:v>-4.218412000000006</c:v>
                </c:pt>
                <c:pt idx="3322">
                  <c:v>-4.2241155000000061</c:v>
                </c:pt>
                <c:pt idx="3323">
                  <c:v>-4.2300390000000059</c:v>
                </c:pt>
                <c:pt idx="3324">
                  <c:v>-4.2361990000000063</c:v>
                </c:pt>
                <c:pt idx="3325">
                  <c:v>-4.2427110000000061</c:v>
                </c:pt>
                <c:pt idx="3326">
                  <c:v>-4.2496960000000064</c:v>
                </c:pt>
                <c:pt idx="3327">
                  <c:v>-4.2571760000000065</c:v>
                </c:pt>
                <c:pt idx="3328">
                  <c:v>-4.2651840000000067</c:v>
                </c:pt>
                <c:pt idx="3329">
                  <c:v>-4.2736045000000065</c:v>
                </c:pt>
                <c:pt idx="3330">
                  <c:v>-4.2823770000000065</c:v>
                </c:pt>
                <c:pt idx="3331">
                  <c:v>-4.2916775000000067</c:v>
                </c:pt>
                <c:pt idx="3332">
                  <c:v>-4.3015390000000071</c:v>
                </c:pt>
                <c:pt idx="3333">
                  <c:v>-4.3121155000000071</c:v>
                </c:pt>
                <c:pt idx="3334">
                  <c:v>-4.323577500000007</c:v>
                </c:pt>
                <c:pt idx="3335">
                  <c:v>-4.3359360000000073</c:v>
                </c:pt>
                <c:pt idx="3336">
                  <c:v>-4.3490590000000076</c:v>
                </c:pt>
                <c:pt idx="3337">
                  <c:v>-4.3627595000000072</c:v>
                </c:pt>
                <c:pt idx="3338">
                  <c:v>-4.3770375000000072</c:v>
                </c:pt>
                <c:pt idx="3339">
                  <c:v>-4.392003000000007</c:v>
                </c:pt>
                <c:pt idx="3340">
                  <c:v>-4.4077165000000074</c:v>
                </c:pt>
                <c:pt idx="3341">
                  <c:v>-4.4241890000000073</c:v>
                </c:pt>
                <c:pt idx="3342">
                  <c:v>-4.4413930000000068</c:v>
                </c:pt>
                <c:pt idx="3343">
                  <c:v>-4.4592350000000067</c:v>
                </c:pt>
                <c:pt idx="3344">
                  <c:v>-4.4775720000000065</c:v>
                </c:pt>
                <c:pt idx="3345">
                  <c:v>-4.4963325000000065</c:v>
                </c:pt>
                <c:pt idx="3346">
                  <c:v>-4.5154835000000064</c:v>
                </c:pt>
                <c:pt idx="3347">
                  <c:v>-4.5350965000000061</c:v>
                </c:pt>
                <c:pt idx="3348">
                  <c:v>-4.5552320000000064</c:v>
                </c:pt>
                <c:pt idx="3349">
                  <c:v>-4.5756810000000065</c:v>
                </c:pt>
                <c:pt idx="3350">
                  <c:v>-4.5963280000000069</c:v>
                </c:pt>
                <c:pt idx="3351">
                  <c:v>-4.6170795000000071</c:v>
                </c:pt>
                <c:pt idx="3352">
                  <c:v>-4.6379685000000075</c:v>
                </c:pt>
                <c:pt idx="3353">
                  <c:v>-4.6590940000000076</c:v>
                </c:pt>
                <c:pt idx="3354">
                  <c:v>-4.6805110000000072</c:v>
                </c:pt>
                <c:pt idx="3355">
                  <c:v>-4.7021590000000071</c:v>
                </c:pt>
                <c:pt idx="3356">
                  <c:v>-4.7238510000000069</c:v>
                </c:pt>
                <c:pt idx="3357">
                  <c:v>-4.7457630000000073</c:v>
                </c:pt>
                <c:pt idx="3358">
                  <c:v>-4.7680930000000075</c:v>
                </c:pt>
                <c:pt idx="3359">
                  <c:v>-4.7909125000000072</c:v>
                </c:pt>
                <c:pt idx="3360">
                  <c:v>-4.8142215000000075</c:v>
                </c:pt>
                <c:pt idx="3361">
                  <c:v>-4.8380420000000077</c:v>
                </c:pt>
                <c:pt idx="3362">
                  <c:v>-4.8621870000000076</c:v>
                </c:pt>
                <c:pt idx="3363">
                  <c:v>-4.8862990000000073</c:v>
                </c:pt>
                <c:pt idx="3364">
                  <c:v>-4.9103010000000076</c:v>
                </c:pt>
                <c:pt idx="3365">
                  <c:v>-4.9341380000000079</c:v>
                </c:pt>
                <c:pt idx="3366">
                  <c:v>-4.9578870000000075</c:v>
                </c:pt>
                <c:pt idx="3367">
                  <c:v>-4.9816305000000076</c:v>
                </c:pt>
                <c:pt idx="3368">
                  <c:v>-5.0053740000000078</c:v>
                </c:pt>
                <c:pt idx="3369">
                  <c:v>-5.0290900000000081</c:v>
                </c:pt>
                <c:pt idx="3370">
                  <c:v>-5.0528225000000084</c:v>
                </c:pt>
                <c:pt idx="3371">
                  <c:v>-5.0767420000000083</c:v>
                </c:pt>
                <c:pt idx="3372">
                  <c:v>-5.1007660000000081</c:v>
                </c:pt>
                <c:pt idx="3373">
                  <c:v>-5.1248835000000081</c:v>
                </c:pt>
                <c:pt idx="3374">
                  <c:v>-5.1489900000000084</c:v>
                </c:pt>
                <c:pt idx="3375">
                  <c:v>-5.1729535000000082</c:v>
                </c:pt>
                <c:pt idx="3376">
                  <c:v>-5.1967575000000084</c:v>
                </c:pt>
                <c:pt idx="3377">
                  <c:v>-5.2203085000000087</c:v>
                </c:pt>
                <c:pt idx="3378">
                  <c:v>-5.2436560000000085</c:v>
                </c:pt>
                <c:pt idx="3379">
                  <c:v>-5.2668715000000086</c:v>
                </c:pt>
                <c:pt idx="3380">
                  <c:v>-5.2900815000000083</c:v>
                </c:pt>
                <c:pt idx="3381">
                  <c:v>-5.313396000000008</c:v>
                </c:pt>
                <c:pt idx="3382">
                  <c:v>-5.3369030000000084</c:v>
                </c:pt>
                <c:pt idx="3383">
                  <c:v>-5.3607840000000087</c:v>
                </c:pt>
                <c:pt idx="3384">
                  <c:v>-5.384907000000009</c:v>
                </c:pt>
                <c:pt idx="3385">
                  <c:v>-5.4091180000000092</c:v>
                </c:pt>
                <c:pt idx="3386">
                  <c:v>-5.4334115000000089</c:v>
                </c:pt>
                <c:pt idx="3387">
                  <c:v>-5.4577215000000088</c:v>
                </c:pt>
                <c:pt idx="3388">
                  <c:v>-5.4818005000000092</c:v>
                </c:pt>
                <c:pt idx="3389">
                  <c:v>-5.5055110000000091</c:v>
                </c:pt>
                <c:pt idx="3390">
                  <c:v>-5.5289080000000093</c:v>
                </c:pt>
                <c:pt idx="3391">
                  <c:v>-5.5520355000000094</c:v>
                </c:pt>
                <c:pt idx="3392">
                  <c:v>-5.5752455000000092</c:v>
                </c:pt>
                <c:pt idx="3393">
                  <c:v>-5.5986920000000095</c:v>
                </c:pt>
                <c:pt idx="3394">
                  <c:v>-5.6222760000000092</c:v>
                </c:pt>
                <c:pt idx="3395">
                  <c:v>-5.6459810000000088</c:v>
                </c:pt>
                <c:pt idx="3396">
                  <c:v>-5.6697190000000086</c:v>
                </c:pt>
                <c:pt idx="3397">
                  <c:v>-5.6934735000000085</c:v>
                </c:pt>
                <c:pt idx="3398">
                  <c:v>-5.7171675000000084</c:v>
                </c:pt>
                <c:pt idx="3399">
                  <c:v>-5.7408340000000084</c:v>
                </c:pt>
                <c:pt idx="3400">
                  <c:v>-5.7644125000000086</c:v>
                </c:pt>
                <c:pt idx="3401">
                  <c:v>-5.7877490000000087</c:v>
                </c:pt>
                <c:pt idx="3402">
                  <c:v>-5.8109645000000087</c:v>
                </c:pt>
                <c:pt idx="3403">
                  <c:v>-5.8341800000000088</c:v>
                </c:pt>
                <c:pt idx="3404">
                  <c:v>-5.8576265000000092</c:v>
                </c:pt>
                <c:pt idx="3405">
                  <c:v>-5.8813315000000088</c:v>
                </c:pt>
                <c:pt idx="3406">
                  <c:v>-5.9052125000000091</c:v>
                </c:pt>
                <c:pt idx="3407">
                  <c:v>-5.929148500000009</c:v>
                </c:pt>
                <c:pt idx="3408">
                  <c:v>-5.9529360000000091</c:v>
                </c:pt>
                <c:pt idx="3409">
                  <c:v>-5.9765530000000089</c:v>
                </c:pt>
                <c:pt idx="3410">
                  <c:v>-5.9998730000000089</c:v>
                </c:pt>
                <c:pt idx="3411">
                  <c:v>-6.0228355000000091</c:v>
                </c:pt>
                <c:pt idx="3412">
                  <c:v>-6.0453470000000094</c:v>
                </c:pt>
                <c:pt idx="3413">
                  <c:v>-6.0672590000000097</c:v>
                </c:pt>
                <c:pt idx="3414">
                  <c:v>-6.0886155000000093</c:v>
                </c:pt>
                <c:pt idx="3415">
                  <c:v>-6.1095650000000097</c:v>
                </c:pt>
                <c:pt idx="3416">
                  <c:v>-6.1303000000000099</c:v>
                </c:pt>
                <c:pt idx="3417">
                  <c:v>-6.1506830000000097</c:v>
                </c:pt>
                <c:pt idx="3418">
                  <c:v>-6.1706865000000093</c:v>
                </c:pt>
                <c:pt idx="3419">
                  <c:v>-6.1904370000000091</c:v>
                </c:pt>
                <c:pt idx="3420">
                  <c:v>-6.2098355000000094</c:v>
                </c:pt>
                <c:pt idx="3421">
                  <c:v>-6.2286895000000095</c:v>
                </c:pt>
                <c:pt idx="3422">
                  <c:v>-6.2468120000000091</c:v>
                </c:pt>
                <c:pt idx="3423">
                  <c:v>-6.2642800000000092</c:v>
                </c:pt>
                <c:pt idx="3424">
                  <c:v>-6.2812200000000091</c:v>
                </c:pt>
                <c:pt idx="3425">
                  <c:v>-6.2976265000000096</c:v>
                </c:pt>
                <c:pt idx="3426">
                  <c:v>-6.3134665000000094</c:v>
                </c:pt>
                <c:pt idx="3427">
                  <c:v>-6.3287730000000098</c:v>
                </c:pt>
                <c:pt idx="3428">
                  <c:v>-6.3436395000000099</c:v>
                </c:pt>
                <c:pt idx="3429">
                  <c:v>-6.3579120000000096</c:v>
                </c:pt>
                <c:pt idx="3430">
                  <c:v>-6.3715025000000098</c:v>
                </c:pt>
                <c:pt idx="3431">
                  <c:v>-6.3843670000000099</c:v>
                </c:pt>
                <c:pt idx="3432">
                  <c:v>-6.3964450000000097</c:v>
                </c:pt>
                <c:pt idx="3433">
                  <c:v>-6.4077585000000097</c:v>
                </c:pt>
                <c:pt idx="3434">
                  <c:v>-6.4182030000000099</c:v>
                </c:pt>
                <c:pt idx="3435">
                  <c:v>-6.4278225000000102</c:v>
                </c:pt>
                <c:pt idx="3436">
                  <c:v>-6.4367270000000101</c:v>
                </c:pt>
                <c:pt idx="3437">
                  <c:v>-6.44507600000001</c:v>
                </c:pt>
                <c:pt idx="3438">
                  <c:v>-6.4529410000000098</c:v>
                </c:pt>
                <c:pt idx="3439">
                  <c:v>-6.4603715000000097</c:v>
                </c:pt>
                <c:pt idx="3440">
                  <c:v>-6.4675215000000099</c:v>
                </c:pt>
                <c:pt idx="3441">
                  <c:v>-6.4743470000000096</c:v>
                </c:pt>
                <c:pt idx="3442">
                  <c:v>-6.4807875000000097</c:v>
                </c:pt>
                <c:pt idx="3443">
                  <c:v>-6.4868760000000094</c:v>
                </c:pt>
                <c:pt idx="3444">
                  <c:v>-6.4926510000000093</c:v>
                </c:pt>
                <c:pt idx="3445">
                  <c:v>-6.4980575000000096</c:v>
                </c:pt>
                <c:pt idx="3446">
                  <c:v>-6.5030625000000093</c:v>
                </c:pt>
                <c:pt idx="3447">
                  <c:v>-6.5078530000000097</c:v>
                </c:pt>
                <c:pt idx="3448">
                  <c:v>-6.5125885000000094</c:v>
                </c:pt>
                <c:pt idx="3449">
                  <c:v>-6.5172690000000095</c:v>
                </c:pt>
                <c:pt idx="3450">
                  <c:v>-6.5219275000000092</c:v>
                </c:pt>
                <c:pt idx="3451">
                  <c:v>-6.5265805000000094</c:v>
                </c:pt>
                <c:pt idx="3452">
                  <c:v>-6.5312445000000094</c:v>
                </c:pt>
                <c:pt idx="3453">
                  <c:v>-6.5358480000000094</c:v>
                </c:pt>
                <c:pt idx="3454">
                  <c:v>-6.5401655000000094</c:v>
                </c:pt>
                <c:pt idx="3455">
                  <c:v>-6.544070500000009</c:v>
                </c:pt>
                <c:pt idx="3456">
                  <c:v>-6.5475410000000087</c:v>
                </c:pt>
                <c:pt idx="3457">
                  <c:v>-6.5505990000000089</c:v>
                </c:pt>
                <c:pt idx="3458">
                  <c:v>-6.5533270000000092</c:v>
                </c:pt>
                <c:pt idx="3459">
                  <c:v>-6.5558625000000088</c:v>
                </c:pt>
                <c:pt idx="3460">
                  <c:v>-6.558348500000009</c:v>
                </c:pt>
                <c:pt idx="3461">
                  <c:v>-6.5609005000000087</c:v>
                </c:pt>
                <c:pt idx="3462">
                  <c:v>-6.5635900000000085</c:v>
                </c:pt>
                <c:pt idx="3463">
                  <c:v>-6.5663840000000082</c:v>
                </c:pt>
                <c:pt idx="3464">
                  <c:v>-6.569299000000008</c:v>
                </c:pt>
                <c:pt idx="3465">
                  <c:v>-6.5723790000000077</c:v>
                </c:pt>
                <c:pt idx="3466">
                  <c:v>-6.5755855000000079</c:v>
                </c:pt>
                <c:pt idx="3467">
                  <c:v>-6.5789075000000077</c:v>
                </c:pt>
                <c:pt idx="3468">
                  <c:v>-6.582328500000008</c:v>
                </c:pt>
                <c:pt idx="3469">
                  <c:v>-6.5857825000000076</c:v>
                </c:pt>
                <c:pt idx="3470">
                  <c:v>-6.5891485000000074</c:v>
                </c:pt>
                <c:pt idx="3471">
                  <c:v>-6.5923550000000075</c:v>
                </c:pt>
                <c:pt idx="3472">
                  <c:v>-6.5954845000000075</c:v>
                </c:pt>
                <c:pt idx="3473">
                  <c:v>-6.5985425000000077</c:v>
                </c:pt>
                <c:pt idx="3474">
                  <c:v>-6.6015290000000073</c:v>
                </c:pt>
                <c:pt idx="3475">
                  <c:v>-6.6044990000000077</c:v>
                </c:pt>
                <c:pt idx="3476">
                  <c:v>-6.6074140000000074</c:v>
                </c:pt>
                <c:pt idx="3477">
                  <c:v>-6.6101915000000071</c:v>
                </c:pt>
                <c:pt idx="3478">
                  <c:v>-6.6127380000000073</c:v>
                </c:pt>
                <c:pt idx="3479">
                  <c:v>-6.6150920000000077</c:v>
                </c:pt>
                <c:pt idx="3480">
                  <c:v>-6.6172865000000076</c:v>
                </c:pt>
                <c:pt idx="3481">
                  <c:v>-6.6192775000000079</c:v>
                </c:pt>
                <c:pt idx="3482">
                  <c:v>-6.6210595000000083</c:v>
                </c:pt>
                <c:pt idx="3483">
                  <c:v>-6.6226985000000083</c:v>
                </c:pt>
                <c:pt idx="3484">
                  <c:v>-6.6243155000000087</c:v>
                </c:pt>
                <c:pt idx="3485">
                  <c:v>-6.6260590000000086</c:v>
                </c:pt>
                <c:pt idx="3486">
                  <c:v>-6.6280280000000085</c:v>
                </c:pt>
                <c:pt idx="3487">
                  <c:v>-6.6301785000000084</c:v>
                </c:pt>
                <c:pt idx="3488">
                  <c:v>-6.6324775000000082</c:v>
                </c:pt>
                <c:pt idx="3489">
                  <c:v>-6.634881000000008</c:v>
                </c:pt>
                <c:pt idx="3490">
                  <c:v>-6.6371965000000079</c:v>
                </c:pt>
                <c:pt idx="3491">
                  <c:v>-6.6393855000000084</c:v>
                </c:pt>
                <c:pt idx="3492">
                  <c:v>-6.641426000000008</c:v>
                </c:pt>
                <c:pt idx="3493">
                  <c:v>-6.6433290000000085</c:v>
                </c:pt>
                <c:pt idx="3494">
                  <c:v>-6.6451385000000087</c:v>
                </c:pt>
                <c:pt idx="3495">
                  <c:v>-6.6469095000000085</c:v>
                </c:pt>
                <c:pt idx="3496">
                  <c:v>-6.6487355000000088</c:v>
                </c:pt>
                <c:pt idx="3497">
                  <c:v>-6.6505835000000086</c:v>
                </c:pt>
                <c:pt idx="3498">
                  <c:v>-6.6524810000000087</c:v>
                </c:pt>
                <c:pt idx="3499">
                  <c:v>-6.6544005000000084</c:v>
                </c:pt>
                <c:pt idx="3500">
                  <c:v>-6.6564135000000082</c:v>
                </c:pt>
                <c:pt idx="3501">
                  <c:v>-6.6585695000000085</c:v>
                </c:pt>
                <c:pt idx="3502">
                  <c:v>-6.6607145000000081</c:v>
                </c:pt>
                <c:pt idx="3503">
                  <c:v>-6.6628100000000083</c:v>
                </c:pt>
                <c:pt idx="3504">
                  <c:v>-6.6648560000000083</c:v>
                </c:pt>
                <c:pt idx="3505">
                  <c:v>-6.6668745000000085</c:v>
                </c:pt>
                <c:pt idx="3506">
                  <c:v>-6.6688875000000083</c:v>
                </c:pt>
                <c:pt idx="3507">
                  <c:v>-6.6709775000000082</c:v>
                </c:pt>
                <c:pt idx="3508">
                  <c:v>-6.6731225000000078</c:v>
                </c:pt>
                <c:pt idx="3509">
                  <c:v>-6.6752400000000076</c:v>
                </c:pt>
                <c:pt idx="3510">
                  <c:v>-6.6773410000000073</c:v>
                </c:pt>
                <c:pt idx="3511">
                  <c:v>-6.6794530000000076</c:v>
                </c:pt>
                <c:pt idx="3512">
                  <c:v>-6.6815815000000081</c:v>
                </c:pt>
                <c:pt idx="3513">
                  <c:v>-6.6837045000000082</c:v>
                </c:pt>
                <c:pt idx="3514">
                  <c:v>-6.6859320000000082</c:v>
                </c:pt>
                <c:pt idx="3515">
                  <c:v>-6.688275000000008</c:v>
                </c:pt>
                <c:pt idx="3516">
                  <c:v>-6.6906510000000079</c:v>
                </c:pt>
                <c:pt idx="3517">
                  <c:v>-6.6929885000000082</c:v>
                </c:pt>
                <c:pt idx="3518">
                  <c:v>-6.6952105000000079</c:v>
                </c:pt>
                <c:pt idx="3519">
                  <c:v>-6.6973940000000081</c:v>
                </c:pt>
                <c:pt idx="3520">
                  <c:v>-6.6996435000000076</c:v>
                </c:pt>
                <c:pt idx="3521">
                  <c:v>-6.7019425000000075</c:v>
                </c:pt>
                <c:pt idx="3522">
                  <c:v>-6.7043020000000073</c:v>
                </c:pt>
                <c:pt idx="3523">
                  <c:v>-6.7067275000000075</c:v>
                </c:pt>
                <c:pt idx="3524">
                  <c:v>-6.7090980000000071</c:v>
                </c:pt>
                <c:pt idx="3525">
                  <c:v>-6.7115675000000072</c:v>
                </c:pt>
                <c:pt idx="3526">
                  <c:v>-6.7141140000000075</c:v>
                </c:pt>
                <c:pt idx="3527">
                  <c:v>-6.7165395000000077</c:v>
                </c:pt>
                <c:pt idx="3528">
                  <c:v>-6.718998000000008</c:v>
                </c:pt>
                <c:pt idx="3529">
                  <c:v>-6.7214895000000077</c:v>
                </c:pt>
                <c:pt idx="3530">
                  <c:v>-6.7238655000000076</c:v>
                </c:pt>
                <c:pt idx="3531">
                  <c:v>-6.7250040000000073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6-4F48-80A2-F03C0C1B38F9}"/>
            </c:ext>
          </c:extLst>
        </c:ser>
        <c:ser>
          <c:idx val="1"/>
          <c:order val="1"/>
          <c:tx>
            <c:v>a_x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A_sample!$I$29:$I$3559</c:f>
              <c:numCache>
                <c:formatCode>General</c:formatCode>
                <c:ptCount val="3531"/>
                <c:pt idx="0">
                  <c:v>0</c:v>
                </c:pt>
                <c:pt idx="1">
                  <c:v>-5.966666666666666E-2</c:v>
                </c:pt>
                <c:pt idx="2">
                  <c:v>-6.0000000000000005E-2</c:v>
                </c:pt>
                <c:pt idx="3">
                  <c:v>-6.2333333333333338E-2</c:v>
                </c:pt>
                <c:pt idx="4">
                  <c:v>-6.6333333333333327E-2</c:v>
                </c:pt>
                <c:pt idx="5">
                  <c:v>-6.3666666666666663E-2</c:v>
                </c:pt>
                <c:pt idx="6">
                  <c:v>-6.3E-2</c:v>
                </c:pt>
                <c:pt idx="7">
                  <c:v>-5.6666666666666664E-2</c:v>
                </c:pt>
                <c:pt idx="8">
                  <c:v>-5.3666666666666668E-2</c:v>
                </c:pt>
                <c:pt idx="9">
                  <c:v>-5.566666666666667E-2</c:v>
                </c:pt>
                <c:pt idx="10">
                  <c:v>-6.0000000000000012E-2</c:v>
                </c:pt>
                <c:pt idx="11">
                  <c:v>-6.7666666666666681E-2</c:v>
                </c:pt>
                <c:pt idx="12">
                  <c:v>-7.3333333333333348E-2</c:v>
                </c:pt>
                <c:pt idx="13">
                  <c:v>-7.9333333333333353E-2</c:v>
                </c:pt>
                <c:pt idx="14">
                  <c:v>-7.8333333333333352E-2</c:v>
                </c:pt>
                <c:pt idx="15">
                  <c:v>-6.8000000000000019E-2</c:v>
                </c:pt>
                <c:pt idx="16">
                  <c:v>-5.800000000000001E-2</c:v>
                </c:pt>
                <c:pt idx="17">
                  <c:v>-5.3000000000000005E-2</c:v>
                </c:pt>
                <c:pt idx="18">
                  <c:v>-6.0666666666666674E-2</c:v>
                </c:pt>
                <c:pt idx="19">
                  <c:v>-6.6000000000000003E-2</c:v>
                </c:pt>
                <c:pt idx="20">
                  <c:v>-6.8333333333333343E-2</c:v>
                </c:pt>
                <c:pt idx="21">
                  <c:v>-6.666666666666668E-2</c:v>
                </c:pt>
                <c:pt idx="22">
                  <c:v>-5.5333333333333339E-2</c:v>
                </c:pt>
                <c:pt idx="23">
                  <c:v>-5.333333333333333E-2</c:v>
                </c:pt>
                <c:pt idx="24">
                  <c:v>-5.3000000000000005E-2</c:v>
                </c:pt>
                <c:pt idx="25">
                  <c:v>-5.3333333333333337E-2</c:v>
                </c:pt>
                <c:pt idx="26">
                  <c:v>-4.9666666666666665E-2</c:v>
                </c:pt>
                <c:pt idx="27">
                  <c:v>-0.04</c:v>
                </c:pt>
                <c:pt idx="28">
                  <c:v>-2.3333333333333331E-2</c:v>
                </c:pt>
                <c:pt idx="29">
                  <c:v>-6.3333333333333297E-3</c:v>
                </c:pt>
                <c:pt idx="30">
                  <c:v>5.6666666666666645E-3</c:v>
                </c:pt>
                <c:pt idx="31">
                  <c:v>1.2999999999999999E-2</c:v>
                </c:pt>
                <c:pt idx="32">
                  <c:v>1.7666666666666671E-2</c:v>
                </c:pt>
                <c:pt idx="33">
                  <c:v>1.7000000000000008E-2</c:v>
                </c:pt>
                <c:pt idx="34">
                  <c:v>9.6666666666666758E-3</c:v>
                </c:pt>
                <c:pt idx="35">
                  <c:v>-1.6666666666666635E-3</c:v>
                </c:pt>
                <c:pt idx="36">
                  <c:v>-1.0000000000000002E-2</c:v>
                </c:pt>
                <c:pt idx="37">
                  <c:v>-2.2333333333333334E-2</c:v>
                </c:pt>
                <c:pt idx="38">
                  <c:v>-3.3333333333333333E-2</c:v>
                </c:pt>
                <c:pt idx="39">
                  <c:v>-4.3666666666666666E-2</c:v>
                </c:pt>
                <c:pt idx="40">
                  <c:v>-5.4666666666666655E-2</c:v>
                </c:pt>
                <c:pt idx="41">
                  <c:v>-5.9999999999999984E-2</c:v>
                </c:pt>
                <c:pt idx="42">
                  <c:v>-6.6333333333333314E-2</c:v>
                </c:pt>
                <c:pt idx="43">
                  <c:v>-6.699999999999999E-2</c:v>
                </c:pt>
                <c:pt idx="44">
                  <c:v>-6.7999999999999991E-2</c:v>
                </c:pt>
                <c:pt idx="45">
                  <c:v>-6.8333333333333329E-2</c:v>
                </c:pt>
                <c:pt idx="46">
                  <c:v>-6.8999999999999992E-2</c:v>
                </c:pt>
                <c:pt idx="47">
                  <c:v>-6.3333333333333325E-2</c:v>
                </c:pt>
                <c:pt idx="48">
                  <c:v>-5.3999999999999999E-2</c:v>
                </c:pt>
                <c:pt idx="49">
                  <c:v>-4.8333333333333332E-2</c:v>
                </c:pt>
                <c:pt idx="50">
                  <c:v>-4.3666666666666659E-2</c:v>
                </c:pt>
                <c:pt idx="51">
                  <c:v>-4.6666666666666662E-2</c:v>
                </c:pt>
                <c:pt idx="52">
                  <c:v>-5.0333333333333327E-2</c:v>
                </c:pt>
                <c:pt idx="53">
                  <c:v>-5.1000000000000004E-2</c:v>
                </c:pt>
                <c:pt idx="54">
                  <c:v>-4.6666666666666662E-2</c:v>
                </c:pt>
                <c:pt idx="55">
                  <c:v>-4.533333333333333E-2</c:v>
                </c:pt>
                <c:pt idx="56">
                  <c:v>-4.2666666666666665E-2</c:v>
                </c:pt>
                <c:pt idx="57">
                  <c:v>-4.5999999999999992E-2</c:v>
                </c:pt>
                <c:pt idx="58">
                  <c:v>-6.1333333333333337E-2</c:v>
                </c:pt>
                <c:pt idx="59">
                  <c:v>-7.5333333333333349E-2</c:v>
                </c:pt>
                <c:pt idx="60">
                  <c:v>-8.7000000000000008E-2</c:v>
                </c:pt>
                <c:pt idx="61">
                  <c:v>-9.166666666666666E-2</c:v>
                </c:pt>
                <c:pt idx="62">
                  <c:v>-9.3000000000000013E-2</c:v>
                </c:pt>
                <c:pt idx="63">
                  <c:v>-9.133333333333335E-2</c:v>
                </c:pt>
                <c:pt idx="64">
                  <c:v>-8.5333333333333317E-2</c:v>
                </c:pt>
                <c:pt idx="65">
                  <c:v>-8.2000000000000003E-2</c:v>
                </c:pt>
                <c:pt idx="66">
                  <c:v>-7.2999999999999995E-2</c:v>
                </c:pt>
                <c:pt idx="67">
                  <c:v>-6.7333333333333314E-2</c:v>
                </c:pt>
                <c:pt idx="68">
                  <c:v>-6.2333333333333331E-2</c:v>
                </c:pt>
                <c:pt idx="69">
                  <c:v>-5.1333333333333335E-2</c:v>
                </c:pt>
                <c:pt idx="70">
                  <c:v>-4.3333333333333335E-2</c:v>
                </c:pt>
                <c:pt idx="71">
                  <c:v>-4.0666666666666663E-2</c:v>
                </c:pt>
                <c:pt idx="72">
                  <c:v>-3.9E-2</c:v>
                </c:pt>
                <c:pt idx="73">
                  <c:v>-3.9666666666666663E-2</c:v>
                </c:pt>
                <c:pt idx="74">
                  <c:v>-4.9000000000000002E-2</c:v>
                </c:pt>
                <c:pt idx="75">
                  <c:v>-5.6666666666666664E-2</c:v>
                </c:pt>
                <c:pt idx="76">
                  <c:v>-6.0999999999999992E-2</c:v>
                </c:pt>
                <c:pt idx="77">
                  <c:v>-6.5000000000000002E-2</c:v>
                </c:pt>
                <c:pt idx="78">
                  <c:v>-7.0333333333333345E-2</c:v>
                </c:pt>
                <c:pt idx="79">
                  <c:v>-7.9000000000000015E-2</c:v>
                </c:pt>
                <c:pt idx="80">
                  <c:v>-7.866666666666669E-2</c:v>
                </c:pt>
                <c:pt idx="81">
                  <c:v>-6.4666666666666692E-2</c:v>
                </c:pt>
                <c:pt idx="82">
                  <c:v>-5.5333333333333359E-2</c:v>
                </c:pt>
                <c:pt idx="83">
                  <c:v>-4.3666666666666701E-2</c:v>
                </c:pt>
                <c:pt idx="84">
                  <c:v>-5.1666666666666687E-2</c:v>
                </c:pt>
                <c:pt idx="85">
                  <c:v>-5.6333333333333353E-2</c:v>
                </c:pt>
                <c:pt idx="86">
                  <c:v>-6.1666666666666675E-2</c:v>
                </c:pt>
                <c:pt idx="87">
                  <c:v>-5.5666666666666691E-2</c:v>
                </c:pt>
                <c:pt idx="88">
                  <c:v>-5.5666666666666691E-2</c:v>
                </c:pt>
                <c:pt idx="89">
                  <c:v>-4.6666666666666655E-2</c:v>
                </c:pt>
                <c:pt idx="90">
                  <c:v>-2.8333333333333321E-2</c:v>
                </c:pt>
                <c:pt idx="91">
                  <c:v>-3.9999999999999923E-3</c:v>
                </c:pt>
                <c:pt idx="92">
                  <c:v>8.6666666666666715E-3</c:v>
                </c:pt>
                <c:pt idx="93">
                  <c:v>1.8000000000000006E-2</c:v>
                </c:pt>
                <c:pt idx="94">
                  <c:v>2.3333333333333331E-2</c:v>
                </c:pt>
                <c:pt idx="95">
                  <c:v>1.6999999999999998E-2</c:v>
                </c:pt>
                <c:pt idx="96">
                  <c:v>-1.0000000000000002E-2</c:v>
                </c:pt>
                <c:pt idx="97">
                  <c:v>-2.5999999999999992E-2</c:v>
                </c:pt>
                <c:pt idx="98">
                  <c:v>-4.7333333333333331E-2</c:v>
                </c:pt>
                <c:pt idx="99">
                  <c:v>-6.8333333333333329E-2</c:v>
                </c:pt>
                <c:pt idx="100">
                  <c:v>-8.8333333333333333E-2</c:v>
                </c:pt>
                <c:pt idx="101">
                  <c:v>-0.10166666666666666</c:v>
                </c:pt>
                <c:pt idx="102">
                  <c:v>-0.10733333333333334</c:v>
                </c:pt>
                <c:pt idx="103">
                  <c:v>-0.10666666666666667</c:v>
                </c:pt>
                <c:pt idx="104">
                  <c:v>-9.0333333333333349E-2</c:v>
                </c:pt>
                <c:pt idx="105">
                  <c:v>-8.8333333333333333E-2</c:v>
                </c:pt>
                <c:pt idx="106">
                  <c:v>-9.2333333333333337E-2</c:v>
                </c:pt>
                <c:pt idx="107">
                  <c:v>-0.109</c:v>
                </c:pt>
                <c:pt idx="108">
                  <c:v>-0.11600000000000001</c:v>
                </c:pt>
                <c:pt idx="109">
                  <c:v>-0.10800000000000001</c:v>
                </c:pt>
                <c:pt idx="110">
                  <c:v>-0.10066666666666667</c:v>
                </c:pt>
                <c:pt idx="111">
                  <c:v>-9.9333333333333329E-2</c:v>
                </c:pt>
                <c:pt idx="112">
                  <c:v>-0.10133333333333334</c:v>
                </c:pt>
                <c:pt idx="113">
                  <c:v>-9.7000000000000003E-2</c:v>
                </c:pt>
                <c:pt idx="114">
                  <c:v>-8.2000000000000003E-2</c:v>
                </c:pt>
                <c:pt idx="115">
                  <c:v>-5.9666666666666673E-2</c:v>
                </c:pt>
                <c:pt idx="116">
                  <c:v>-4.5333333333333344E-2</c:v>
                </c:pt>
                <c:pt idx="117">
                  <c:v>-3.8666666666666662E-2</c:v>
                </c:pt>
                <c:pt idx="118">
                  <c:v>-2.5333333333333326E-2</c:v>
                </c:pt>
                <c:pt idx="119">
                  <c:v>-2.6333333333333358E-2</c:v>
                </c:pt>
                <c:pt idx="120">
                  <c:v>-3.8666666666666689E-2</c:v>
                </c:pt>
                <c:pt idx="121">
                  <c:v>-6.0000000000000005E-2</c:v>
                </c:pt>
                <c:pt idx="122">
                  <c:v>-6.7333333333333384E-2</c:v>
                </c:pt>
                <c:pt idx="123">
                  <c:v>-7.9666666666666719E-2</c:v>
                </c:pt>
                <c:pt idx="124">
                  <c:v>-8.5666666666666683E-2</c:v>
                </c:pt>
                <c:pt idx="125">
                  <c:v>-8.2000000000000031E-2</c:v>
                </c:pt>
                <c:pt idx="126">
                  <c:v>-6.8333333333333385E-2</c:v>
                </c:pt>
                <c:pt idx="127">
                  <c:v>-5.8333333333333327E-2</c:v>
                </c:pt>
                <c:pt idx="128">
                  <c:v>-5.0666666666666658E-2</c:v>
                </c:pt>
                <c:pt idx="129">
                  <c:v>-4.5999999999999992E-2</c:v>
                </c:pt>
                <c:pt idx="130">
                  <c:v>-3.8333333333333337E-2</c:v>
                </c:pt>
                <c:pt idx="131">
                  <c:v>-1.6999999999999998E-2</c:v>
                </c:pt>
                <c:pt idx="132">
                  <c:v>-3.3333333333333083E-4</c:v>
                </c:pt>
                <c:pt idx="133">
                  <c:v>-1.2333333333333326E-2</c:v>
                </c:pt>
                <c:pt idx="134">
                  <c:v>-2.6666666666666661E-2</c:v>
                </c:pt>
                <c:pt idx="135">
                  <c:v>-2.4333333333333325E-2</c:v>
                </c:pt>
                <c:pt idx="136">
                  <c:v>-7.333333333333328E-3</c:v>
                </c:pt>
                <c:pt idx="137">
                  <c:v>1.5666666666666683E-2</c:v>
                </c:pt>
                <c:pt idx="138">
                  <c:v>2.4000000000000011E-2</c:v>
                </c:pt>
                <c:pt idx="139">
                  <c:v>2.2666666666666661E-2</c:v>
                </c:pt>
                <c:pt idx="140">
                  <c:v>2.0333333333333335E-2</c:v>
                </c:pt>
                <c:pt idx="141">
                  <c:v>1.7999999999999999E-2</c:v>
                </c:pt>
                <c:pt idx="142">
                  <c:v>3.6666666666666705E-3</c:v>
                </c:pt>
                <c:pt idx="143">
                  <c:v>-1.9666666666666669E-2</c:v>
                </c:pt>
                <c:pt idx="144">
                  <c:v>-2.2333333333333337E-2</c:v>
                </c:pt>
                <c:pt idx="145">
                  <c:v>-3.7333333333333336E-2</c:v>
                </c:pt>
                <c:pt idx="146">
                  <c:v>-5.3333333333333344E-2</c:v>
                </c:pt>
                <c:pt idx="147">
                  <c:v>-7.6666666666666675E-2</c:v>
                </c:pt>
                <c:pt idx="148">
                  <c:v>-8.5999999999999993E-2</c:v>
                </c:pt>
                <c:pt idx="149">
                  <c:v>-8.0999999999999975E-2</c:v>
                </c:pt>
                <c:pt idx="150">
                  <c:v>-8.7999999999999995E-2</c:v>
                </c:pt>
                <c:pt idx="151">
                  <c:v>-8.8666666666666644E-2</c:v>
                </c:pt>
                <c:pt idx="152">
                  <c:v>-7.966666666666665E-2</c:v>
                </c:pt>
                <c:pt idx="153">
                  <c:v>-6.4999999999999988E-2</c:v>
                </c:pt>
                <c:pt idx="154">
                  <c:v>-5.6666666666666664E-2</c:v>
                </c:pt>
                <c:pt idx="155">
                  <c:v>-5.8666666666666659E-2</c:v>
                </c:pt>
                <c:pt idx="156">
                  <c:v>-4.300000000000001E-2</c:v>
                </c:pt>
                <c:pt idx="157">
                  <c:v>-3.5333333333333349E-2</c:v>
                </c:pt>
                <c:pt idx="158">
                  <c:v>-2.5666666666666667E-2</c:v>
                </c:pt>
                <c:pt idx="159">
                  <c:v>-1.7333333333333336E-2</c:v>
                </c:pt>
                <c:pt idx="160">
                  <c:v>-8.3333333333333332E-3</c:v>
                </c:pt>
                <c:pt idx="161">
                  <c:v>-2.0666666666666667E-2</c:v>
                </c:pt>
                <c:pt idx="162">
                  <c:v>-3.7999999999999999E-2</c:v>
                </c:pt>
                <c:pt idx="163">
                  <c:v>-2.8333333333333332E-2</c:v>
                </c:pt>
                <c:pt idx="164">
                  <c:v>-2.6666666666666661E-2</c:v>
                </c:pt>
                <c:pt idx="165">
                  <c:v>-3.1333333333333331E-2</c:v>
                </c:pt>
                <c:pt idx="166">
                  <c:v>-4.5333333333333337E-2</c:v>
                </c:pt>
                <c:pt idx="167">
                  <c:v>-5.1333333333333335E-2</c:v>
                </c:pt>
                <c:pt idx="168">
                  <c:v>-3.966666666666667E-2</c:v>
                </c:pt>
                <c:pt idx="169">
                  <c:v>-3.4666666666666665E-2</c:v>
                </c:pt>
                <c:pt idx="170">
                  <c:v>-3.1666666666666669E-2</c:v>
                </c:pt>
                <c:pt idx="171">
                  <c:v>-3.3333333333333326E-2</c:v>
                </c:pt>
                <c:pt idx="172">
                  <c:v>-2.0333333333333321E-2</c:v>
                </c:pt>
                <c:pt idx="173">
                  <c:v>-1.233333333333334E-2</c:v>
                </c:pt>
                <c:pt idx="174">
                  <c:v>-1.3999999999999993E-2</c:v>
                </c:pt>
                <c:pt idx="175">
                  <c:v>-8.6666666666666593E-3</c:v>
                </c:pt>
                <c:pt idx="176">
                  <c:v>2.9999999999999944E-3</c:v>
                </c:pt>
                <c:pt idx="177">
                  <c:v>1.3333333333333332E-2</c:v>
                </c:pt>
                <c:pt idx="178">
                  <c:v>8.333333333333328E-3</c:v>
                </c:pt>
                <c:pt idx="179">
                  <c:v>-1.66666666666667E-3</c:v>
                </c:pt>
                <c:pt idx="180">
                  <c:v>6.6666666666666619E-3</c:v>
                </c:pt>
                <c:pt idx="181">
                  <c:v>7.3333333333333289E-3</c:v>
                </c:pt>
                <c:pt idx="182">
                  <c:v>-1.1666666666666659E-2</c:v>
                </c:pt>
                <c:pt idx="183">
                  <c:v>-2.933333333333334E-2</c:v>
                </c:pt>
                <c:pt idx="184">
                  <c:v>-3.7333333333333329E-2</c:v>
                </c:pt>
                <c:pt idx="185">
                  <c:v>-3.266666666666667E-2</c:v>
                </c:pt>
                <c:pt idx="186">
                  <c:v>-3.7333333333333336E-2</c:v>
                </c:pt>
                <c:pt idx="187">
                  <c:v>-4.2333333333333334E-2</c:v>
                </c:pt>
                <c:pt idx="188">
                  <c:v>-3.966666666666667E-2</c:v>
                </c:pt>
                <c:pt idx="189">
                  <c:v>-3.666666666666666E-2</c:v>
                </c:pt>
                <c:pt idx="190">
                  <c:v>-3.4000000000000002E-2</c:v>
                </c:pt>
                <c:pt idx="191">
                  <c:v>-2.4333333333333335E-2</c:v>
                </c:pt>
                <c:pt idx="192">
                  <c:v>-1.0666666666666668E-2</c:v>
                </c:pt>
                <c:pt idx="193">
                  <c:v>-5.6666666666666593E-3</c:v>
                </c:pt>
                <c:pt idx="194">
                  <c:v>-5.6666666666666688E-3</c:v>
                </c:pt>
                <c:pt idx="195">
                  <c:v>4.000000000000001E-3</c:v>
                </c:pt>
                <c:pt idx="196">
                  <c:v>1.0333333333333349E-2</c:v>
                </c:pt>
                <c:pt idx="197">
                  <c:v>1.6E-2</c:v>
                </c:pt>
                <c:pt idx="198">
                  <c:v>7.0000000000000036E-3</c:v>
                </c:pt>
                <c:pt idx="199">
                  <c:v>2.3333333333333379E-3</c:v>
                </c:pt>
                <c:pt idx="200">
                  <c:v>-1.3000000000000003E-2</c:v>
                </c:pt>
                <c:pt idx="201">
                  <c:v>-3.4666666666666665E-2</c:v>
                </c:pt>
                <c:pt idx="202">
                  <c:v>-5.0666666666666665E-2</c:v>
                </c:pt>
                <c:pt idx="203">
                  <c:v>-5.6666666666666657E-2</c:v>
                </c:pt>
                <c:pt idx="204">
                  <c:v>-7.0666666666666655E-2</c:v>
                </c:pt>
                <c:pt idx="205">
                  <c:v>-8.4666666666666668E-2</c:v>
                </c:pt>
                <c:pt idx="206">
                  <c:v>-0.10466666666666666</c:v>
                </c:pt>
                <c:pt idx="207">
                  <c:v>-0.11499999999999996</c:v>
                </c:pt>
                <c:pt idx="208">
                  <c:v>-0.11699999999999998</c:v>
                </c:pt>
                <c:pt idx="209">
                  <c:v>-0.11633333333333332</c:v>
                </c:pt>
                <c:pt idx="210">
                  <c:v>-0.12033333333333331</c:v>
                </c:pt>
                <c:pt idx="211">
                  <c:v>-0.11666666666666663</c:v>
                </c:pt>
                <c:pt idx="212">
                  <c:v>-0.1093333333333333</c:v>
                </c:pt>
                <c:pt idx="213">
                  <c:v>-0.10533333333333331</c:v>
                </c:pt>
                <c:pt idx="214">
                  <c:v>-0.10299999999999998</c:v>
                </c:pt>
                <c:pt idx="215">
                  <c:v>-9.9333333333333315E-2</c:v>
                </c:pt>
                <c:pt idx="216">
                  <c:v>-0.10066666666666665</c:v>
                </c:pt>
                <c:pt idx="217">
                  <c:v>-9.4666666666666663E-2</c:v>
                </c:pt>
                <c:pt idx="218">
                  <c:v>-9.1333333333333322E-2</c:v>
                </c:pt>
                <c:pt idx="219">
                  <c:v>-8.8666666666666671E-2</c:v>
                </c:pt>
                <c:pt idx="220">
                  <c:v>-9.4666666666666663E-2</c:v>
                </c:pt>
                <c:pt idx="221">
                  <c:v>-0.10233333333333333</c:v>
                </c:pt>
                <c:pt idx="222">
                  <c:v>-0.10766666666666666</c:v>
                </c:pt>
                <c:pt idx="223">
                  <c:v>-0.10766666666666665</c:v>
                </c:pt>
                <c:pt idx="224">
                  <c:v>-0.10200000000000001</c:v>
                </c:pt>
                <c:pt idx="225">
                  <c:v>-0.10066666666666667</c:v>
                </c:pt>
                <c:pt idx="226">
                  <c:v>-9.4000000000000014E-2</c:v>
                </c:pt>
                <c:pt idx="227">
                  <c:v>-9.0666666666666673E-2</c:v>
                </c:pt>
                <c:pt idx="228">
                  <c:v>-8.533333333333333E-2</c:v>
                </c:pt>
                <c:pt idx="229">
                  <c:v>-7.7333333333333337E-2</c:v>
                </c:pt>
                <c:pt idx="230">
                  <c:v>-6.2333333333333331E-2</c:v>
                </c:pt>
                <c:pt idx="231">
                  <c:v>-3.8666666666666689E-2</c:v>
                </c:pt>
                <c:pt idx="232">
                  <c:v>-2.6999999999999993E-2</c:v>
                </c:pt>
                <c:pt idx="233">
                  <c:v>-1.666666666666668E-2</c:v>
                </c:pt>
                <c:pt idx="234">
                  <c:v>-9.0000000000000097E-3</c:v>
                </c:pt>
                <c:pt idx="235">
                  <c:v>7.3333333333333297E-3</c:v>
                </c:pt>
                <c:pt idx="236">
                  <c:v>2.8000000000000004E-2</c:v>
                </c:pt>
                <c:pt idx="237">
                  <c:v>3.6999999999999991E-2</c:v>
                </c:pt>
                <c:pt idx="238">
                  <c:v>3.6999999999999991E-2</c:v>
                </c:pt>
                <c:pt idx="239">
                  <c:v>2.6999999999999993E-2</c:v>
                </c:pt>
                <c:pt idx="240">
                  <c:v>2.2666666666666658E-2</c:v>
                </c:pt>
                <c:pt idx="241">
                  <c:v>1.0999999999999994E-2</c:v>
                </c:pt>
                <c:pt idx="242">
                  <c:v>-6.6666666666666766E-3</c:v>
                </c:pt>
                <c:pt idx="243">
                  <c:v>-3.1000000000000007E-2</c:v>
                </c:pt>
                <c:pt idx="244">
                  <c:v>-4.6000000000000006E-2</c:v>
                </c:pt>
                <c:pt idx="245">
                  <c:v>-5.3000000000000005E-2</c:v>
                </c:pt>
                <c:pt idx="246">
                  <c:v>-6.6000000000000003E-2</c:v>
                </c:pt>
                <c:pt idx="247">
                  <c:v>-8.1333333333333341E-2</c:v>
                </c:pt>
                <c:pt idx="248">
                  <c:v>-9.2666666666666675E-2</c:v>
                </c:pt>
                <c:pt idx="249">
                  <c:v>-9.6666666666666679E-2</c:v>
                </c:pt>
                <c:pt idx="250">
                  <c:v>-9.7666666666666666E-2</c:v>
                </c:pt>
                <c:pt idx="251">
                  <c:v>-9.7000000000000003E-2</c:v>
                </c:pt>
                <c:pt idx="252">
                  <c:v>-8.4333333333333343E-2</c:v>
                </c:pt>
                <c:pt idx="253">
                  <c:v>-6.8333333333333343E-2</c:v>
                </c:pt>
                <c:pt idx="254">
                  <c:v>-5.0666666666666658E-2</c:v>
                </c:pt>
                <c:pt idx="255">
                  <c:v>-3.4666666666666686E-2</c:v>
                </c:pt>
                <c:pt idx="256">
                  <c:v>-2.133333333333335E-2</c:v>
                </c:pt>
                <c:pt idx="257">
                  <c:v>-8.6666666666666923E-3</c:v>
                </c:pt>
                <c:pt idx="258">
                  <c:v>9.9999999999996945E-4</c:v>
                </c:pt>
                <c:pt idx="259">
                  <c:v>1.8666666666666616E-2</c:v>
                </c:pt>
                <c:pt idx="260">
                  <c:v>2.499999999999997E-2</c:v>
                </c:pt>
                <c:pt idx="261">
                  <c:v>2.1666666666666643E-2</c:v>
                </c:pt>
                <c:pt idx="262">
                  <c:v>2.2333333333333316E-2</c:v>
                </c:pt>
                <c:pt idx="263">
                  <c:v>1.2999999999999992E-2</c:v>
                </c:pt>
                <c:pt idx="264">
                  <c:v>9.9999999999999794E-3</c:v>
                </c:pt>
                <c:pt idx="265">
                  <c:v>-1.8333333333333333E-2</c:v>
                </c:pt>
                <c:pt idx="266">
                  <c:v>-5.7666666666666679E-2</c:v>
                </c:pt>
                <c:pt idx="267">
                  <c:v>-9.4000000000000014E-2</c:v>
                </c:pt>
                <c:pt idx="268">
                  <c:v>-0.11966666666666669</c:v>
                </c:pt>
                <c:pt idx="269">
                  <c:v>-0.14833333333333337</c:v>
                </c:pt>
                <c:pt idx="270">
                  <c:v>-0.1876666666666667</c:v>
                </c:pt>
                <c:pt idx="271">
                  <c:v>-0.21633333333333335</c:v>
                </c:pt>
                <c:pt idx="272">
                  <c:v>-0.22966666666666669</c:v>
                </c:pt>
                <c:pt idx="273">
                  <c:v>-0.22599999999999995</c:v>
                </c:pt>
                <c:pt idx="274">
                  <c:v>-0.2253333333333333</c:v>
                </c:pt>
                <c:pt idx="275">
                  <c:v>-0.20699999999999996</c:v>
                </c:pt>
                <c:pt idx="276">
                  <c:v>-0.17066666666666663</c:v>
                </c:pt>
                <c:pt idx="277">
                  <c:v>-0.13766666666666669</c:v>
                </c:pt>
                <c:pt idx="278">
                  <c:v>-0.10000000000000002</c:v>
                </c:pt>
                <c:pt idx="279">
                  <c:v>-6.0000000000000039E-2</c:v>
                </c:pt>
                <c:pt idx="280">
                  <c:v>1.1999999999999995E-2</c:v>
                </c:pt>
                <c:pt idx="281">
                  <c:v>6.8333333333333302E-2</c:v>
                </c:pt>
                <c:pt idx="282">
                  <c:v>8.8999999999999996E-2</c:v>
                </c:pt>
                <c:pt idx="283">
                  <c:v>9.2999999999999985E-2</c:v>
                </c:pt>
                <c:pt idx="284">
                  <c:v>9.6666666666666706E-2</c:v>
                </c:pt>
                <c:pt idx="285">
                  <c:v>9.9000000000000032E-2</c:v>
                </c:pt>
                <c:pt idx="286">
                  <c:v>7.0666666666666697E-2</c:v>
                </c:pt>
                <c:pt idx="287">
                  <c:v>3.3666666666666685E-2</c:v>
                </c:pt>
                <c:pt idx="288">
                  <c:v>-1.0666666666666665E-2</c:v>
                </c:pt>
                <c:pt idx="289">
                  <c:v>-5.833333333333339E-2</c:v>
                </c:pt>
                <c:pt idx="290">
                  <c:v>-9.7333333333333397E-2</c:v>
                </c:pt>
                <c:pt idx="291">
                  <c:v>-0.1443333333333334</c:v>
                </c:pt>
                <c:pt idx="292">
                  <c:v>-0.18300000000000002</c:v>
                </c:pt>
                <c:pt idx="293">
                  <c:v>-0.18766666666666673</c:v>
                </c:pt>
                <c:pt idx="294">
                  <c:v>-0.18033333333333337</c:v>
                </c:pt>
                <c:pt idx="295">
                  <c:v>-0.14566666666666675</c:v>
                </c:pt>
                <c:pt idx="296">
                  <c:v>-8.8333333333333319E-2</c:v>
                </c:pt>
                <c:pt idx="297">
                  <c:v>-1.2999999999999989E-2</c:v>
                </c:pt>
                <c:pt idx="298">
                  <c:v>7.5666666666666701E-2</c:v>
                </c:pt>
                <c:pt idx="299">
                  <c:v>0.14433333333333334</c:v>
                </c:pt>
                <c:pt idx="300">
                  <c:v>0.19933333333333333</c:v>
                </c:pt>
                <c:pt idx="301">
                  <c:v>0.25866666666666666</c:v>
                </c:pt>
                <c:pt idx="302">
                  <c:v>0.31166666666666659</c:v>
                </c:pt>
                <c:pt idx="303">
                  <c:v>0.33299999999999996</c:v>
                </c:pt>
                <c:pt idx="304">
                  <c:v>0.31366666666666665</c:v>
                </c:pt>
                <c:pt idx="305">
                  <c:v>0.25866666666666666</c:v>
                </c:pt>
                <c:pt idx="306">
                  <c:v>0.22499999999999992</c:v>
                </c:pt>
                <c:pt idx="307">
                  <c:v>0.19733333333333328</c:v>
                </c:pt>
                <c:pt idx="308">
                  <c:v>0.15333333333333327</c:v>
                </c:pt>
                <c:pt idx="309">
                  <c:v>0.1</c:v>
                </c:pt>
                <c:pt idx="310">
                  <c:v>2.0666666666666715E-2</c:v>
                </c:pt>
                <c:pt idx="311">
                  <c:v>-3.8333333333333316E-2</c:v>
                </c:pt>
                <c:pt idx="312">
                  <c:v>-7.7000000000000013E-2</c:v>
                </c:pt>
                <c:pt idx="313">
                  <c:v>-9.4666666666666663E-2</c:v>
                </c:pt>
                <c:pt idx="314">
                  <c:v>-0.10966666666666665</c:v>
                </c:pt>
                <c:pt idx="315">
                  <c:v>-0.10233333333333337</c:v>
                </c:pt>
                <c:pt idx="316">
                  <c:v>-8.4333333333333316E-2</c:v>
                </c:pt>
                <c:pt idx="317">
                  <c:v>-4.7E-2</c:v>
                </c:pt>
                <c:pt idx="318">
                  <c:v>-2.8666666666666694E-2</c:v>
                </c:pt>
                <c:pt idx="319">
                  <c:v>-1.4666666666666694E-2</c:v>
                </c:pt>
                <c:pt idx="320">
                  <c:v>1.7333333333333315E-2</c:v>
                </c:pt>
                <c:pt idx="321">
                  <c:v>4.2000000000000023E-2</c:v>
                </c:pt>
                <c:pt idx="322">
                  <c:v>4.7333333333333366E-2</c:v>
                </c:pt>
                <c:pt idx="323">
                  <c:v>5.300000000000004E-2</c:v>
                </c:pt>
                <c:pt idx="324">
                  <c:v>5.5333333333333366E-2</c:v>
                </c:pt>
                <c:pt idx="325">
                  <c:v>3.3333333333333368E-2</c:v>
                </c:pt>
                <c:pt idx="326">
                  <c:v>-3.6666666666666571E-3</c:v>
                </c:pt>
                <c:pt idx="327">
                  <c:v>-4.7666666666666677E-2</c:v>
                </c:pt>
                <c:pt idx="328">
                  <c:v>-0.11266666666666668</c:v>
                </c:pt>
                <c:pt idx="329">
                  <c:v>-0.13933333333333336</c:v>
                </c:pt>
                <c:pt idx="330">
                  <c:v>-0.14333333333333337</c:v>
                </c:pt>
                <c:pt idx="331">
                  <c:v>-0.16033333333333336</c:v>
                </c:pt>
                <c:pt idx="332">
                  <c:v>-0.17833333333333337</c:v>
                </c:pt>
                <c:pt idx="333">
                  <c:v>-0.16100000000000003</c:v>
                </c:pt>
                <c:pt idx="334">
                  <c:v>-0.11733333333333333</c:v>
                </c:pt>
                <c:pt idx="335">
                  <c:v>-6.5000000000000016E-2</c:v>
                </c:pt>
                <c:pt idx="336">
                  <c:v>-4.6333333333333331E-2</c:v>
                </c:pt>
                <c:pt idx="337">
                  <c:v>-3.0999999999999982E-2</c:v>
                </c:pt>
                <c:pt idx="338">
                  <c:v>-2.9999999999999823E-3</c:v>
                </c:pt>
                <c:pt idx="339">
                  <c:v>2.066666666666667E-2</c:v>
                </c:pt>
                <c:pt idx="340">
                  <c:v>4.2333333333333334E-2</c:v>
                </c:pt>
                <c:pt idx="341">
                  <c:v>6.2333333333333338E-2</c:v>
                </c:pt>
                <c:pt idx="342">
                  <c:v>6.2333333333333345E-2</c:v>
                </c:pt>
                <c:pt idx="343">
                  <c:v>0.05</c:v>
                </c:pt>
                <c:pt idx="344">
                  <c:v>3.1333333333333338E-2</c:v>
                </c:pt>
                <c:pt idx="345">
                  <c:v>-1.2666666666666658E-2</c:v>
                </c:pt>
                <c:pt idx="346">
                  <c:v>-3.7000000000000005E-2</c:v>
                </c:pt>
                <c:pt idx="347">
                  <c:v>-6.9999999999999993E-2</c:v>
                </c:pt>
                <c:pt idx="348">
                  <c:v>-7.7666666666666648E-2</c:v>
                </c:pt>
                <c:pt idx="349">
                  <c:v>-8.9333333333333334E-2</c:v>
                </c:pt>
                <c:pt idx="350">
                  <c:v>-0.10366666666666666</c:v>
                </c:pt>
                <c:pt idx="351">
                  <c:v>-9.9000000000000005E-2</c:v>
                </c:pt>
                <c:pt idx="352">
                  <c:v>-7.6666666666666661E-2</c:v>
                </c:pt>
                <c:pt idx="353">
                  <c:v>-7.333333333333332E-2</c:v>
                </c:pt>
                <c:pt idx="354">
                  <c:v>-9.2666666666666661E-2</c:v>
                </c:pt>
                <c:pt idx="355">
                  <c:v>-8.1333333333333313E-2</c:v>
                </c:pt>
                <c:pt idx="356">
                  <c:v>-6.9999999999999993E-2</c:v>
                </c:pt>
                <c:pt idx="357">
                  <c:v>-5.9999999999999984E-2</c:v>
                </c:pt>
                <c:pt idx="358">
                  <c:v>-4.9333333333333326E-2</c:v>
                </c:pt>
                <c:pt idx="359">
                  <c:v>-4.7333333333333331E-2</c:v>
                </c:pt>
                <c:pt idx="360">
                  <c:v>-5.3999999999999965E-2</c:v>
                </c:pt>
                <c:pt idx="361">
                  <c:v>-6.1666666666666654E-2</c:v>
                </c:pt>
                <c:pt idx="362">
                  <c:v>-6.7333333333333301E-2</c:v>
                </c:pt>
                <c:pt idx="363">
                  <c:v>-8.0333333333333326E-2</c:v>
                </c:pt>
                <c:pt idx="364">
                  <c:v>-9.2666666666666661E-2</c:v>
                </c:pt>
                <c:pt idx="365">
                  <c:v>-0.10533333333333333</c:v>
                </c:pt>
                <c:pt idx="366">
                  <c:v>-0.11166666666666668</c:v>
                </c:pt>
                <c:pt idx="367">
                  <c:v>-0.11866666666666668</c:v>
                </c:pt>
                <c:pt idx="368">
                  <c:v>-0.13266666666666665</c:v>
                </c:pt>
                <c:pt idx="369">
                  <c:v>-0.14266666666666664</c:v>
                </c:pt>
                <c:pt idx="370">
                  <c:v>-0.14499999999999999</c:v>
                </c:pt>
                <c:pt idx="371">
                  <c:v>-0.14966666666666667</c:v>
                </c:pt>
                <c:pt idx="372">
                  <c:v>-0.13600000000000001</c:v>
                </c:pt>
                <c:pt idx="373">
                  <c:v>-0.1263333333333333</c:v>
                </c:pt>
                <c:pt idx="374">
                  <c:v>-0.11833333333333333</c:v>
                </c:pt>
                <c:pt idx="375">
                  <c:v>-0.106</c:v>
                </c:pt>
                <c:pt idx="376">
                  <c:v>-0.10133333333333332</c:v>
                </c:pt>
                <c:pt idx="377">
                  <c:v>-9.1333333333333322E-2</c:v>
                </c:pt>
                <c:pt idx="378">
                  <c:v>-8.0000000000000016E-2</c:v>
                </c:pt>
                <c:pt idx="379">
                  <c:v>-6.7000000000000018E-2</c:v>
                </c:pt>
                <c:pt idx="380">
                  <c:v>-5.8333333333333334E-2</c:v>
                </c:pt>
                <c:pt idx="381">
                  <c:v>-4.7E-2</c:v>
                </c:pt>
                <c:pt idx="382">
                  <c:v>-3.5666666666666659E-2</c:v>
                </c:pt>
                <c:pt idx="383">
                  <c:v>-3.0999999999999986E-2</c:v>
                </c:pt>
                <c:pt idx="384">
                  <c:v>-3.6666666666666662E-3</c:v>
                </c:pt>
                <c:pt idx="385">
                  <c:v>-1.3333333333333318E-3</c:v>
                </c:pt>
                <c:pt idx="386">
                  <c:v>3.0000000000000005E-3</c:v>
                </c:pt>
                <c:pt idx="387">
                  <c:v>-6.6666666666666654E-3</c:v>
                </c:pt>
                <c:pt idx="388">
                  <c:v>-1.4666666666666668E-2</c:v>
                </c:pt>
                <c:pt idx="389">
                  <c:v>-2.7000000000000003E-2</c:v>
                </c:pt>
                <c:pt idx="390">
                  <c:v>-4.3666666666666666E-2</c:v>
                </c:pt>
                <c:pt idx="391">
                  <c:v>-4.8666666666666657E-2</c:v>
                </c:pt>
                <c:pt idx="392">
                  <c:v>-5.1999999999999984E-2</c:v>
                </c:pt>
                <c:pt idx="393">
                  <c:v>-5.4333333333333331E-2</c:v>
                </c:pt>
                <c:pt idx="394">
                  <c:v>-5.8666666666666659E-2</c:v>
                </c:pt>
                <c:pt idx="395">
                  <c:v>-6.1999999999999993E-2</c:v>
                </c:pt>
                <c:pt idx="396">
                  <c:v>-6.8999999999999992E-2</c:v>
                </c:pt>
                <c:pt idx="397">
                  <c:v>-7.8E-2</c:v>
                </c:pt>
                <c:pt idx="398">
                  <c:v>-8.2000000000000003E-2</c:v>
                </c:pt>
                <c:pt idx="399">
                  <c:v>-8.4666666666666654E-2</c:v>
                </c:pt>
                <c:pt idx="400">
                  <c:v>-9.8333333333333342E-2</c:v>
                </c:pt>
                <c:pt idx="401">
                  <c:v>-0.107</c:v>
                </c:pt>
                <c:pt idx="402">
                  <c:v>-0.11466666666666667</c:v>
                </c:pt>
                <c:pt idx="403">
                  <c:v>-0.10733333333333334</c:v>
                </c:pt>
                <c:pt idx="404">
                  <c:v>-9.6999999999999989E-2</c:v>
                </c:pt>
                <c:pt idx="405">
                  <c:v>-8.8666666666666658E-2</c:v>
                </c:pt>
                <c:pt idx="406">
                  <c:v>-7.3333333333333306E-2</c:v>
                </c:pt>
                <c:pt idx="407">
                  <c:v>-5.3666666666666647E-2</c:v>
                </c:pt>
                <c:pt idx="408">
                  <c:v>-3.5333333333333314E-2</c:v>
                </c:pt>
                <c:pt idx="409">
                  <c:v>-3.2333333333333332E-2</c:v>
                </c:pt>
                <c:pt idx="410">
                  <c:v>-3.8333333333333337E-2</c:v>
                </c:pt>
                <c:pt idx="411">
                  <c:v>-4.4666666666666646E-2</c:v>
                </c:pt>
                <c:pt idx="412">
                  <c:v>-5.7333333333333313E-2</c:v>
                </c:pt>
                <c:pt idx="413">
                  <c:v>-6.7999999999999977E-2</c:v>
                </c:pt>
                <c:pt idx="414">
                  <c:v>-8.2333333333333328E-2</c:v>
                </c:pt>
                <c:pt idx="415">
                  <c:v>-7.5999999999999998E-2</c:v>
                </c:pt>
                <c:pt idx="416">
                  <c:v>-6.4333333333333326E-2</c:v>
                </c:pt>
                <c:pt idx="417">
                  <c:v>-5.6666666666666657E-2</c:v>
                </c:pt>
                <c:pt idx="418">
                  <c:v>-5.0666666666666652E-2</c:v>
                </c:pt>
                <c:pt idx="419">
                  <c:v>-4.4999999999999991E-2</c:v>
                </c:pt>
                <c:pt idx="420">
                  <c:v>-3.5000000000000003E-2</c:v>
                </c:pt>
                <c:pt idx="421">
                  <c:v>-3.2666666666666684E-2</c:v>
                </c:pt>
                <c:pt idx="422">
                  <c:v>-1.7333333333333336E-2</c:v>
                </c:pt>
                <c:pt idx="423">
                  <c:v>-1.8666666666666668E-2</c:v>
                </c:pt>
                <c:pt idx="424">
                  <c:v>-2.0333333333333335E-2</c:v>
                </c:pt>
                <c:pt idx="425">
                  <c:v>-7.6666666666666645E-3</c:v>
                </c:pt>
                <c:pt idx="426">
                  <c:v>2.866666666666667E-2</c:v>
                </c:pt>
                <c:pt idx="427">
                  <c:v>2.4666666666666674E-2</c:v>
                </c:pt>
                <c:pt idx="428">
                  <c:v>2.4000000000000007E-2</c:v>
                </c:pt>
                <c:pt idx="429">
                  <c:v>1.1666666666666669E-2</c:v>
                </c:pt>
                <c:pt idx="430">
                  <c:v>6.3333333333333375E-3</c:v>
                </c:pt>
                <c:pt idx="431">
                  <c:v>-1.4000000000000004E-2</c:v>
                </c:pt>
                <c:pt idx="432">
                  <c:v>-3.6666666666666688E-2</c:v>
                </c:pt>
                <c:pt idx="433">
                  <c:v>-6.3333333333333311E-2</c:v>
                </c:pt>
                <c:pt idx="434">
                  <c:v>-6.8333333333333315E-2</c:v>
                </c:pt>
                <c:pt idx="435">
                  <c:v>-7.5999999999999998E-2</c:v>
                </c:pt>
                <c:pt idx="436">
                  <c:v>-7.9999999999999988E-2</c:v>
                </c:pt>
                <c:pt idx="437">
                  <c:v>-9.166666666666666E-2</c:v>
                </c:pt>
                <c:pt idx="438">
                  <c:v>-9.7000000000000003E-2</c:v>
                </c:pt>
                <c:pt idx="439">
                  <c:v>-9.0999999999999998E-2</c:v>
                </c:pt>
                <c:pt idx="440">
                  <c:v>-9.166666666666666E-2</c:v>
                </c:pt>
                <c:pt idx="441">
                  <c:v>-8.9999999999999983E-2</c:v>
                </c:pt>
                <c:pt idx="442">
                  <c:v>-8.6999999999999994E-2</c:v>
                </c:pt>
                <c:pt idx="443">
                  <c:v>-8.6666666666666656E-2</c:v>
                </c:pt>
                <c:pt idx="444">
                  <c:v>-0.09</c:v>
                </c:pt>
                <c:pt idx="445">
                  <c:v>-0.10199999999999999</c:v>
                </c:pt>
                <c:pt idx="446">
                  <c:v>-0.12566666666666668</c:v>
                </c:pt>
                <c:pt idx="447">
                  <c:v>-0.12666666666666665</c:v>
                </c:pt>
                <c:pt idx="448">
                  <c:v>-0.12366666666666663</c:v>
                </c:pt>
                <c:pt idx="449">
                  <c:v>-0.12366666666666665</c:v>
                </c:pt>
                <c:pt idx="450">
                  <c:v>-0.11166666666666665</c:v>
                </c:pt>
                <c:pt idx="451">
                  <c:v>-0.10366666666666664</c:v>
                </c:pt>
                <c:pt idx="452">
                  <c:v>-0.108</c:v>
                </c:pt>
                <c:pt idx="453">
                  <c:v>-0.11366666666666664</c:v>
                </c:pt>
                <c:pt idx="454">
                  <c:v>-0.10799999999999997</c:v>
                </c:pt>
                <c:pt idx="455">
                  <c:v>-0.11666666666666665</c:v>
                </c:pt>
                <c:pt idx="456">
                  <c:v>-0.14299999999999996</c:v>
                </c:pt>
                <c:pt idx="457">
                  <c:v>-0.1343333333333333</c:v>
                </c:pt>
                <c:pt idx="458">
                  <c:v>-0.13166666666666665</c:v>
                </c:pt>
                <c:pt idx="459">
                  <c:v>-0.1153333333333333</c:v>
                </c:pt>
                <c:pt idx="460">
                  <c:v>-0.10366666666666664</c:v>
                </c:pt>
                <c:pt idx="461">
                  <c:v>-8.699999999999998E-2</c:v>
                </c:pt>
                <c:pt idx="462">
                  <c:v>-6.0666666666666653E-2</c:v>
                </c:pt>
                <c:pt idx="463">
                  <c:v>-4.0333333333333339E-2</c:v>
                </c:pt>
                <c:pt idx="464">
                  <c:v>-3.9333333333333331E-2</c:v>
                </c:pt>
                <c:pt idx="465">
                  <c:v>-3.5333333333333335E-2</c:v>
                </c:pt>
                <c:pt idx="466">
                  <c:v>-3.3666666666666671E-2</c:v>
                </c:pt>
                <c:pt idx="467">
                  <c:v>-4.066666666666667E-2</c:v>
                </c:pt>
                <c:pt idx="468">
                  <c:v>-4.9666666666666671E-2</c:v>
                </c:pt>
                <c:pt idx="469">
                  <c:v>-5.5000000000000014E-2</c:v>
                </c:pt>
                <c:pt idx="470">
                  <c:v>-5.3000000000000019E-2</c:v>
                </c:pt>
                <c:pt idx="471">
                  <c:v>-5.2666666666666674E-2</c:v>
                </c:pt>
                <c:pt idx="472">
                  <c:v>-5.400000000000002E-2</c:v>
                </c:pt>
                <c:pt idx="473">
                  <c:v>-5.5000000000000014E-2</c:v>
                </c:pt>
                <c:pt idx="474">
                  <c:v>-5.5666666666666663E-2</c:v>
                </c:pt>
                <c:pt idx="475">
                  <c:v>-5.5E-2</c:v>
                </c:pt>
                <c:pt idx="476">
                  <c:v>-4.2666666666666658E-2</c:v>
                </c:pt>
                <c:pt idx="477">
                  <c:v>-3.8666666666666655E-2</c:v>
                </c:pt>
                <c:pt idx="478">
                  <c:v>-3.7999999999999992E-2</c:v>
                </c:pt>
                <c:pt idx="479">
                  <c:v>-3.3333333333333333E-2</c:v>
                </c:pt>
                <c:pt idx="480">
                  <c:v>-3.6999999999999998E-2</c:v>
                </c:pt>
                <c:pt idx="481">
                  <c:v>-4.866666666666665E-2</c:v>
                </c:pt>
                <c:pt idx="482">
                  <c:v>-5.966666666666666E-2</c:v>
                </c:pt>
                <c:pt idx="483">
                  <c:v>-5.6333333333333332E-2</c:v>
                </c:pt>
                <c:pt idx="484">
                  <c:v>-5.4333333333333324E-2</c:v>
                </c:pt>
                <c:pt idx="485">
                  <c:v>-5.1666666666666659E-2</c:v>
                </c:pt>
                <c:pt idx="486">
                  <c:v>-5.5333333333333332E-2</c:v>
                </c:pt>
                <c:pt idx="487">
                  <c:v>-5.0333333333333334E-2</c:v>
                </c:pt>
                <c:pt idx="488">
                  <c:v>-4.6333333333333344E-2</c:v>
                </c:pt>
                <c:pt idx="489">
                  <c:v>-4.2666666666666665E-2</c:v>
                </c:pt>
                <c:pt idx="490">
                  <c:v>-4.2000000000000003E-2</c:v>
                </c:pt>
                <c:pt idx="491">
                  <c:v>-3.8333333333333344E-2</c:v>
                </c:pt>
                <c:pt idx="492">
                  <c:v>-4.133333333333334E-2</c:v>
                </c:pt>
                <c:pt idx="493">
                  <c:v>-4.133333333333334E-2</c:v>
                </c:pt>
                <c:pt idx="494">
                  <c:v>-4.6333333333333337E-2</c:v>
                </c:pt>
                <c:pt idx="495">
                  <c:v>-5.1666666666666666E-2</c:v>
                </c:pt>
                <c:pt idx="496">
                  <c:v>-5.6666666666666671E-2</c:v>
                </c:pt>
                <c:pt idx="497">
                  <c:v>-5.800000000000001E-2</c:v>
                </c:pt>
                <c:pt idx="498">
                  <c:v>-5.8000000000000024E-2</c:v>
                </c:pt>
                <c:pt idx="499">
                  <c:v>-6.1333333333333337E-2</c:v>
                </c:pt>
                <c:pt idx="500">
                  <c:v>-6.2333333333333345E-2</c:v>
                </c:pt>
                <c:pt idx="501">
                  <c:v>-5.8333333333333341E-2</c:v>
                </c:pt>
                <c:pt idx="502">
                  <c:v>-5.5333333333333339E-2</c:v>
                </c:pt>
                <c:pt idx="503">
                  <c:v>-5.1333333333333342E-2</c:v>
                </c:pt>
                <c:pt idx="504">
                  <c:v>-4.8000000000000008E-2</c:v>
                </c:pt>
                <c:pt idx="505">
                  <c:v>-4.8666666666666671E-2</c:v>
                </c:pt>
                <c:pt idx="506">
                  <c:v>-5.2666666666666674E-2</c:v>
                </c:pt>
                <c:pt idx="507">
                  <c:v>-5.8000000000000017E-2</c:v>
                </c:pt>
                <c:pt idx="508">
                  <c:v>-6.2666666666666676E-2</c:v>
                </c:pt>
                <c:pt idx="509">
                  <c:v>-6.4333333333333353E-2</c:v>
                </c:pt>
                <c:pt idx="510">
                  <c:v>-6.2333333333333352E-2</c:v>
                </c:pt>
                <c:pt idx="511">
                  <c:v>-5.7666666666666679E-2</c:v>
                </c:pt>
                <c:pt idx="512">
                  <c:v>-5.2666666666666688E-2</c:v>
                </c:pt>
                <c:pt idx="513">
                  <c:v>-5.0666666666666679E-2</c:v>
                </c:pt>
                <c:pt idx="514">
                  <c:v>-5.2000000000000011E-2</c:v>
                </c:pt>
                <c:pt idx="515">
                  <c:v>-5.2000000000000018E-2</c:v>
                </c:pt>
                <c:pt idx="516">
                  <c:v>-5.3000000000000012E-2</c:v>
                </c:pt>
                <c:pt idx="517">
                  <c:v>-5.4666666666666676E-2</c:v>
                </c:pt>
                <c:pt idx="518">
                  <c:v>-5.8666666666666673E-2</c:v>
                </c:pt>
                <c:pt idx="519">
                  <c:v>-6.1333333333333344E-2</c:v>
                </c:pt>
                <c:pt idx="520">
                  <c:v>-6.533333333333334E-2</c:v>
                </c:pt>
                <c:pt idx="521">
                  <c:v>-6.7333333333333342E-2</c:v>
                </c:pt>
                <c:pt idx="522">
                  <c:v>-7.0000000000000021E-2</c:v>
                </c:pt>
                <c:pt idx="523">
                  <c:v>-7.5000000000000011E-2</c:v>
                </c:pt>
                <c:pt idx="524">
                  <c:v>-7.1000000000000008E-2</c:v>
                </c:pt>
                <c:pt idx="525">
                  <c:v>-7.166666666666667E-2</c:v>
                </c:pt>
                <c:pt idx="526">
                  <c:v>-7.0666666666666683E-2</c:v>
                </c:pt>
                <c:pt idx="527">
                  <c:v>-6.8333333333333343E-2</c:v>
                </c:pt>
                <c:pt idx="528">
                  <c:v>-6.1666666666666675E-2</c:v>
                </c:pt>
                <c:pt idx="529">
                  <c:v>-5.6666666666666671E-2</c:v>
                </c:pt>
                <c:pt idx="530">
                  <c:v>-5.5000000000000021E-2</c:v>
                </c:pt>
                <c:pt idx="531">
                  <c:v>-5.8000000000000024E-2</c:v>
                </c:pt>
                <c:pt idx="532">
                  <c:v>-6.1666666666666682E-2</c:v>
                </c:pt>
                <c:pt idx="533">
                  <c:v>-6.266666666666669E-2</c:v>
                </c:pt>
                <c:pt idx="534">
                  <c:v>-6.5000000000000016E-2</c:v>
                </c:pt>
                <c:pt idx="535">
                  <c:v>-6.7000000000000018E-2</c:v>
                </c:pt>
                <c:pt idx="536">
                  <c:v>-6.7000000000000018E-2</c:v>
                </c:pt>
                <c:pt idx="537">
                  <c:v>-6.4000000000000029E-2</c:v>
                </c:pt>
                <c:pt idx="538">
                  <c:v>-6.0000000000000019E-2</c:v>
                </c:pt>
                <c:pt idx="539">
                  <c:v>-6.1000000000000019E-2</c:v>
                </c:pt>
                <c:pt idx="540">
                  <c:v>-6.7666666666666694E-2</c:v>
                </c:pt>
                <c:pt idx="541">
                  <c:v>-7.9000000000000029E-2</c:v>
                </c:pt>
                <c:pt idx="542">
                  <c:v>-9.3000000000000027E-2</c:v>
                </c:pt>
                <c:pt idx="543">
                  <c:v>-0.11066666666666669</c:v>
                </c:pt>
                <c:pt idx="544">
                  <c:v>-0.13133333333333336</c:v>
                </c:pt>
                <c:pt idx="545">
                  <c:v>-0.15700000000000003</c:v>
                </c:pt>
                <c:pt idx="546">
                  <c:v>-0.18033333333333335</c:v>
                </c:pt>
                <c:pt idx="547">
                  <c:v>-0.2</c:v>
                </c:pt>
                <c:pt idx="548">
                  <c:v>-0.215</c:v>
                </c:pt>
                <c:pt idx="549">
                  <c:v>-0.22833333333333336</c:v>
                </c:pt>
                <c:pt idx="550">
                  <c:v>-0.23766666666666669</c:v>
                </c:pt>
                <c:pt idx="551">
                  <c:v>-0.24933333333333335</c:v>
                </c:pt>
                <c:pt idx="552">
                  <c:v>-0.26266666666666671</c:v>
                </c:pt>
                <c:pt idx="553">
                  <c:v>-0.27133333333333337</c:v>
                </c:pt>
                <c:pt idx="554">
                  <c:v>-0.28966666666666668</c:v>
                </c:pt>
                <c:pt idx="555">
                  <c:v>-0.30566666666666664</c:v>
                </c:pt>
                <c:pt idx="556">
                  <c:v>-0.32733333333333337</c:v>
                </c:pt>
                <c:pt idx="557">
                  <c:v>-0.34900000000000003</c:v>
                </c:pt>
                <c:pt idx="558">
                  <c:v>-0.37900000000000006</c:v>
                </c:pt>
                <c:pt idx="559">
                  <c:v>-0.40333333333333332</c:v>
                </c:pt>
                <c:pt idx="560">
                  <c:v>-0.4316666666666667</c:v>
                </c:pt>
                <c:pt idx="561">
                  <c:v>-0.46300000000000002</c:v>
                </c:pt>
                <c:pt idx="562">
                  <c:v>-0.49266666666666664</c:v>
                </c:pt>
                <c:pt idx="563">
                  <c:v>-0.52366666666666661</c:v>
                </c:pt>
                <c:pt idx="564">
                  <c:v>-0.55366666666666664</c:v>
                </c:pt>
                <c:pt idx="565">
                  <c:v>-0.58333333333333337</c:v>
                </c:pt>
                <c:pt idx="566">
                  <c:v>-0.61099999999999999</c:v>
                </c:pt>
                <c:pt idx="567">
                  <c:v>-0.63933333333333331</c:v>
                </c:pt>
                <c:pt idx="568">
                  <c:v>-0.66166666666666663</c:v>
                </c:pt>
                <c:pt idx="569">
                  <c:v>-0.68166666666666664</c:v>
                </c:pt>
                <c:pt idx="570">
                  <c:v>-0.69633333333333336</c:v>
                </c:pt>
                <c:pt idx="571">
                  <c:v>-0.70566666666666678</c:v>
                </c:pt>
                <c:pt idx="572">
                  <c:v>-0.71166666666666656</c:v>
                </c:pt>
                <c:pt idx="573">
                  <c:v>-0.71666666666666667</c:v>
                </c:pt>
                <c:pt idx="574">
                  <c:v>-0.72333333333333327</c:v>
                </c:pt>
                <c:pt idx="575">
                  <c:v>-0.72833333333333339</c:v>
                </c:pt>
                <c:pt idx="576">
                  <c:v>-0.73166666666666669</c:v>
                </c:pt>
                <c:pt idx="577">
                  <c:v>-0.73666666666666658</c:v>
                </c:pt>
                <c:pt idx="578">
                  <c:v>-0.746</c:v>
                </c:pt>
                <c:pt idx="579">
                  <c:v>-0.7613333333333332</c:v>
                </c:pt>
                <c:pt idx="580">
                  <c:v>-0.77166666666666661</c:v>
                </c:pt>
                <c:pt idx="581">
                  <c:v>-0.78199999999999992</c:v>
                </c:pt>
                <c:pt idx="582">
                  <c:v>-0.78800000000000014</c:v>
                </c:pt>
                <c:pt idx="583">
                  <c:v>-0.80100000000000005</c:v>
                </c:pt>
                <c:pt idx="584">
                  <c:v>-0.80833333333333335</c:v>
                </c:pt>
                <c:pt idx="585">
                  <c:v>-0.81400000000000006</c:v>
                </c:pt>
                <c:pt idx="586">
                  <c:v>-0.82300000000000006</c:v>
                </c:pt>
                <c:pt idx="587">
                  <c:v>-0.82600000000000007</c:v>
                </c:pt>
                <c:pt idx="588">
                  <c:v>-0.82499999999999996</c:v>
                </c:pt>
                <c:pt idx="589">
                  <c:v>-0.82233333333333336</c:v>
                </c:pt>
                <c:pt idx="590">
                  <c:v>-0.82</c:v>
                </c:pt>
                <c:pt idx="591">
                  <c:v>-0.80966666666666665</c:v>
                </c:pt>
                <c:pt idx="592">
                  <c:v>-0.80099999999999993</c:v>
                </c:pt>
                <c:pt idx="593">
                  <c:v>-0.79433333333333322</c:v>
                </c:pt>
                <c:pt idx="594">
                  <c:v>-0.7856666666666664</c:v>
                </c:pt>
                <c:pt idx="595">
                  <c:v>-0.7839999999999997</c:v>
                </c:pt>
                <c:pt idx="596">
                  <c:v>-0.7796666666666664</c:v>
                </c:pt>
                <c:pt idx="597">
                  <c:v>-0.77899999999999991</c:v>
                </c:pt>
                <c:pt idx="598">
                  <c:v>-0.78366666666666662</c:v>
                </c:pt>
                <c:pt idx="599">
                  <c:v>-0.78799999999999992</c:v>
                </c:pt>
                <c:pt idx="600">
                  <c:v>-0.79833333333333334</c:v>
                </c:pt>
                <c:pt idx="601">
                  <c:v>-0.79766666666666663</c:v>
                </c:pt>
                <c:pt idx="602">
                  <c:v>-0.80133333333333334</c:v>
                </c:pt>
                <c:pt idx="603">
                  <c:v>-0.80099999999999993</c:v>
                </c:pt>
                <c:pt idx="604">
                  <c:v>-0.79500000000000004</c:v>
                </c:pt>
                <c:pt idx="605">
                  <c:v>-0.78766666666666674</c:v>
                </c:pt>
                <c:pt idx="606">
                  <c:v>-0.78866666666666674</c:v>
                </c:pt>
                <c:pt idx="607">
                  <c:v>-0.79033333333333344</c:v>
                </c:pt>
                <c:pt idx="608">
                  <c:v>-0.78933333333333344</c:v>
                </c:pt>
                <c:pt idx="609">
                  <c:v>-0.78800000000000014</c:v>
                </c:pt>
                <c:pt idx="610">
                  <c:v>-0.79000000000000015</c:v>
                </c:pt>
                <c:pt idx="611">
                  <c:v>-0.78966666666666674</c:v>
                </c:pt>
                <c:pt idx="612">
                  <c:v>-0.79100000000000004</c:v>
                </c:pt>
                <c:pt idx="613">
                  <c:v>-0.79233333333333333</c:v>
                </c:pt>
                <c:pt idx="614">
                  <c:v>-0.79366666666666652</c:v>
                </c:pt>
                <c:pt idx="615">
                  <c:v>-0.78933333333333311</c:v>
                </c:pt>
                <c:pt idx="616">
                  <c:v>-0.78266666666666651</c:v>
                </c:pt>
                <c:pt idx="617">
                  <c:v>-0.7736666666666665</c:v>
                </c:pt>
                <c:pt idx="618">
                  <c:v>-0.7649999999999999</c:v>
                </c:pt>
                <c:pt idx="619">
                  <c:v>-0.76099999999999979</c:v>
                </c:pt>
                <c:pt idx="620">
                  <c:v>-0.75299999999999989</c:v>
                </c:pt>
                <c:pt idx="621">
                  <c:v>-0.74833333333333318</c:v>
                </c:pt>
                <c:pt idx="622">
                  <c:v>-0.73466666666666669</c:v>
                </c:pt>
                <c:pt idx="623">
                  <c:v>-0.72899999999999987</c:v>
                </c:pt>
                <c:pt idx="624">
                  <c:v>-0.72066666666666668</c:v>
                </c:pt>
                <c:pt idx="625">
                  <c:v>-0.70866666666666656</c:v>
                </c:pt>
                <c:pt idx="626">
                  <c:v>-0.70199999999999996</c:v>
                </c:pt>
                <c:pt idx="627">
                  <c:v>-0.69233333333333325</c:v>
                </c:pt>
                <c:pt idx="628">
                  <c:v>-0.68066666666666664</c:v>
                </c:pt>
                <c:pt idx="629">
                  <c:v>-0.66533333333333333</c:v>
                </c:pt>
                <c:pt idx="630">
                  <c:v>-0.64533333333333331</c:v>
                </c:pt>
                <c:pt idx="631">
                  <c:v>-0.6326666666666666</c:v>
                </c:pt>
                <c:pt idx="632">
                  <c:v>-0.61766666666666659</c:v>
                </c:pt>
                <c:pt idx="633">
                  <c:v>-0.60333333333333328</c:v>
                </c:pt>
                <c:pt idx="634">
                  <c:v>-0.58866666666666656</c:v>
                </c:pt>
                <c:pt idx="635">
                  <c:v>-0.57933333333333326</c:v>
                </c:pt>
                <c:pt idx="636">
                  <c:v>-0.56000000000000005</c:v>
                </c:pt>
                <c:pt idx="637">
                  <c:v>-0.54100000000000015</c:v>
                </c:pt>
                <c:pt idx="638">
                  <c:v>-0.52500000000000002</c:v>
                </c:pt>
                <c:pt idx="639">
                  <c:v>-0.50933333333333342</c:v>
                </c:pt>
                <c:pt idx="640">
                  <c:v>-0.49199999999999999</c:v>
                </c:pt>
                <c:pt idx="641">
                  <c:v>-0.47466666666666668</c:v>
                </c:pt>
                <c:pt idx="642">
                  <c:v>-0.45833333333333331</c:v>
                </c:pt>
                <c:pt idx="643">
                  <c:v>-0.43233333333333335</c:v>
                </c:pt>
                <c:pt idx="644">
                  <c:v>-0.40833333333333333</c:v>
                </c:pt>
                <c:pt idx="645">
                  <c:v>-0.38766666666666666</c:v>
                </c:pt>
                <c:pt idx="646">
                  <c:v>-0.36633333333333323</c:v>
                </c:pt>
                <c:pt idx="647">
                  <c:v>-0.35066666666666652</c:v>
                </c:pt>
                <c:pt idx="648">
                  <c:v>-0.33566666666666656</c:v>
                </c:pt>
                <c:pt idx="649">
                  <c:v>-0.3199999999999999</c:v>
                </c:pt>
                <c:pt idx="650">
                  <c:v>-0.30199999999999988</c:v>
                </c:pt>
                <c:pt idx="651">
                  <c:v>-0.28866666666666657</c:v>
                </c:pt>
                <c:pt idx="652">
                  <c:v>-0.27666666666666656</c:v>
                </c:pt>
                <c:pt idx="653">
                  <c:v>-0.25900000000000001</c:v>
                </c:pt>
                <c:pt idx="654">
                  <c:v>-0.24566666666666662</c:v>
                </c:pt>
                <c:pt idx="655">
                  <c:v>-0.22999999999999998</c:v>
                </c:pt>
                <c:pt idx="656">
                  <c:v>-0.21433333333333335</c:v>
                </c:pt>
                <c:pt idx="657">
                  <c:v>-0.19466666666666665</c:v>
                </c:pt>
                <c:pt idx="658">
                  <c:v>-0.17766666666666667</c:v>
                </c:pt>
                <c:pt idx="659">
                  <c:v>-0.16300000000000001</c:v>
                </c:pt>
                <c:pt idx="660">
                  <c:v>-0.154</c:v>
                </c:pt>
                <c:pt idx="661">
                  <c:v>-0.14633333333333332</c:v>
                </c:pt>
                <c:pt idx="662">
                  <c:v>-0.13966666666666669</c:v>
                </c:pt>
                <c:pt idx="663">
                  <c:v>-0.13699999999999998</c:v>
                </c:pt>
                <c:pt idx="664">
                  <c:v>-0.13366666666666666</c:v>
                </c:pt>
                <c:pt idx="665">
                  <c:v>-0.12433333333333328</c:v>
                </c:pt>
                <c:pt idx="666">
                  <c:v>-0.11933333333333331</c:v>
                </c:pt>
                <c:pt idx="667">
                  <c:v>-0.11399999999999998</c:v>
                </c:pt>
                <c:pt idx="668">
                  <c:v>-0.1013333333333333</c:v>
                </c:pt>
                <c:pt idx="669">
                  <c:v>-8.8333333333333361E-2</c:v>
                </c:pt>
                <c:pt idx="670">
                  <c:v>-7.8666666666666676E-2</c:v>
                </c:pt>
                <c:pt idx="671">
                  <c:v>-7.0333333333333359E-2</c:v>
                </c:pt>
                <c:pt idx="672">
                  <c:v>-6.433333333333334E-2</c:v>
                </c:pt>
                <c:pt idx="673">
                  <c:v>-6.2333333333333345E-2</c:v>
                </c:pt>
                <c:pt idx="674">
                  <c:v>-5.966666666666666E-2</c:v>
                </c:pt>
                <c:pt idx="675">
                  <c:v>-6.0666666666666667E-2</c:v>
                </c:pt>
                <c:pt idx="676">
                  <c:v>-5.9666666666666666E-2</c:v>
                </c:pt>
                <c:pt idx="677">
                  <c:v>-6.0666666666666674E-2</c:v>
                </c:pt>
                <c:pt idx="678">
                  <c:v>-6.3E-2</c:v>
                </c:pt>
                <c:pt idx="679">
                  <c:v>-6.8000000000000005E-2</c:v>
                </c:pt>
                <c:pt idx="680">
                  <c:v>-6.9666666666666696E-2</c:v>
                </c:pt>
                <c:pt idx="681">
                  <c:v>-6.9666666666666682E-2</c:v>
                </c:pt>
                <c:pt idx="682">
                  <c:v>-7.2000000000000008E-2</c:v>
                </c:pt>
                <c:pt idx="683">
                  <c:v>-6.666666666666668E-2</c:v>
                </c:pt>
                <c:pt idx="684">
                  <c:v>-6.2000000000000006E-2</c:v>
                </c:pt>
                <c:pt idx="685">
                  <c:v>-5.8333333333333341E-2</c:v>
                </c:pt>
                <c:pt idx="686">
                  <c:v>-5.6666666666666664E-2</c:v>
                </c:pt>
                <c:pt idx="687">
                  <c:v>-5.5000000000000014E-2</c:v>
                </c:pt>
                <c:pt idx="688">
                  <c:v>-5.6666666666666678E-2</c:v>
                </c:pt>
                <c:pt idx="689">
                  <c:v>-5.4666666666666683E-2</c:v>
                </c:pt>
                <c:pt idx="690">
                  <c:v>-5.166666666666668E-2</c:v>
                </c:pt>
                <c:pt idx="691">
                  <c:v>-4.8666666666666671E-2</c:v>
                </c:pt>
                <c:pt idx="692">
                  <c:v>-4.200000000000001E-2</c:v>
                </c:pt>
                <c:pt idx="693">
                  <c:v>-2.8666666666666674E-2</c:v>
                </c:pt>
                <c:pt idx="694">
                  <c:v>-1.8666666666666679E-2</c:v>
                </c:pt>
                <c:pt idx="695">
                  <c:v>-9.9999999999999985E-3</c:v>
                </c:pt>
                <c:pt idx="696">
                  <c:v>2.3333333333333353E-3</c:v>
                </c:pt>
                <c:pt idx="697">
                  <c:v>1.3333333333333338E-2</c:v>
                </c:pt>
                <c:pt idx="698">
                  <c:v>2.6000000000000002E-2</c:v>
                </c:pt>
                <c:pt idx="699">
                  <c:v>3.7333333333333336E-2</c:v>
                </c:pt>
                <c:pt idx="700">
                  <c:v>4.9666666666666671E-2</c:v>
                </c:pt>
                <c:pt idx="701">
                  <c:v>6.133333333333333E-2</c:v>
                </c:pt>
                <c:pt idx="702">
                  <c:v>7.3666666666666672E-2</c:v>
                </c:pt>
                <c:pt idx="703">
                  <c:v>8.5666666666666655E-2</c:v>
                </c:pt>
                <c:pt idx="704">
                  <c:v>9.4333333333333338E-2</c:v>
                </c:pt>
                <c:pt idx="705">
                  <c:v>0.108</c:v>
                </c:pt>
                <c:pt idx="706">
                  <c:v>0.11999999999999998</c:v>
                </c:pt>
                <c:pt idx="707">
                  <c:v>0.13600000000000001</c:v>
                </c:pt>
                <c:pt idx="708">
                  <c:v>0.15233333333333335</c:v>
                </c:pt>
                <c:pt idx="709">
                  <c:v>0.17166666666666669</c:v>
                </c:pt>
                <c:pt idx="710">
                  <c:v>0.18633333333333335</c:v>
                </c:pt>
                <c:pt idx="711">
                  <c:v>0.20700000000000002</c:v>
                </c:pt>
                <c:pt idx="712">
                  <c:v>0.22600000000000003</c:v>
                </c:pt>
                <c:pt idx="713">
                  <c:v>0.24166666666666667</c:v>
                </c:pt>
                <c:pt idx="714">
                  <c:v>0.26400000000000001</c:v>
                </c:pt>
                <c:pt idx="715">
                  <c:v>0.28399999999999997</c:v>
                </c:pt>
                <c:pt idx="716">
                  <c:v>0.3106666666666667</c:v>
                </c:pt>
                <c:pt idx="717">
                  <c:v>0.32866666666666672</c:v>
                </c:pt>
                <c:pt idx="718">
                  <c:v>0.35533333333333333</c:v>
                </c:pt>
                <c:pt idx="719">
                  <c:v>0.37666666666666665</c:v>
                </c:pt>
                <c:pt idx="720">
                  <c:v>0.39933333333333337</c:v>
                </c:pt>
                <c:pt idx="721">
                  <c:v>0.42199999999999999</c:v>
                </c:pt>
                <c:pt idx="722">
                  <c:v>0.43833333333333324</c:v>
                </c:pt>
                <c:pt idx="723">
                  <c:v>0.44999999999999996</c:v>
                </c:pt>
                <c:pt idx="724">
                  <c:v>0.4583333333333332</c:v>
                </c:pt>
                <c:pt idx="725">
                  <c:v>0.47199999999999986</c:v>
                </c:pt>
                <c:pt idx="726">
                  <c:v>0.48066666666666652</c:v>
                </c:pt>
                <c:pt idx="727">
                  <c:v>0.49033333333333323</c:v>
                </c:pt>
                <c:pt idx="728">
                  <c:v>0.49366666666666653</c:v>
                </c:pt>
                <c:pt idx="729">
                  <c:v>0.50099999999999989</c:v>
                </c:pt>
                <c:pt idx="730">
                  <c:v>0.50599999999999978</c:v>
                </c:pt>
                <c:pt idx="731">
                  <c:v>0.51299999999999979</c:v>
                </c:pt>
                <c:pt idx="732">
                  <c:v>0.51466666666666649</c:v>
                </c:pt>
                <c:pt idx="733">
                  <c:v>0.51399999999999979</c:v>
                </c:pt>
                <c:pt idx="734">
                  <c:v>0.52333333333333321</c:v>
                </c:pt>
                <c:pt idx="735">
                  <c:v>0.53033333333333332</c:v>
                </c:pt>
                <c:pt idx="736">
                  <c:v>0.53899999999999992</c:v>
                </c:pt>
                <c:pt idx="737">
                  <c:v>0.54566666666666663</c:v>
                </c:pt>
                <c:pt idx="738">
                  <c:v>0.55266666666666653</c:v>
                </c:pt>
                <c:pt idx="739">
                  <c:v>0.56566666666666665</c:v>
                </c:pt>
                <c:pt idx="740">
                  <c:v>0.57299999999999995</c:v>
                </c:pt>
                <c:pt idx="741">
                  <c:v>0.58299999999999996</c:v>
                </c:pt>
                <c:pt idx="742">
                  <c:v>0.59033333333333327</c:v>
                </c:pt>
                <c:pt idx="743">
                  <c:v>0.59733333333333327</c:v>
                </c:pt>
                <c:pt idx="744">
                  <c:v>0.60133333333333316</c:v>
                </c:pt>
                <c:pt idx="745">
                  <c:v>0.59833333333333327</c:v>
                </c:pt>
                <c:pt idx="746">
                  <c:v>0.59</c:v>
                </c:pt>
                <c:pt idx="747">
                  <c:v>0.58666666666666656</c:v>
                </c:pt>
                <c:pt idx="748">
                  <c:v>0.58333333333333337</c:v>
                </c:pt>
                <c:pt idx="749">
                  <c:v>0.56966666666666677</c:v>
                </c:pt>
                <c:pt idx="750">
                  <c:v>0.56666666666666676</c:v>
                </c:pt>
                <c:pt idx="751">
                  <c:v>0.56266666666666665</c:v>
                </c:pt>
                <c:pt idx="752">
                  <c:v>0.56600000000000006</c:v>
                </c:pt>
                <c:pt idx="753">
                  <c:v>0.57066666666666677</c:v>
                </c:pt>
                <c:pt idx="754">
                  <c:v>0.57966666666666677</c:v>
                </c:pt>
                <c:pt idx="755">
                  <c:v>0.58566666666666667</c:v>
                </c:pt>
                <c:pt idx="756">
                  <c:v>0.59366666666666679</c:v>
                </c:pt>
                <c:pt idx="757">
                  <c:v>0.59966666666666668</c:v>
                </c:pt>
                <c:pt idx="758">
                  <c:v>0.59333333333333338</c:v>
                </c:pt>
                <c:pt idx="759">
                  <c:v>0.58899999999999997</c:v>
                </c:pt>
                <c:pt idx="760">
                  <c:v>0.58133333333333326</c:v>
                </c:pt>
                <c:pt idx="761">
                  <c:v>0.57499999999999984</c:v>
                </c:pt>
                <c:pt idx="762">
                  <c:v>0.58133333333333326</c:v>
                </c:pt>
                <c:pt idx="763">
                  <c:v>0.58533333333333326</c:v>
                </c:pt>
                <c:pt idx="764">
                  <c:v>0.59</c:v>
                </c:pt>
                <c:pt idx="765">
                  <c:v>0.59166666666666656</c:v>
                </c:pt>
                <c:pt idx="766">
                  <c:v>0.59833333333333316</c:v>
                </c:pt>
                <c:pt idx="767">
                  <c:v>0.60099999999999987</c:v>
                </c:pt>
                <c:pt idx="768">
                  <c:v>0.60633333333333339</c:v>
                </c:pt>
                <c:pt idx="769">
                  <c:v>0.60133333333333328</c:v>
                </c:pt>
                <c:pt idx="770">
                  <c:v>0.60466666666666669</c:v>
                </c:pt>
                <c:pt idx="771">
                  <c:v>0.59866666666666668</c:v>
                </c:pt>
                <c:pt idx="772">
                  <c:v>0.59399999999999997</c:v>
                </c:pt>
                <c:pt idx="773">
                  <c:v>0.58733333333333337</c:v>
                </c:pt>
                <c:pt idx="774">
                  <c:v>0.57366666666666666</c:v>
                </c:pt>
                <c:pt idx="775">
                  <c:v>0.57066666666666666</c:v>
                </c:pt>
                <c:pt idx="776">
                  <c:v>0.57033333333333336</c:v>
                </c:pt>
                <c:pt idx="777">
                  <c:v>0.57666666666666666</c:v>
                </c:pt>
                <c:pt idx="778">
                  <c:v>0.57600000000000007</c:v>
                </c:pt>
                <c:pt idx="779">
                  <c:v>0.59133333333333338</c:v>
                </c:pt>
                <c:pt idx="780">
                  <c:v>0.59066666666666678</c:v>
                </c:pt>
                <c:pt idx="781">
                  <c:v>0.59366666666666668</c:v>
                </c:pt>
                <c:pt idx="782">
                  <c:v>0.59366666666666668</c:v>
                </c:pt>
                <c:pt idx="783">
                  <c:v>0.58699999999999997</c:v>
                </c:pt>
                <c:pt idx="784">
                  <c:v>0.58233333333333337</c:v>
                </c:pt>
                <c:pt idx="785">
                  <c:v>0.57999999999999996</c:v>
                </c:pt>
                <c:pt idx="786">
                  <c:v>0.57166666666666666</c:v>
                </c:pt>
                <c:pt idx="787">
                  <c:v>0.56366666666666665</c:v>
                </c:pt>
                <c:pt idx="788">
                  <c:v>0.57066666666666666</c:v>
                </c:pt>
                <c:pt idx="789">
                  <c:v>0.57233333333333336</c:v>
                </c:pt>
                <c:pt idx="790">
                  <c:v>0.57533333333333336</c:v>
                </c:pt>
                <c:pt idx="791">
                  <c:v>0.57433333333333336</c:v>
                </c:pt>
                <c:pt idx="792">
                  <c:v>0.56966666666666665</c:v>
                </c:pt>
                <c:pt idx="793">
                  <c:v>0.56266666666666665</c:v>
                </c:pt>
                <c:pt idx="794">
                  <c:v>0.55100000000000005</c:v>
                </c:pt>
                <c:pt idx="795">
                  <c:v>0.53966666666666685</c:v>
                </c:pt>
                <c:pt idx="796">
                  <c:v>0.52933333333333343</c:v>
                </c:pt>
                <c:pt idx="797">
                  <c:v>0.51300000000000012</c:v>
                </c:pt>
                <c:pt idx="798">
                  <c:v>0.49400000000000011</c:v>
                </c:pt>
                <c:pt idx="799">
                  <c:v>0.47766666666666674</c:v>
                </c:pt>
                <c:pt idx="800">
                  <c:v>0.46033333333333343</c:v>
                </c:pt>
                <c:pt idx="801">
                  <c:v>0.43866666666666665</c:v>
                </c:pt>
                <c:pt idx="802">
                  <c:v>0.41699999999999993</c:v>
                </c:pt>
                <c:pt idx="803">
                  <c:v>0.40233333333333332</c:v>
                </c:pt>
                <c:pt idx="804">
                  <c:v>0.39366666666666666</c:v>
                </c:pt>
                <c:pt idx="805">
                  <c:v>0.38766666666666671</c:v>
                </c:pt>
                <c:pt idx="806">
                  <c:v>0.3706666666666667</c:v>
                </c:pt>
                <c:pt idx="807">
                  <c:v>0.34699999999999992</c:v>
                </c:pt>
                <c:pt idx="808">
                  <c:v>0.33166666666666667</c:v>
                </c:pt>
                <c:pt idx="809">
                  <c:v>0.30833333333333335</c:v>
                </c:pt>
                <c:pt idx="810">
                  <c:v>0.29300000000000009</c:v>
                </c:pt>
                <c:pt idx="811">
                  <c:v>0.27200000000000008</c:v>
                </c:pt>
                <c:pt idx="812">
                  <c:v>0.2446666666666667</c:v>
                </c:pt>
                <c:pt idx="813">
                  <c:v>0.22133333333333333</c:v>
                </c:pt>
                <c:pt idx="814">
                  <c:v>0.18999999999999997</c:v>
                </c:pt>
                <c:pt idx="815">
                  <c:v>0.15366666666666667</c:v>
                </c:pt>
                <c:pt idx="816">
                  <c:v>0.12733333333333335</c:v>
                </c:pt>
                <c:pt idx="817">
                  <c:v>0.10500000000000001</c:v>
                </c:pt>
                <c:pt idx="818">
                  <c:v>7.7666666666666634E-2</c:v>
                </c:pt>
                <c:pt idx="819">
                  <c:v>5.6333333333333346E-2</c:v>
                </c:pt>
                <c:pt idx="820">
                  <c:v>3.5666666666666694E-2</c:v>
                </c:pt>
                <c:pt idx="821">
                  <c:v>1.5666666666666669E-2</c:v>
                </c:pt>
                <c:pt idx="822">
                  <c:v>-2.9999999999999805E-3</c:v>
                </c:pt>
                <c:pt idx="823">
                  <c:v>-1.9666666666666676E-2</c:v>
                </c:pt>
                <c:pt idx="824">
                  <c:v>-4.0333333333333332E-2</c:v>
                </c:pt>
                <c:pt idx="825">
                  <c:v>-5.3666666666666661E-2</c:v>
                </c:pt>
                <c:pt idx="826">
                  <c:v>-6.2666666666666662E-2</c:v>
                </c:pt>
                <c:pt idx="827">
                  <c:v>-7.1333333333333318E-2</c:v>
                </c:pt>
                <c:pt idx="828">
                  <c:v>-7.2666666666666657E-2</c:v>
                </c:pt>
                <c:pt idx="829">
                  <c:v>-7.0333333333333317E-2</c:v>
                </c:pt>
                <c:pt idx="830">
                  <c:v>-6.9333333333333302E-2</c:v>
                </c:pt>
                <c:pt idx="831">
                  <c:v>-6.1333333333333316E-2</c:v>
                </c:pt>
                <c:pt idx="832">
                  <c:v>-5.2666666666666653E-2</c:v>
                </c:pt>
                <c:pt idx="833">
                  <c:v>-4.8333333333333332E-2</c:v>
                </c:pt>
                <c:pt idx="834">
                  <c:v>-4.7E-2</c:v>
                </c:pt>
                <c:pt idx="835">
                  <c:v>-5.3333333333333337E-2</c:v>
                </c:pt>
                <c:pt idx="836">
                  <c:v>-4.533333333333333E-2</c:v>
                </c:pt>
                <c:pt idx="837">
                  <c:v>-4.3666666666666659E-2</c:v>
                </c:pt>
                <c:pt idx="838">
                  <c:v>-5.5666666666666649E-2</c:v>
                </c:pt>
                <c:pt idx="839">
                  <c:v>-6.6333333333333327E-2</c:v>
                </c:pt>
                <c:pt idx="840">
                  <c:v>-8.1666666666666651E-2</c:v>
                </c:pt>
                <c:pt idx="841">
                  <c:v>-8.9666666666666686E-2</c:v>
                </c:pt>
                <c:pt idx="842">
                  <c:v>-8.4999999999999978E-2</c:v>
                </c:pt>
                <c:pt idx="843">
                  <c:v>-7.4666666666666659E-2</c:v>
                </c:pt>
                <c:pt idx="844">
                  <c:v>-5.833333333333332E-2</c:v>
                </c:pt>
                <c:pt idx="845">
                  <c:v>-4.2666666666666651E-2</c:v>
                </c:pt>
                <c:pt idx="846">
                  <c:v>-3.333333333333334E-2</c:v>
                </c:pt>
                <c:pt idx="847">
                  <c:v>-2.2333333333333354E-2</c:v>
                </c:pt>
                <c:pt idx="848">
                  <c:v>-1.2666666666666678E-2</c:v>
                </c:pt>
                <c:pt idx="849">
                  <c:v>-1.4333333333333335E-2</c:v>
                </c:pt>
                <c:pt idx="850">
                  <c:v>-1.5333333333333338E-2</c:v>
                </c:pt>
                <c:pt idx="851">
                  <c:v>-1.7666666666666667E-2</c:v>
                </c:pt>
                <c:pt idx="852">
                  <c:v>-2.7000000000000003E-2</c:v>
                </c:pt>
                <c:pt idx="853">
                  <c:v>-3.4666666666666651E-2</c:v>
                </c:pt>
                <c:pt idx="854">
                  <c:v>-2.5999999999999992E-2</c:v>
                </c:pt>
                <c:pt idx="855">
                  <c:v>-1.7666666666666657E-2</c:v>
                </c:pt>
                <c:pt idx="856">
                  <c:v>-1.4666666666666661E-2</c:v>
                </c:pt>
                <c:pt idx="857">
                  <c:v>-8.3333333333333245E-3</c:v>
                </c:pt>
                <c:pt idx="858">
                  <c:v>-2.6666666666666618E-3</c:v>
                </c:pt>
                <c:pt idx="859">
                  <c:v>-1.3333333333333253E-3</c:v>
                </c:pt>
                <c:pt idx="860">
                  <c:v>-8.9999999999999889E-3</c:v>
                </c:pt>
                <c:pt idx="861">
                  <c:v>-1.833333333333333E-2</c:v>
                </c:pt>
                <c:pt idx="862">
                  <c:v>-2.6333333333333344E-2</c:v>
                </c:pt>
                <c:pt idx="863">
                  <c:v>-4.1000000000000002E-2</c:v>
                </c:pt>
                <c:pt idx="864">
                  <c:v>-5.800000000000001E-2</c:v>
                </c:pt>
                <c:pt idx="865">
                  <c:v>-7.3333333333333334E-2</c:v>
                </c:pt>
                <c:pt idx="866">
                  <c:v>-7.8000000000000014E-2</c:v>
                </c:pt>
                <c:pt idx="867">
                  <c:v>-8.533333333333333E-2</c:v>
                </c:pt>
                <c:pt idx="868">
                  <c:v>-8.066666666666665E-2</c:v>
                </c:pt>
                <c:pt idx="869">
                  <c:v>-7.8333333333333338E-2</c:v>
                </c:pt>
                <c:pt idx="870">
                  <c:v>-7.6666666666666675E-2</c:v>
                </c:pt>
                <c:pt idx="871">
                  <c:v>-7.7666666666666676E-2</c:v>
                </c:pt>
                <c:pt idx="872">
                  <c:v>-8.533333333333333E-2</c:v>
                </c:pt>
                <c:pt idx="873">
                  <c:v>-9.5333333333333339E-2</c:v>
                </c:pt>
                <c:pt idx="874">
                  <c:v>-0.10300000000000001</c:v>
                </c:pt>
                <c:pt idx="875">
                  <c:v>-0.10633333333333334</c:v>
                </c:pt>
                <c:pt idx="876">
                  <c:v>-0.10466666666666667</c:v>
                </c:pt>
                <c:pt idx="877">
                  <c:v>-0.10133333333333332</c:v>
                </c:pt>
                <c:pt idx="878">
                  <c:v>-9.7666666666666638E-2</c:v>
                </c:pt>
                <c:pt idx="879">
                  <c:v>-9.0333333333333335E-2</c:v>
                </c:pt>
                <c:pt idx="880">
                  <c:v>-7.9333333333333311E-2</c:v>
                </c:pt>
                <c:pt idx="881">
                  <c:v>-6.9666666666666668E-2</c:v>
                </c:pt>
                <c:pt idx="882">
                  <c:v>-4.6333333333333317E-2</c:v>
                </c:pt>
                <c:pt idx="883">
                  <c:v>-2.4999999999999998E-2</c:v>
                </c:pt>
                <c:pt idx="884">
                  <c:v>-1.8666666666666668E-2</c:v>
                </c:pt>
                <c:pt idx="885">
                  <c:v>-1.2666666666666672E-2</c:v>
                </c:pt>
                <c:pt idx="886">
                  <c:v>-1.9666666666666669E-2</c:v>
                </c:pt>
                <c:pt idx="887">
                  <c:v>-2.7999999999999983E-2</c:v>
                </c:pt>
                <c:pt idx="888">
                  <c:v>-5.3333333333333316E-2</c:v>
                </c:pt>
                <c:pt idx="889">
                  <c:v>-6.1666666666666654E-2</c:v>
                </c:pt>
                <c:pt idx="890">
                  <c:v>-6.6666666666666652E-2</c:v>
                </c:pt>
                <c:pt idx="891">
                  <c:v>-7.3333333333333306E-2</c:v>
                </c:pt>
                <c:pt idx="892">
                  <c:v>-7.5333333333333308E-2</c:v>
                </c:pt>
                <c:pt idx="893">
                  <c:v>-7.5666666666666646E-2</c:v>
                </c:pt>
                <c:pt idx="894">
                  <c:v>-6.2666666666666676E-2</c:v>
                </c:pt>
                <c:pt idx="895">
                  <c:v>-6.5666666666666679E-2</c:v>
                </c:pt>
                <c:pt idx="896">
                  <c:v>-8.1333333333333341E-2</c:v>
                </c:pt>
                <c:pt idx="897">
                  <c:v>-8.5333333333333344E-2</c:v>
                </c:pt>
                <c:pt idx="898">
                  <c:v>-9.2333333333333351E-2</c:v>
                </c:pt>
                <c:pt idx="899">
                  <c:v>-7.6666666666666675E-2</c:v>
                </c:pt>
                <c:pt idx="900">
                  <c:v>-7.0666666666666655E-2</c:v>
                </c:pt>
                <c:pt idx="901">
                  <c:v>-5.5666666666666677E-2</c:v>
                </c:pt>
                <c:pt idx="902">
                  <c:v>-3.7333333333333343E-2</c:v>
                </c:pt>
                <c:pt idx="903">
                  <c:v>-2.8999999999999995E-2</c:v>
                </c:pt>
                <c:pt idx="904">
                  <c:v>-2.7000000000000003E-2</c:v>
                </c:pt>
                <c:pt idx="905">
                  <c:v>-3.0666666666666672E-2</c:v>
                </c:pt>
                <c:pt idx="906">
                  <c:v>-4.1666666666666671E-2</c:v>
                </c:pt>
                <c:pt idx="907">
                  <c:v>-5.733333333333334E-2</c:v>
                </c:pt>
                <c:pt idx="908">
                  <c:v>-6.7000000000000004E-2</c:v>
                </c:pt>
                <c:pt idx="909">
                  <c:v>-7.6666666666666661E-2</c:v>
                </c:pt>
                <c:pt idx="910">
                  <c:v>-9.2666666666666675E-2</c:v>
                </c:pt>
                <c:pt idx="911">
                  <c:v>-8.8666666666666671E-2</c:v>
                </c:pt>
                <c:pt idx="912">
                  <c:v>-9.3333333333333324E-2</c:v>
                </c:pt>
                <c:pt idx="913">
                  <c:v>-8.9666666666666658E-2</c:v>
                </c:pt>
                <c:pt idx="914">
                  <c:v>-9.2333333333333323E-2</c:v>
                </c:pt>
                <c:pt idx="915">
                  <c:v>-9.633333333333334E-2</c:v>
                </c:pt>
                <c:pt idx="916">
                  <c:v>-9.799999999999999E-2</c:v>
                </c:pt>
                <c:pt idx="917">
                  <c:v>-9.7333333333333327E-2</c:v>
                </c:pt>
                <c:pt idx="918">
                  <c:v>-7.5333333333333335E-2</c:v>
                </c:pt>
                <c:pt idx="919">
                  <c:v>-7.2999999999999995E-2</c:v>
                </c:pt>
                <c:pt idx="920">
                  <c:v>-6.2999999999999987E-2</c:v>
                </c:pt>
                <c:pt idx="921">
                  <c:v>-5.4666666666666662E-2</c:v>
                </c:pt>
                <c:pt idx="922">
                  <c:v>-5.2666666666666681E-2</c:v>
                </c:pt>
                <c:pt idx="923">
                  <c:v>-5.7000000000000002E-2</c:v>
                </c:pt>
                <c:pt idx="924">
                  <c:v>-7.3333333333333334E-2</c:v>
                </c:pt>
                <c:pt idx="925">
                  <c:v>-7.0999999999999994E-2</c:v>
                </c:pt>
                <c:pt idx="926">
                  <c:v>-7.0333333333333331E-2</c:v>
                </c:pt>
                <c:pt idx="927">
                  <c:v>-6.0999999999999992E-2</c:v>
                </c:pt>
                <c:pt idx="928">
                  <c:v>-5.7666666666666651E-2</c:v>
                </c:pt>
                <c:pt idx="929">
                  <c:v>-6.4999999999999988E-2</c:v>
                </c:pt>
                <c:pt idx="930">
                  <c:v>-5.5333333333333318E-2</c:v>
                </c:pt>
                <c:pt idx="931">
                  <c:v>-6.3666666666666691E-2</c:v>
                </c:pt>
                <c:pt idx="932">
                  <c:v>-7.3333333333333334E-2</c:v>
                </c:pt>
                <c:pt idx="933">
                  <c:v>-7.1000000000000008E-2</c:v>
                </c:pt>
                <c:pt idx="934">
                  <c:v>-7.3000000000000009E-2</c:v>
                </c:pt>
                <c:pt idx="935">
                  <c:v>-8.2000000000000017E-2</c:v>
                </c:pt>
                <c:pt idx="936">
                  <c:v>-7.9333333333333325E-2</c:v>
                </c:pt>
                <c:pt idx="937">
                  <c:v>-6.1666666666666668E-2</c:v>
                </c:pt>
                <c:pt idx="938">
                  <c:v>-6.9333333333333316E-2</c:v>
                </c:pt>
                <c:pt idx="939">
                  <c:v>-5.9999999999999991E-2</c:v>
                </c:pt>
                <c:pt idx="940">
                  <c:v>-3.2999999999999995E-2</c:v>
                </c:pt>
                <c:pt idx="941">
                  <c:v>-2.4333333333333321E-2</c:v>
                </c:pt>
                <c:pt idx="942">
                  <c:v>-3.4999999999999996E-2</c:v>
                </c:pt>
                <c:pt idx="943">
                  <c:v>-3.6666666666666653E-2</c:v>
                </c:pt>
                <c:pt idx="944">
                  <c:v>-4.0999999999999995E-2</c:v>
                </c:pt>
                <c:pt idx="945">
                  <c:v>-5.9999999999999977E-2</c:v>
                </c:pt>
                <c:pt idx="946">
                  <c:v>-6.3999999999999987E-2</c:v>
                </c:pt>
                <c:pt idx="947">
                  <c:v>-5.7999999999999982E-2</c:v>
                </c:pt>
                <c:pt idx="948">
                  <c:v>-6.0666666666666647E-2</c:v>
                </c:pt>
                <c:pt idx="949">
                  <c:v>-6.0999999999999978E-2</c:v>
                </c:pt>
                <c:pt idx="950">
                  <c:v>-6.8333333333333315E-2</c:v>
                </c:pt>
                <c:pt idx="951">
                  <c:v>-6.699999999999999E-2</c:v>
                </c:pt>
                <c:pt idx="952">
                  <c:v>-7.6666666666666647E-2</c:v>
                </c:pt>
                <c:pt idx="953">
                  <c:v>-7.1333333333333318E-2</c:v>
                </c:pt>
                <c:pt idx="954">
                  <c:v>-5.6666666666666671E-2</c:v>
                </c:pt>
                <c:pt idx="955">
                  <c:v>-3.7333333333333329E-2</c:v>
                </c:pt>
                <c:pt idx="956">
                  <c:v>-1.4666666666666666E-2</c:v>
                </c:pt>
                <c:pt idx="957">
                  <c:v>-5.000000000000001E-3</c:v>
                </c:pt>
                <c:pt idx="958">
                  <c:v>1.3666666666666662E-2</c:v>
                </c:pt>
                <c:pt idx="959">
                  <c:v>1.2666666666666666E-2</c:v>
                </c:pt>
                <c:pt idx="960">
                  <c:v>7.6666666666666697E-3</c:v>
                </c:pt>
                <c:pt idx="961">
                  <c:v>6.9999999999999967E-3</c:v>
                </c:pt>
                <c:pt idx="962">
                  <c:v>5.0000000000000036E-3</c:v>
                </c:pt>
                <c:pt idx="963">
                  <c:v>-3.6666666666666662E-3</c:v>
                </c:pt>
                <c:pt idx="964">
                  <c:v>-5.3333333333333366E-3</c:v>
                </c:pt>
                <c:pt idx="965">
                  <c:v>-1.9999999999999961E-3</c:v>
                </c:pt>
                <c:pt idx="966">
                  <c:v>-1.2333333333333333E-2</c:v>
                </c:pt>
                <c:pt idx="967">
                  <c:v>-3.1666666666666662E-2</c:v>
                </c:pt>
                <c:pt idx="968">
                  <c:v>-2.866666666666667E-2</c:v>
                </c:pt>
                <c:pt idx="969">
                  <c:v>-3.5000000000000003E-2</c:v>
                </c:pt>
                <c:pt idx="970">
                  <c:v>-5.2666666666666667E-2</c:v>
                </c:pt>
                <c:pt idx="971">
                  <c:v>-7.2333333333333347E-2</c:v>
                </c:pt>
                <c:pt idx="972">
                  <c:v>-6.6000000000000003E-2</c:v>
                </c:pt>
                <c:pt idx="973">
                  <c:v>-7.5666666666666674E-2</c:v>
                </c:pt>
                <c:pt idx="974">
                  <c:v>-7.4999999999999983E-2</c:v>
                </c:pt>
                <c:pt idx="975">
                  <c:v>-5.5666666666666677E-2</c:v>
                </c:pt>
                <c:pt idx="976">
                  <c:v>-4.7000000000000007E-2</c:v>
                </c:pt>
                <c:pt idx="977">
                  <c:v>-5.4666666666666662E-2</c:v>
                </c:pt>
                <c:pt idx="978">
                  <c:v>-6.1000000000000006E-2</c:v>
                </c:pt>
                <c:pt idx="979">
                  <c:v>-6.1666666666666661E-2</c:v>
                </c:pt>
                <c:pt idx="980">
                  <c:v>-5.9333333333333335E-2</c:v>
                </c:pt>
                <c:pt idx="981">
                  <c:v>-6.4000000000000001E-2</c:v>
                </c:pt>
                <c:pt idx="982">
                  <c:v>-5.5333333333333325E-2</c:v>
                </c:pt>
                <c:pt idx="983">
                  <c:v>-4.9000000000000002E-2</c:v>
                </c:pt>
                <c:pt idx="984">
                  <c:v>-4.5999999999999999E-2</c:v>
                </c:pt>
                <c:pt idx="985">
                  <c:v>-6.133333333333333E-2</c:v>
                </c:pt>
                <c:pt idx="986">
                  <c:v>-7.0999999999999994E-2</c:v>
                </c:pt>
                <c:pt idx="987">
                  <c:v>-8.2666666666666666E-2</c:v>
                </c:pt>
                <c:pt idx="988">
                  <c:v>-0.10166666666666666</c:v>
                </c:pt>
                <c:pt idx="989">
                  <c:v>-0.11466666666666667</c:v>
                </c:pt>
                <c:pt idx="990">
                  <c:v>-0.11466666666666668</c:v>
                </c:pt>
                <c:pt idx="991">
                  <c:v>-0.11033333333333334</c:v>
                </c:pt>
                <c:pt idx="992">
                  <c:v>-0.10900000000000001</c:v>
                </c:pt>
                <c:pt idx="993">
                  <c:v>-9.1333333333333336E-2</c:v>
                </c:pt>
                <c:pt idx="994">
                  <c:v>-7.400000000000001E-2</c:v>
                </c:pt>
                <c:pt idx="995">
                  <c:v>-5.333333333333333E-2</c:v>
                </c:pt>
                <c:pt idx="996">
                  <c:v>-3.3000000000000022E-2</c:v>
                </c:pt>
                <c:pt idx="997">
                  <c:v>-2.0333333333333346E-2</c:v>
                </c:pt>
                <c:pt idx="998">
                  <c:v>-1.0666666666666675E-2</c:v>
                </c:pt>
                <c:pt idx="999">
                  <c:v>-7.6666666666666671E-3</c:v>
                </c:pt>
                <c:pt idx="1000">
                  <c:v>-1.2666666666666661E-2</c:v>
                </c:pt>
                <c:pt idx="1001">
                  <c:v>-1.6666666666666663E-2</c:v>
                </c:pt>
                <c:pt idx="1002">
                  <c:v>-2.0666666666666663E-2</c:v>
                </c:pt>
                <c:pt idx="1003">
                  <c:v>-2.8999999999999995E-2</c:v>
                </c:pt>
                <c:pt idx="1004">
                  <c:v>-3.7000000000000005E-2</c:v>
                </c:pt>
                <c:pt idx="1005">
                  <c:v>-5.3666666666666668E-2</c:v>
                </c:pt>
                <c:pt idx="1006">
                  <c:v>-7.7666666666666676E-2</c:v>
                </c:pt>
                <c:pt idx="1007">
                  <c:v>-8.533333333333333E-2</c:v>
                </c:pt>
                <c:pt idx="1008">
                  <c:v>-8.4333333333333343E-2</c:v>
                </c:pt>
                <c:pt idx="1009">
                  <c:v>-7.9666666666666677E-2</c:v>
                </c:pt>
                <c:pt idx="1010">
                  <c:v>-7.3666666666666672E-2</c:v>
                </c:pt>
                <c:pt idx="1011">
                  <c:v>-5.8333333333333327E-2</c:v>
                </c:pt>
                <c:pt idx="1012">
                  <c:v>-4.0999999999999995E-2</c:v>
                </c:pt>
                <c:pt idx="1013">
                  <c:v>-3.4666666666666665E-2</c:v>
                </c:pt>
                <c:pt idx="1014">
                  <c:v>-3.0999999999999996E-2</c:v>
                </c:pt>
                <c:pt idx="1015">
                  <c:v>-1.6666666666666663E-2</c:v>
                </c:pt>
                <c:pt idx="1016">
                  <c:v>-1.2333333333333337E-2</c:v>
                </c:pt>
                <c:pt idx="1017">
                  <c:v>-1.5999999999999997E-2</c:v>
                </c:pt>
                <c:pt idx="1018">
                  <c:v>-1.2E-2</c:v>
                </c:pt>
                <c:pt idx="1019">
                  <c:v>-4.6666666666666636E-3</c:v>
                </c:pt>
                <c:pt idx="1020">
                  <c:v>-6.9999999999999906E-3</c:v>
                </c:pt>
                <c:pt idx="1021">
                  <c:v>-4.3333333333333279E-3</c:v>
                </c:pt>
                <c:pt idx="1022">
                  <c:v>-7.3333333333333358E-3</c:v>
                </c:pt>
                <c:pt idx="1023">
                  <c:v>-1.9999999999999997E-2</c:v>
                </c:pt>
                <c:pt idx="1024">
                  <c:v>-3.9000000000000007E-2</c:v>
                </c:pt>
                <c:pt idx="1025">
                  <c:v>-5.7666666666666692E-2</c:v>
                </c:pt>
                <c:pt idx="1026">
                  <c:v>-7.0666666666666683E-2</c:v>
                </c:pt>
                <c:pt idx="1027">
                  <c:v>-7.5666666666666688E-2</c:v>
                </c:pt>
                <c:pt idx="1028">
                  <c:v>-8.5333333333333344E-2</c:v>
                </c:pt>
                <c:pt idx="1029">
                  <c:v>-8.8333333333333361E-2</c:v>
                </c:pt>
                <c:pt idx="1030">
                  <c:v>-7.8666666666666676E-2</c:v>
                </c:pt>
                <c:pt idx="1031">
                  <c:v>-7.4333333333333335E-2</c:v>
                </c:pt>
                <c:pt idx="1032">
                  <c:v>-8.2000000000000003E-2</c:v>
                </c:pt>
                <c:pt idx="1033">
                  <c:v>-6.699999999999999E-2</c:v>
                </c:pt>
                <c:pt idx="1034">
                  <c:v>-5.899999999999999E-2</c:v>
                </c:pt>
                <c:pt idx="1035">
                  <c:v>-4.4333333333333336E-2</c:v>
                </c:pt>
                <c:pt idx="1036">
                  <c:v>-2.6333333333333341E-2</c:v>
                </c:pt>
                <c:pt idx="1037">
                  <c:v>-0.01</c:v>
                </c:pt>
                <c:pt idx="1038">
                  <c:v>-6.6666666666666723E-3</c:v>
                </c:pt>
                <c:pt idx="1039">
                  <c:v>-1.066666666666667E-2</c:v>
                </c:pt>
                <c:pt idx="1040">
                  <c:v>-7.6666666666666741E-3</c:v>
                </c:pt>
                <c:pt idx="1041">
                  <c:v>-2.9333333333333329E-2</c:v>
                </c:pt>
                <c:pt idx="1042">
                  <c:v>-4.3666666666666659E-2</c:v>
                </c:pt>
                <c:pt idx="1043">
                  <c:v>-5.6000000000000001E-2</c:v>
                </c:pt>
                <c:pt idx="1044">
                  <c:v>-6.8666666666666654E-2</c:v>
                </c:pt>
                <c:pt idx="1045">
                  <c:v>-6.9000000000000006E-2</c:v>
                </c:pt>
                <c:pt idx="1046">
                  <c:v>-8.6000000000000021E-2</c:v>
                </c:pt>
                <c:pt idx="1047">
                  <c:v>-8.5333333333333344E-2</c:v>
                </c:pt>
                <c:pt idx="1048">
                  <c:v>-8.8000000000000023E-2</c:v>
                </c:pt>
                <c:pt idx="1049">
                  <c:v>-9.0666666666666659E-2</c:v>
                </c:pt>
                <c:pt idx="1050">
                  <c:v>-9.5333333333333325E-2</c:v>
                </c:pt>
                <c:pt idx="1051">
                  <c:v>-0.10566666666666667</c:v>
                </c:pt>
                <c:pt idx="1052">
                  <c:v>-9.1666666666666688E-2</c:v>
                </c:pt>
                <c:pt idx="1053">
                  <c:v>-9.2999999999999999E-2</c:v>
                </c:pt>
                <c:pt idx="1054">
                  <c:v>-9.7666666666666666E-2</c:v>
                </c:pt>
                <c:pt idx="1055">
                  <c:v>-8.8666666666666671E-2</c:v>
                </c:pt>
                <c:pt idx="1056">
                  <c:v>-7.7666666666666648E-2</c:v>
                </c:pt>
                <c:pt idx="1057">
                  <c:v>-7.9000000000000001E-2</c:v>
                </c:pt>
                <c:pt idx="1058">
                  <c:v>-7.2666666666666657E-2</c:v>
                </c:pt>
                <c:pt idx="1059">
                  <c:v>-5.7666666666666658E-2</c:v>
                </c:pt>
                <c:pt idx="1060">
                  <c:v>-5.5333333333333325E-2</c:v>
                </c:pt>
                <c:pt idx="1061">
                  <c:v>-4.9666666666666644E-2</c:v>
                </c:pt>
                <c:pt idx="1062">
                  <c:v>-3.4999999999999996E-2</c:v>
                </c:pt>
                <c:pt idx="1063">
                  <c:v>-3.8666666666666655E-2</c:v>
                </c:pt>
                <c:pt idx="1064">
                  <c:v>-4.0666666666666663E-2</c:v>
                </c:pt>
                <c:pt idx="1065">
                  <c:v>-4.7333333333333331E-2</c:v>
                </c:pt>
                <c:pt idx="1066">
                  <c:v>-4.5999999999999999E-2</c:v>
                </c:pt>
                <c:pt idx="1067">
                  <c:v>-4.466666666666666E-2</c:v>
                </c:pt>
                <c:pt idx="1068">
                  <c:v>-4.5333333333333323E-2</c:v>
                </c:pt>
                <c:pt idx="1069">
                  <c:v>-4.3333333333333328E-2</c:v>
                </c:pt>
                <c:pt idx="1070">
                  <c:v>-5.2333333333333315E-2</c:v>
                </c:pt>
                <c:pt idx="1071">
                  <c:v>-4.3999999999999997E-2</c:v>
                </c:pt>
                <c:pt idx="1072">
                  <c:v>-4.8999999999999995E-2</c:v>
                </c:pt>
                <c:pt idx="1073">
                  <c:v>-4.7333333333333345E-2</c:v>
                </c:pt>
                <c:pt idx="1074">
                  <c:v>-4.8666666666666671E-2</c:v>
                </c:pt>
                <c:pt idx="1075">
                  <c:v>-6.0333333333333336E-2</c:v>
                </c:pt>
                <c:pt idx="1076">
                  <c:v>-5.3666666666666661E-2</c:v>
                </c:pt>
                <c:pt idx="1077">
                  <c:v>-5.7333333333333333E-2</c:v>
                </c:pt>
                <c:pt idx="1078">
                  <c:v>-5.2666666666666653E-2</c:v>
                </c:pt>
                <c:pt idx="1079">
                  <c:v>-4.9666666666666665E-2</c:v>
                </c:pt>
                <c:pt idx="1080">
                  <c:v>-4.9333333333333326E-2</c:v>
                </c:pt>
                <c:pt idx="1081">
                  <c:v>-5.1666666666666666E-2</c:v>
                </c:pt>
                <c:pt idx="1082">
                  <c:v>-6.6333333333333327E-2</c:v>
                </c:pt>
                <c:pt idx="1083">
                  <c:v>-6.933333333333333E-2</c:v>
                </c:pt>
                <c:pt idx="1084">
                  <c:v>-6.133333333333333E-2</c:v>
                </c:pt>
                <c:pt idx="1085">
                  <c:v>-6.2000000000000013E-2</c:v>
                </c:pt>
                <c:pt idx="1086">
                  <c:v>-6.0666666666666667E-2</c:v>
                </c:pt>
                <c:pt idx="1087">
                  <c:v>-5.4333333333333331E-2</c:v>
                </c:pt>
                <c:pt idx="1088">
                  <c:v>-4.8999999999999995E-2</c:v>
                </c:pt>
                <c:pt idx="1089">
                  <c:v>-5.6000000000000001E-2</c:v>
                </c:pt>
                <c:pt idx="1090">
                  <c:v>-6.2333333333333324E-2</c:v>
                </c:pt>
                <c:pt idx="1091">
                  <c:v>-6.9999999999999993E-2</c:v>
                </c:pt>
                <c:pt idx="1092">
                  <c:v>-7.3666666666666644E-2</c:v>
                </c:pt>
                <c:pt idx="1093">
                  <c:v>-7.6333333333333322E-2</c:v>
                </c:pt>
                <c:pt idx="1094">
                  <c:v>-7.0666666666666655E-2</c:v>
                </c:pt>
                <c:pt idx="1095">
                  <c:v>-6.5999999999999975E-2</c:v>
                </c:pt>
                <c:pt idx="1096">
                  <c:v>-6.1666666666666654E-2</c:v>
                </c:pt>
                <c:pt idx="1097">
                  <c:v>-6.7666666666666639E-2</c:v>
                </c:pt>
                <c:pt idx="1098">
                  <c:v>-6.7333333333333314E-2</c:v>
                </c:pt>
                <c:pt idx="1099">
                  <c:v>-7.333333333333332E-2</c:v>
                </c:pt>
                <c:pt idx="1100">
                  <c:v>-7.6999999999999971E-2</c:v>
                </c:pt>
                <c:pt idx="1101">
                  <c:v>-8.0333333333333312E-2</c:v>
                </c:pt>
                <c:pt idx="1102">
                  <c:v>-7.8999999999999987E-2</c:v>
                </c:pt>
                <c:pt idx="1103">
                  <c:v>-7.9000000000000001E-2</c:v>
                </c:pt>
                <c:pt idx="1104">
                  <c:v>-7.733333333333331E-2</c:v>
                </c:pt>
                <c:pt idx="1105">
                  <c:v>-7.5333333333333322E-2</c:v>
                </c:pt>
                <c:pt idx="1106">
                  <c:v>-7.0333333333333331E-2</c:v>
                </c:pt>
                <c:pt idx="1107">
                  <c:v>-6.2666666666666662E-2</c:v>
                </c:pt>
                <c:pt idx="1108">
                  <c:v>-6.6333333333333327E-2</c:v>
                </c:pt>
                <c:pt idx="1109">
                  <c:v>-6.3666666666666663E-2</c:v>
                </c:pt>
                <c:pt idx="1110">
                  <c:v>-6.1000000000000013E-2</c:v>
                </c:pt>
                <c:pt idx="1111">
                  <c:v>-5.566666666666667E-2</c:v>
                </c:pt>
                <c:pt idx="1112">
                  <c:v>-5.6666666666666671E-2</c:v>
                </c:pt>
                <c:pt idx="1113">
                  <c:v>-5.2000000000000011E-2</c:v>
                </c:pt>
                <c:pt idx="1114">
                  <c:v>-5.2333333333333343E-2</c:v>
                </c:pt>
                <c:pt idx="1115">
                  <c:v>-5.4000000000000013E-2</c:v>
                </c:pt>
                <c:pt idx="1116">
                  <c:v>-5.8333333333333341E-2</c:v>
                </c:pt>
                <c:pt idx="1117">
                  <c:v>-6.6000000000000017E-2</c:v>
                </c:pt>
                <c:pt idx="1118">
                  <c:v>-6.8999999999999992E-2</c:v>
                </c:pt>
                <c:pt idx="1119">
                  <c:v>-7.3666666666666672E-2</c:v>
                </c:pt>
                <c:pt idx="1120">
                  <c:v>-6.933333333333333E-2</c:v>
                </c:pt>
                <c:pt idx="1121">
                  <c:v>-6.2333333333333345E-2</c:v>
                </c:pt>
                <c:pt idx="1122">
                  <c:v>-5.8000000000000003E-2</c:v>
                </c:pt>
                <c:pt idx="1123">
                  <c:v>-5.6333333333333346E-2</c:v>
                </c:pt>
                <c:pt idx="1124">
                  <c:v>-5.8333333333333334E-2</c:v>
                </c:pt>
                <c:pt idx="1125">
                  <c:v>-6.0333333333333343E-2</c:v>
                </c:pt>
                <c:pt idx="1126">
                  <c:v>-6.7666666666666667E-2</c:v>
                </c:pt>
                <c:pt idx="1127">
                  <c:v>-6.4333333333333353E-2</c:v>
                </c:pt>
                <c:pt idx="1128">
                  <c:v>-6.8000000000000019E-2</c:v>
                </c:pt>
                <c:pt idx="1129">
                  <c:v>-6.4666666666666678E-2</c:v>
                </c:pt>
                <c:pt idx="1130">
                  <c:v>-6.1000000000000019E-2</c:v>
                </c:pt>
                <c:pt idx="1131">
                  <c:v>-5.4666666666666676E-2</c:v>
                </c:pt>
                <c:pt idx="1132">
                  <c:v>-5.5000000000000014E-2</c:v>
                </c:pt>
                <c:pt idx="1133">
                  <c:v>-5.6000000000000008E-2</c:v>
                </c:pt>
                <c:pt idx="1134">
                  <c:v>-5.2000000000000011E-2</c:v>
                </c:pt>
                <c:pt idx="1135">
                  <c:v>-4.9666666666666678E-2</c:v>
                </c:pt>
                <c:pt idx="1136">
                  <c:v>-5.0000000000000017E-2</c:v>
                </c:pt>
                <c:pt idx="1137">
                  <c:v>-5.233333333333335E-2</c:v>
                </c:pt>
                <c:pt idx="1138">
                  <c:v>-5.566666666666667E-2</c:v>
                </c:pt>
                <c:pt idx="1139">
                  <c:v>-5.2333333333333343E-2</c:v>
                </c:pt>
                <c:pt idx="1140">
                  <c:v>-5.4333333333333331E-2</c:v>
                </c:pt>
                <c:pt idx="1141">
                  <c:v>-4.9999999999999996E-2</c:v>
                </c:pt>
                <c:pt idx="1142">
                  <c:v>-4.8666666666666664E-2</c:v>
                </c:pt>
                <c:pt idx="1143">
                  <c:v>-4.3333333333333342E-2</c:v>
                </c:pt>
                <c:pt idx="1144">
                  <c:v>-4.0000000000000008E-2</c:v>
                </c:pt>
                <c:pt idx="1145">
                  <c:v>-4.0666666666666663E-2</c:v>
                </c:pt>
                <c:pt idx="1146">
                  <c:v>-4.8000000000000015E-2</c:v>
                </c:pt>
                <c:pt idx="1147">
                  <c:v>-4.5333333333333337E-2</c:v>
                </c:pt>
                <c:pt idx="1148">
                  <c:v>-5.0666666666666672E-2</c:v>
                </c:pt>
                <c:pt idx="1149">
                  <c:v>-5.3666666666666661E-2</c:v>
                </c:pt>
                <c:pt idx="1150">
                  <c:v>-5.8333333333333334E-2</c:v>
                </c:pt>
                <c:pt idx="1151">
                  <c:v>-6.1999999999999993E-2</c:v>
                </c:pt>
                <c:pt idx="1152">
                  <c:v>-7.0666666666666669E-2</c:v>
                </c:pt>
                <c:pt idx="1153">
                  <c:v>-7.0333333333333345E-2</c:v>
                </c:pt>
                <c:pt idx="1154">
                  <c:v>-7.0333333333333345E-2</c:v>
                </c:pt>
                <c:pt idx="1155">
                  <c:v>-7.2666666666666671E-2</c:v>
                </c:pt>
                <c:pt idx="1156">
                  <c:v>-6.666666666666668E-2</c:v>
                </c:pt>
                <c:pt idx="1157">
                  <c:v>-7.4333333333333348E-2</c:v>
                </c:pt>
                <c:pt idx="1158">
                  <c:v>-7.0666666666666655E-2</c:v>
                </c:pt>
                <c:pt idx="1159">
                  <c:v>-7.333333333333332E-2</c:v>
                </c:pt>
                <c:pt idx="1160">
                  <c:v>-7.2666666666666657E-2</c:v>
                </c:pt>
                <c:pt idx="1161">
                  <c:v>-7.0333333333333317E-2</c:v>
                </c:pt>
                <c:pt idx="1162">
                  <c:v>-6.6333333333333314E-2</c:v>
                </c:pt>
                <c:pt idx="1163">
                  <c:v>-5.8333333333333327E-2</c:v>
                </c:pt>
                <c:pt idx="1164">
                  <c:v>-5.5E-2</c:v>
                </c:pt>
                <c:pt idx="1165">
                  <c:v>-5.7333333333333326E-2</c:v>
                </c:pt>
                <c:pt idx="1166">
                  <c:v>-6.5333333333333327E-2</c:v>
                </c:pt>
                <c:pt idx="1167">
                  <c:v>-6.7666666666666667E-2</c:v>
                </c:pt>
                <c:pt idx="1168">
                  <c:v>-6.8333333333333343E-2</c:v>
                </c:pt>
                <c:pt idx="1169">
                  <c:v>-7.5666666666666674E-2</c:v>
                </c:pt>
                <c:pt idx="1170">
                  <c:v>-7.5666666666666674E-2</c:v>
                </c:pt>
                <c:pt idx="1171">
                  <c:v>-7.6666666666666675E-2</c:v>
                </c:pt>
                <c:pt idx="1172">
                  <c:v>-7.1333333333333318E-2</c:v>
                </c:pt>
                <c:pt idx="1173">
                  <c:v>-7.6333333333333336E-2</c:v>
                </c:pt>
                <c:pt idx="1174">
                  <c:v>-7.4000000000000024E-2</c:v>
                </c:pt>
                <c:pt idx="1175">
                  <c:v>-7.3999999999999996E-2</c:v>
                </c:pt>
                <c:pt idx="1176">
                  <c:v>-6.8666666666666668E-2</c:v>
                </c:pt>
                <c:pt idx="1177">
                  <c:v>-6.6666666666666666E-2</c:v>
                </c:pt>
                <c:pt idx="1178">
                  <c:v>-6.2666666666666676E-2</c:v>
                </c:pt>
                <c:pt idx="1179">
                  <c:v>-5.6000000000000001E-2</c:v>
                </c:pt>
                <c:pt idx="1180">
                  <c:v>-5.7333333333333333E-2</c:v>
                </c:pt>
                <c:pt idx="1181">
                  <c:v>-5.3666666666666668E-2</c:v>
                </c:pt>
                <c:pt idx="1182">
                  <c:v>-5.5E-2</c:v>
                </c:pt>
                <c:pt idx="1183">
                  <c:v>-5.8333333333333334E-2</c:v>
                </c:pt>
                <c:pt idx="1184">
                  <c:v>-6.2333333333333338E-2</c:v>
                </c:pt>
                <c:pt idx="1185">
                  <c:v>-6.2666666666666676E-2</c:v>
                </c:pt>
                <c:pt idx="1186">
                  <c:v>-6.533333333333334E-2</c:v>
                </c:pt>
                <c:pt idx="1187">
                  <c:v>-6.1666666666666668E-2</c:v>
                </c:pt>
                <c:pt idx="1188">
                  <c:v>-6.1666666666666668E-2</c:v>
                </c:pt>
                <c:pt idx="1189">
                  <c:v>-6.1666666666666675E-2</c:v>
                </c:pt>
                <c:pt idx="1190">
                  <c:v>-6.1666666666666675E-2</c:v>
                </c:pt>
                <c:pt idx="1191">
                  <c:v>-6.6000000000000017E-2</c:v>
                </c:pt>
                <c:pt idx="1192">
                  <c:v>-6.8000000000000005E-2</c:v>
                </c:pt>
                <c:pt idx="1193">
                  <c:v>-7.2666666666666657E-2</c:v>
                </c:pt>
                <c:pt idx="1194">
                  <c:v>-7.7666666666666648E-2</c:v>
                </c:pt>
                <c:pt idx="1195">
                  <c:v>-7.5666666666666674E-2</c:v>
                </c:pt>
                <c:pt idx="1196">
                  <c:v>-6.9333333333333372E-2</c:v>
                </c:pt>
                <c:pt idx="1197">
                  <c:v>-6.4000000000000029E-2</c:v>
                </c:pt>
                <c:pt idx="1198">
                  <c:v>-5.6666666666666685E-2</c:v>
                </c:pt>
                <c:pt idx="1199">
                  <c:v>-5.400000000000002E-2</c:v>
                </c:pt>
                <c:pt idx="1200">
                  <c:v>-5.0333333333333341E-2</c:v>
                </c:pt>
                <c:pt idx="1201">
                  <c:v>-5.6333333333333346E-2</c:v>
                </c:pt>
                <c:pt idx="1202">
                  <c:v>-6.033333333333335E-2</c:v>
                </c:pt>
                <c:pt idx="1203">
                  <c:v>-6.8000000000000019E-2</c:v>
                </c:pt>
                <c:pt idx="1204">
                  <c:v>-7.0666666666666683E-2</c:v>
                </c:pt>
                <c:pt idx="1205">
                  <c:v>-6.9000000000000006E-2</c:v>
                </c:pt>
                <c:pt idx="1206">
                  <c:v>-7.2333333333333347E-2</c:v>
                </c:pt>
                <c:pt idx="1207">
                  <c:v>-7.5000000000000011E-2</c:v>
                </c:pt>
                <c:pt idx="1208">
                  <c:v>-7.4333333333333348E-2</c:v>
                </c:pt>
                <c:pt idx="1209">
                  <c:v>-7.7333333333333337E-2</c:v>
                </c:pt>
                <c:pt idx="1210">
                  <c:v>-7.5666666666666674E-2</c:v>
                </c:pt>
                <c:pt idx="1211">
                  <c:v>-7.4666666666666659E-2</c:v>
                </c:pt>
                <c:pt idx="1212">
                  <c:v>-6.7333333333333328E-2</c:v>
                </c:pt>
                <c:pt idx="1213">
                  <c:v>-6.7333333333333328E-2</c:v>
                </c:pt>
                <c:pt idx="1214">
                  <c:v>-6.0666666666666681E-2</c:v>
                </c:pt>
                <c:pt idx="1215">
                  <c:v>-6.3E-2</c:v>
                </c:pt>
                <c:pt idx="1216">
                  <c:v>-6.0000000000000012E-2</c:v>
                </c:pt>
                <c:pt idx="1217">
                  <c:v>-6.2333333333333338E-2</c:v>
                </c:pt>
                <c:pt idx="1218">
                  <c:v>-6.2000000000000006E-2</c:v>
                </c:pt>
                <c:pt idx="1219">
                  <c:v>-5.8666666666666673E-2</c:v>
                </c:pt>
                <c:pt idx="1220">
                  <c:v>-6.2333333333333338E-2</c:v>
                </c:pt>
                <c:pt idx="1221">
                  <c:v>-6.1999999999999993E-2</c:v>
                </c:pt>
                <c:pt idx="1222">
                  <c:v>-6.6000000000000003E-2</c:v>
                </c:pt>
                <c:pt idx="1223">
                  <c:v>-6.6333333333333327E-2</c:v>
                </c:pt>
                <c:pt idx="1224">
                  <c:v>-6.4333333333333326E-2</c:v>
                </c:pt>
                <c:pt idx="1225">
                  <c:v>-6.3666666666666663E-2</c:v>
                </c:pt>
                <c:pt idx="1226">
                  <c:v>-6.1333333333333323E-2</c:v>
                </c:pt>
                <c:pt idx="1227">
                  <c:v>-6.2666666666666662E-2</c:v>
                </c:pt>
                <c:pt idx="1228">
                  <c:v>-6.6333333333333327E-2</c:v>
                </c:pt>
                <c:pt idx="1229">
                  <c:v>-6.5666666666666665E-2</c:v>
                </c:pt>
                <c:pt idx="1230">
                  <c:v>-6.5333333333333327E-2</c:v>
                </c:pt>
                <c:pt idx="1231">
                  <c:v>-6.6000000000000003E-2</c:v>
                </c:pt>
                <c:pt idx="1232">
                  <c:v>-7.2666666666666671E-2</c:v>
                </c:pt>
                <c:pt idx="1233">
                  <c:v>-6.933333333333333E-2</c:v>
                </c:pt>
                <c:pt idx="1234">
                  <c:v>-7.1666666666666684E-2</c:v>
                </c:pt>
                <c:pt idx="1235">
                  <c:v>-6.8666666666666681E-2</c:v>
                </c:pt>
                <c:pt idx="1236">
                  <c:v>-6.0000000000000005E-2</c:v>
                </c:pt>
                <c:pt idx="1237">
                  <c:v>-5.5E-2</c:v>
                </c:pt>
                <c:pt idx="1238">
                  <c:v>-5.2666666666666667E-2</c:v>
                </c:pt>
                <c:pt idx="1239">
                  <c:v>-5.6000000000000008E-2</c:v>
                </c:pt>
                <c:pt idx="1240">
                  <c:v>-5.7000000000000002E-2</c:v>
                </c:pt>
                <c:pt idx="1241">
                  <c:v>-6.1999999999999986E-2</c:v>
                </c:pt>
                <c:pt idx="1242">
                  <c:v>-6.3666666666666663E-2</c:v>
                </c:pt>
                <c:pt idx="1243">
                  <c:v>-6.0333333333333322E-2</c:v>
                </c:pt>
                <c:pt idx="1244">
                  <c:v>-6.5333333333333327E-2</c:v>
                </c:pt>
                <c:pt idx="1245">
                  <c:v>-6.0666666666666667E-2</c:v>
                </c:pt>
                <c:pt idx="1246">
                  <c:v>-6.7666666666666667E-2</c:v>
                </c:pt>
                <c:pt idx="1247">
                  <c:v>-6.7333333333333328E-2</c:v>
                </c:pt>
                <c:pt idx="1248">
                  <c:v>-7.5333333333333335E-2</c:v>
                </c:pt>
                <c:pt idx="1249">
                  <c:v>-7.6666666666666661E-2</c:v>
                </c:pt>
                <c:pt idx="1250">
                  <c:v>-7.8E-2</c:v>
                </c:pt>
                <c:pt idx="1251">
                  <c:v>-0.08</c:v>
                </c:pt>
                <c:pt idx="1252">
                  <c:v>-7.4666666666666673E-2</c:v>
                </c:pt>
                <c:pt idx="1253">
                  <c:v>-7.3333333333333334E-2</c:v>
                </c:pt>
                <c:pt idx="1254">
                  <c:v>-7.2000000000000008E-2</c:v>
                </c:pt>
                <c:pt idx="1255">
                  <c:v>-7.1333333333333318E-2</c:v>
                </c:pt>
                <c:pt idx="1256">
                  <c:v>-7.333333333333332E-2</c:v>
                </c:pt>
                <c:pt idx="1257">
                  <c:v>-7.4999999999999983E-2</c:v>
                </c:pt>
                <c:pt idx="1258">
                  <c:v>-7.3666666666666672E-2</c:v>
                </c:pt>
                <c:pt idx="1259">
                  <c:v>-7.4666666666666659E-2</c:v>
                </c:pt>
                <c:pt idx="1260">
                  <c:v>-7.5999999999999984E-2</c:v>
                </c:pt>
                <c:pt idx="1261">
                  <c:v>-7.2666666666666671E-2</c:v>
                </c:pt>
                <c:pt idx="1262">
                  <c:v>-7.0333333333333359E-2</c:v>
                </c:pt>
                <c:pt idx="1263">
                  <c:v>-6.5666666666666679E-2</c:v>
                </c:pt>
                <c:pt idx="1264">
                  <c:v>-6.5000000000000016E-2</c:v>
                </c:pt>
                <c:pt idx="1265">
                  <c:v>-6.1666666666666682E-2</c:v>
                </c:pt>
                <c:pt idx="1266">
                  <c:v>-6.4000000000000015E-2</c:v>
                </c:pt>
                <c:pt idx="1267">
                  <c:v>-6.666666666666668E-2</c:v>
                </c:pt>
                <c:pt idx="1268">
                  <c:v>-6.3666666666666677E-2</c:v>
                </c:pt>
                <c:pt idx="1269">
                  <c:v>-6.2333333333333352E-2</c:v>
                </c:pt>
                <c:pt idx="1270">
                  <c:v>-5.8000000000000024E-2</c:v>
                </c:pt>
                <c:pt idx="1271">
                  <c:v>-5.8000000000000017E-2</c:v>
                </c:pt>
                <c:pt idx="1272">
                  <c:v>-6.200000000000002E-2</c:v>
                </c:pt>
                <c:pt idx="1273">
                  <c:v>-6.8000000000000019E-2</c:v>
                </c:pt>
                <c:pt idx="1274">
                  <c:v>-7.1333333333333332E-2</c:v>
                </c:pt>
                <c:pt idx="1275">
                  <c:v>-7.1000000000000008E-2</c:v>
                </c:pt>
                <c:pt idx="1276">
                  <c:v>-6.8000000000000019E-2</c:v>
                </c:pt>
                <c:pt idx="1277">
                  <c:v>-5.9000000000000004E-2</c:v>
                </c:pt>
                <c:pt idx="1278">
                  <c:v>-5.0666666666666665E-2</c:v>
                </c:pt>
                <c:pt idx="1279">
                  <c:v>-4.9333333333333326E-2</c:v>
                </c:pt>
                <c:pt idx="1280">
                  <c:v>-4.5666666666666661E-2</c:v>
                </c:pt>
                <c:pt idx="1281">
                  <c:v>-4.8666666666666671E-2</c:v>
                </c:pt>
                <c:pt idx="1282">
                  <c:v>-4.8333333333333332E-2</c:v>
                </c:pt>
                <c:pt idx="1283">
                  <c:v>-5.0333333333333334E-2</c:v>
                </c:pt>
                <c:pt idx="1284">
                  <c:v>-4.9333333333333333E-2</c:v>
                </c:pt>
                <c:pt idx="1285">
                  <c:v>-5.3000000000000012E-2</c:v>
                </c:pt>
                <c:pt idx="1286">
                  <c:v>-5.4666666666666669E-2</c:v>
                </c:pt>
                <c:pt idx="1287">
                  <c:v>-5.4000000000000013E-2</c:v>
                </c:pt>
                <c:pt idx="1288">
                  <c:v>-5.9000000000000004E-2</c:v>
                </c:pt>
                <c:pt idx="1289">
                  <c:v>-6.3333333333333325E-2</c:v>
                </c:pt>
                <c:pt idx="1290">
                  <c:v>-6.3666666666666663E-2</c:v>
                </c:pt>
                <c:pt idx="1291">
                  <c:v>-6.0333333333333336E-2</c:v>
                </c:pt>
                <c:pt idx="1292">
                  <c:v>-5.5333333333333339E-2</c:v>
                </c:pt>
                <c:pt idx="1293">
                  <c:v>-5.566666666666667E-2</c:v>
                </c:pt>
                <c:pt idx="1294">
                  <c:v>-5.2666666666666667E-2</c:v>
                </c:pt>
                <c:pt idx="1295">
                  <c:v>-5.800000000000001E-2</c:v>
                </c:pt>
                <c:pt idx="1296">
                  <c:v>-6.0333333333333343E-2</c:v>
                </c:pt>
                <c:pt idx="1297">
                  <c:v>-6.2666666666666676E-2</c:v>
                </c:pt>
                <c:pt idx="1298">
                  <c:v>-7.0000000000000007E-2</c:v>
                </c:pt>
                <c:pt idx="1299">
                  <c:v>-6.533333333333334E-2</c:v>
                </c:pt>
                <c:pt idx="1300">
                  <c:v>-7.1333333333333332E-2</c:v>
                </c:pt>
                <c:pt idx="1301">
                  <c:v>-6.7666666666666667E-2</c:v>
                </c:pt>
                <c:pt idx="1302">
                  <c:v>-6.8000000000000005E-2</c:v>
                </c:pt>
                <c:pt idx="1303">
                  <c:v>-6.2000000000000013E-2</c:v>
                </c:pt>
                <c:pt idx="1304">
                  <c:v>-6.2333333333333331E-2</c:v>
                </c:pt>
                <c:pt idx="1305">
                  <c:v>-6.0000000000000005E-2</c:v>
                </c:pt>
                <c:pt idx="1306">
                  <c:v>-6.0666666666666667E-2</c:v>
                </c:pt>
                <c:pt idx="1307">
                  <c:v>-6.3666666666666663E-2</c:v>
                </c:pt>
                <c:pt idx="1308">
                  <c:v>-6.8000000000000005E-2</c:v>
                </c:pt>
                <c:pt idx="1309">
                  <c:v>-7.5000000000000011E-2</c:v>
                </c:pt>
                <c:pt idx="1310">
                  <c:v>-7.6000000000000012E-2</c:v>
                </c:pt>
                <c:pt idx="1311">
                  <c:v>-7.2999999999999995E-2</c:v>
                </c:pt>
                <c:pt idx="1312">
                  <c:v>-7.5666666666666674E-2</c:v>
                </c:pt>
                <c:pt idx="1313">
                  <c:v>-7.2333333333333333E-2</c:v>
                </c:pt>
                <c:pt idx="1314">
                  <c:v>-7.2666666666666671E-2</c:v>
                </c:pt>
                <c:pt idx="1315">
                  <c:v>-6.5666666666666679E-2</c:v>
                </c:pt>
                <c:pt idx="1316">
                  <c:v>-6.533333333333334E-2</c:v>
                </c:pt>
                <c:pt idx="1317">
                  <c:v>-6.433333333333334E-2</c:v>
                </c:pt>
                <c:pt idx="1318">
                  <c:v>-6.0000000000000012E-2</c:v>
                </c:pt>
                <c:pt idx="1319">
                  <c:v>-5.7333333333333347E-2</c:v>
                </c:pt>
                <c:pt idx="1320">
                  <c:v>-5.9333333333333356E-2</c:v>
                </c:pt>
                <c:pt idx="1321">
                  <c:v>-6.4666666666666692E-2</c:v>
                </c:pt>
                <c:pt idx="1322">
                  <c:v>-6.7666666666666694E-2</c:v>
                </c:pt>
                <c:pt idx="1323">
                  <c:v>-7.2333333333333361E-2</c:v>
                </c:pt>
                <c:pt idx="1324">
                  <c:v>-7.5000000000000025E-2</c:v>
                </c:pt>
                <c:pt idx="1325">
                  <c:v>-7.8000000000000028E-2</c:v>
                </c:pt>
                <c:pt idx="1326">
                  <c:v>-7.2333333333333361E-2</c:v>
                </c:pt>
                <c:pt idx="1327">
                  <c:v>-6.1666666666666689E-2</c:v>
                </c:pt>
                <c:pt idx="1328">
                  <c:v>-4.3666666666666694E-2</c:v>
                </c:pt>
                <c:pt idx="1329">
                  <c:v>-3.6666666666666688E-2</c:v>
                </c:pt>
                <c:pt idx="1330">
                  <c:v>-2.366666666666668E-2</c:v>
                </c:pt>
                <c:pt idx="1331">
                  <c:v>-1.5333333333333338E-2</c:v>
                </c:pt>
                <c:pt idx="1332">
                  <c:v>-9.9999999999999985E-3</c:v>
                </c:pt>
                <c:pt idx="1333">
                  <c:v>-4.6666666666666645E-3</c:v>
                </c:pt>
                <c:pt idx="1334">
                  <c:v>8.6666666666666593E-3</c:v>
                </c:pt>
                <c:pt idx="1335">
                  <c:v>1.9000000000000006E-2</c:v>
                </c:pt>
                <c:pt idx="1336">
                  <c:v>3.1666666666666655E-2</c:v>
                </c:pt>
                <c:pt idx="1337">
                  <c:v>5.1666666666666659E-2</c:v>
                </c:pt>
                <c:pt idx="1338">
                  <c:v>7.1666666666666684E-2</c:v>
                </c:pt>
                <c:pt idx="1339">
                  <c:v>9.4333333333333338E-2</c:v>
                </c:pt>
                <c:pt idx="1340">
                  <c:v>0.10833333333333334</c:v>
                </c:pt>
                <c:pt idx="1341">
                  <c:v>0.12366666666666667</c:v>
                </c:pt>
                <c:pt idx="1342">
                  <c:v>0.13866666666666663</c:v>
                </c:pt>
                <c:pt idx="1343">
                  <c:v>0.15866666666666662</c:v>
                </c:pt>
                <c:pt idx="1344">
                  <c:v>0.17733333333333332</c:v>
                </c:pt>
                <c:pt idx="1345">
                  <c:v>0.193</c:v>
                </c:pt>
                <c:pt idx="1346">
                  <c:v>0.21333333333333335</c:v>
                </c:pt>
                <c:pt idx="1347">
                  <c:v>0.23366666666666666</c:v>
                </c:pt>
                <c:pt idx="1348">
                  <c:v>0.25299999999999995</c:v>
                </c:pt>
                <c:pt idx="1349">
                  <c:v>0.27833333333333332</c:v>
                </c:pt>
                <c:pt idx="1350">
                  <c:v>0.30733333333333335</c:v>
                </c:pt>
                <c:pt idx="1351">
                  <c:v>0.33966666666666673</c:v>
                </c:pt>
                <c:pt idx="1352">
                  <c:v>0.3763333333333333</c:v>
                </c:pt>
                <c:pt idx="1353">
                  <c:v>0.40966666666666662</c:v>
                </c:pt>
                <c:pt idx="1354">
                  <c:v>0.4403333333333333</c:v>
                </c:pt>
                <c:pt idx="1355">
                  <c:v>0.46666666666666662</c:v>
                </c:pt>
                <c:pt idx="1356">
                  <c:v>0.49033333333333329</c:v>
                </c:pt>
                <c:pt idx="1357">
                  <c:v>0.5023333333333333</c:v>
                </c:pt>
                <c:pt idx="1358">
                  <c:v>0.50866666666666671</c:v>
                </c:pt>
                <c:pt idx="1359">
                  <c:v>0.52333333333333332</c:v>
                </c:pt>
                <c:pt idx="1360">
                  <c:v>0.54033333333333322</c:v>
                </c:pt>
                <c:pt idx="1361">
                  <c:v>0.55366666666666664</c:v>
                </c:pt>
                <c:pt idx="1362">
                  <c:v>0.56900000000000006</c:v>
                </c:pt>
                <c:pt idx="1363">
                  <c:v>0.58600000000000008</c:v>
                </c:pt>
                <c:pt idx="1364">
                  <c:v>0.59766666666666679</c:v>
                </c:pt>
                <c:pt idx="1365">
                  <c:v>0.60566666666666658</c:v>
                </c:pt>
                <c:pt idx="1366">
                  <c:v>0.61533333333333329</c:v>
                </c:pt>
                <c:pt idx="1367">
                  <c:v>0.61966666666666659</c:v>
                </c:pt>
                <c:pt idx="1368">
                  <c:v>0.62599999999999989</c:v>
                </c:pt>
                <c:pt idx="1369">
                  <c:v>0.63233333333333319</c:v>
                </c:pt>
                <c:pt idx="1370">
                  <c:v>0.64266666666666661</c:v>
                </c:pt>
                <c:pt idx="1371">
                  <c:v>0.65333333333333321</c:v>
                </c:pt>
                <c:pt idx="1372">
                  <c:v>0.66433333333333322</c:v>
                </c:pt>
                <c:pt idx="1373">
                  <c:v>0.66566666666666663</c:v>
                </c:pt>
                <c:pt idx="1374">
                  <c:v>0.66900000000000004</c:v>
                </c:pt>
                <c:pt idx="1375">
                  <c:v>0.67333333333333334</c:v>
                </c:pt>
                <c:pt idx="1376">
                  <c:v>0.67933333333333334</c:v>
                </c:pt>
                <c:pt idx="1377">
                  <c:v>0.68299999999999994</c:v>
                </c:pt>
                <c:pt idx="1378">
                  <c:v>0.68733333333333335</c:v>
                </c:pt>
                <c:pt idx="1379">
                  <c:v>0.68966666666666654</c:v>
                </c:pt>
                <c:pt idx="1380">
                  <c:v>0.68533333333333346</c:v>
                </c:pt>
                <c:pt idx="1381">
                  <c:v>0.68033333333333335</c:v>
                </c:pt>
                <c:pt idx="1382">
                  <c:v>0.67</c:v>
                </c:pt>
                <c:pt idx="1383">
                  <c:v>0.66399999999999992</c:v>
                </c:pt>
                <c:pt idx="1384">
                  <c:v>0.66066666666666662</c:v>
                </c:pt>
                <c:pt idx="1385">
                  <c:v>0.66100000000000003</c:v>
                </c:pt>
                <c:pt idx="1386">
                  <c:v>0.65700000000000003</c:v>
                </c:pt>
                <c:pt idx="1387">
                  <c:v>0.65766666666666673</c:v>
                </c:pt>
                <c:pt idx="1388">
                  <c:v>0.66333333333333333</c:v>
                </c:pt>
                <c:pt idx="1389">
                  <c:v>0.66233333333333322</c:v>
                </c:pt>
                <c:pt idx="1390">
                  <c:v>0.66399999999999992</c:v>
                </c:pt>
                <c:pt idx="1391">
                  <c:v>0.66533333333333322</c:v>
                </c:pt>
                <c:pt idx="1392">
                  <c:v>0.67499999999999993</c:v>
                </c:pt>
                <c:pt idx="1393">
                  <c:v>0.67666666666666653</c:v>
                </c:pt>
                <c:pt idx="1394">
                  <c:v>0.67699999999999982</c:v>
                </c:pt>
                <c:pt idx="1395">
                  <c:v>0.67999999999999983</c:v>
                </c:pt>
                <c:pt idx="1396">
                  <c:v>0.68199999999999994</c:v>
                </c:pt>
                <c:pt idx="1397">
                  <c:v>0.67766666666666664</c:v>
                </c:pt>
                <c:pt idx="1398">
                  <c:v>0.67633333333333334</c:v>
                </c:pt>
                <c:pt idx="1399">
                  <c:v>0.67399999999999993</c:v>
                </c:pt>
                <c:pt idx="1400">
                  <c:v>0.67466666666666675</c:v>
                </c:pt>
                <c:pt idx="1401">
                  <c:v>0.67433333333333345</c:v>
                </c:pt>
                <c:pt idx="1402">
                  <c:v>0.67100000000000015</c:v>
                </c:pt>
                <c:pt idx="1403">
                  <c:v>0.66933333333333345</c:v>
                </c:pt>
                <c:pt idx="1404">
                  <c:v>0.66933333333333345</c:v>
                </c:pt>
                <c:pt idx="1405">
                  <c:v>0.66766666666666685</c:v>
                </c:pt>
                <c:pt idx="1406">
                  <c:v>0.66966666666666685</c:v>
                </c:pt>
                <c:pt idx="1407">
                  <c:v>0.66700000000000026</c:v>
                </c:pt>
                <c:pt idx="1408">
                  <c:v>0.67100000000000015</c:v>
                </c:pt>
                <c:pt idx="1409">
                  <c:v>0.66666666666666685</c:v>
                </c:pt>
                <c:pt idx="1410">
                  <c:v>0.66366666666666696</c:v>
                </c:pt>
                <c:pt idx="1411">
                  <c:v>0.65400000000000025</c:v>
                </c:pt>
                <c:pt idx="1412">
                  <c:v>0.64000000000000024</c:v>
                </c:pt>
                <c:pt idx="1413">
                  <c:v>0.62833333333333341</c:v>
                </c:pt>
                <c:pt idx="1414">
                  <c:v>0.61233333333333329</c:v>
                </c:pt>
                <c:pt idx="1415">
                  <c:v>0.60533333333333306</c:v>
                </c:pt>
                <c:pt idx="1416">
                  <c:v>0.59733333333333316</c:v>
                </c:pt>
                <c:pt idx="1417">
                  <c:v>0.59199999999999986</c:v>
                </c:pt>
                <c:pt idx="1418">
                  <c:v>0.57899999999999996</c:v>
                </c:pt>
                <c:pt idx="1419">
                  <c:v>0.57333333333333314</c:v>
                </c:pt>
                <c:pt idx="1420">
                  <c:v>0.55933333333333313</c:v>
                </c:pt>
                <c:pt idx="1421">
                  <c:v>0.54633333333333323</c:v>
                </c:pt>
                <c:pt idx="1422">
                  <c:v>0.53099999999999992</c:v>
                </c:pt>
                <c:pt idx="1423">
                  <c:v>0.5096666666666666</c:v>
                </c:pt>
                <c:pt idx="1424">
                  <c:v>0.4993333333333333</c:v>
                </c:pt>
                <c:pt idx="1425">
                  <c:v>0.48199999999999998</c:v>
                </c:pt>
                <c:pt idx="1426">
                  <c:v>0.46833333333333332</c:v>
                </c:pt>
                <c:pt idx="1427">
                  <c:v>0.45500000000000002</c:v>
                </c:pt>
                <c:pt idx="1428">
                  <c:v>0.443</c:v>
                </c:pt>
                <c:pt idx="1429">
                  <c:v>0.43233333333333329</c:v>
                </c:pt>
                <c:pt idx="1430">
                  <c:v>0.41533333333333328</c:v>
                </c:pt>
                <c:pt idx="1431">
                  <c:v>0.40133333333333332</c:v>
                </c:pt>
                <c:pt idx="1432">
                  <c:v>0.38600000000000001</c:v>
                </c:pt>
                <c:pt idx="1433">
                  <c:v>0.37166666666666665</c:v>
                </c:pt>
                <c:pt idx="1434">
                  <c:v>0.35533333333333328</c:v>
                </c:pt>
                <c:pt idx="1435">
                  <c:v>0.34033333333333332</c:v>
                </c:pt>
                <c:pt idx="1436">
                  <c:v>0.31433333333333341</c:v>
                </c:pt>
                <c:pt idx="1437">
                  <c:v>0.29500000000000004</c:v>
                </c:pt>
                <c:pt idx="1438">
                  <c:v>0.26633333333333337</c:v>
                </c:pt>
                <c:pt idx="1439">
                  <c:v>0.24333333333333332</c:v>
                </c:pt>
                <c:pt idx="1440">
                  <c:v>0.22166666666666668</c:v>
                </c:pt>
                <c:pt idx="1441">
                  <c:v>0.20433333333333339</c:v>
                </c:pt>
                <c:pt idx="1442">
                  <c:v>0.19266666666666671</c:v>
                </c:pt>
                <c:pt idx="1443">
                  <c:v>0.18233333333333338</c:v>
                </c:pt>
                <c:pt idx="1444">
                  <c:v>0.17566666666666672</c:v>
                </c:pt>
                <c:pt idx="1445">
                  <c:v>0.16433333333333336</c:v>
                </c:pt>
                <c:pt idx="1446">
                  <c:v>0.14933333333333335</c:v>
                </c:pt>
                <c:pt idx="1447">
                  <c:v>0.13733333333333336</c:v>
                </c:pt>
                <c:pt idx="1448">
                  <c:v>0.11833333333333335</c:v>
                </c:pt>
                <c:pt idx="1449">
                  <c:v>9.7666666666666666E-2</c:v>
                </c:pt>
                <c:pt idx="1450">
                  <c:v>7.8666666666666676E-2</c:v>
                </c:pt>
                <c:pt idx="1451">
                  <c:v>6.5666666666666679E-2</c:v>
                </c:pt>
                <c:pt idx="1452">
                  <c:v>5.4000000000000006E-2</c:v>
                </c:pt>
                <c:pt idx="1453">
                  <c:v>4.6666666666666662E-2</c:v>
                </c:pt>
                <c:pt idx="1454">
                  <c:v>3.4999999999999996E-2</c:v>
                </c:pt>
                <c:pt idx="1455">
                  <c:v>2.6333333333333341E-2</c:v>
                </c:pt>
                <c:pt idx="1456">
                  <c:v>1.7000000000000015E-2</c:v>
                </c:pt>
                <c:pt idx="1457">
                  <c:v>7.6666666666666741E-3</c:v>
                </c:pt>
                <c:pt idx="1458">
                  <c:v>1.0177044392397268E-17</c:v>
                </c:pt>
                <c:pt idx="1459">
                  <c:v>-7.9999999999999984E-3</c:v>
                </c:pt>
                <c:pt idx="1460">
                  <c:v>-1.6666666666666666E-2</c:v>
                </c:pt>
                <c:pt idx="1461">
                  <c:v>-2.8666666666666663E-2</c:v>
                </c:pt>
                <c:pt idx="1462">
                  <c:v>-3.5000000000000003E-2</c:v>
                </c:pt>
                <c:pt idx="1463">
                  <c:v>-4.1333333333333347E-2</c:v>
                </c:pt>
                <c:pt idx="1464">
                  <c:v>-5.1666666666666673E-2</c:v>
                </c:pt>
                <c:pt idx="1465">
                  <c:v>-5.5666666666666677E-2</c:v>
                </c:pt>
                <c:pt idx="1466">
                  <c:v>-5.7000000000000016E-2</c:v>
                </c:pt>
                <c:pt idx="1467">
                  <c:v>-6.200000000000002E-2</c:v>
                </c:pt>
                <c:pt idx="1468">
                  <c:v>-6.1333333333333351E-2</c:v>
                </c:pt>
                <c:pt idx="1469">
                  <c:v>-6.3666666666666677E-2</c:v>
                </c:pt>
                <c:pt idx="1470">
                  <c:v>-5.8000000000000017E-2</c:v>
                </c:pt>
                <c:pt idx="1471">
                  <c:v>-5.5333333333333339E-2</c:v>
                </c:pt>
                <c:pt idx="1472">
                  <c:v>-5.4333333333333338E-2</c:v>
                </c:pt>
                <c:pt idx="1473">
                  <c:v>-5.4333333333333338E-2</c:v>
                </c:pt>
                <c:pt idx="1474">
                  <c:v>-5.4666666666666676E-2</c:v>
                </c:pt>
                <c:pt idx="1475">
                  <c:v>-6.3E-2</c:v>
                </c:pt>
                <c:pt idx="1476">
                  <c:v>-6.6000000000000017E-2</c:v>
                </c:pt>
                <c:pt idx="1477">
                  <c:v>-6.9666666666666682E-2</c:v>
                </c:pt>
                <c:pt idx="1478">
                  <c:v>-6.6333333333333341E-2</c:v>
                </c:pt>
                <c:pt idx="1479">
                  <c:v>-6.433333333333334E-2</c:v>
                </c:pt>
                <c:pt idx="1480">
                  <c:v>-6.1000000000000019E-2</c:v>
                </c:pt>
                <c:pt idx="1481">
                  <c:v>-5.6000000000000015E-2</c:v>
                </c:pt>
                <c:pt idx="1482">
                  <c:v>-5.6333333333333346E-2</c:v>
                </c:pt>
                <c:pt idx="1483">
                  <c:v>-5.4333333333333345E-2</c:v>
                </c:pt>
                <c:pt idx="1484">
                  <c:v>-5.3666666666666675E-2</c:v>
                </c:pt>
                <c:pt idx="1485">
                  <c:v>-5.6666666666666671E-2</c:v>
                </c:pt>
                <c:pt idx="1486">
                  <c:v>-5.7666666666666672E-2</c:v>
                </c:pt>
                <c:pt idx="1487">
                  <c:v>-5.8666666666666673E-2</c:v>
                </c:pt>
                <c:pt idx="1488">
                  <c:v>-6.6000000000000017E-2</c:v>
                </c:pt>
                <c:pt idx="1489">
                  <c:v>-6.7333333333333342E-2</c:v>
                </c:pt>
                <c:pt idx="1490">
                  <c:v>-6.6333333333333341E-2</c:v>
                </c:pt>
                <c:pt idx="1491">
                  <c:v>-5.7666666666666679E-2</c:v>
                </c:pt>
                <c:pt idx="1492">
                  <c:v>-5.4666666666666676E-2</c:v>
                </c:pt>
                <c:pt idx="1493">
                  <c:v>-5.4000000000000013E-2</c:v>
                </c:pt>
                <c:pt idx="1494">
                  <c:v>-5.5333333333333339E-2</c:v>
                </c:pt>
                <c:pt idx="1495">
                  <c:v>-5.8333333333333341E-2</c:v>
                </c:pt>
                <c:pt idx="1496">
                  <c:v>-6.0333333333333336E-2</c:v>
                </c:pt>
                <c:pt idx="1497">
                  <c:v>-6.4333333333333326E-2</c:v>
                </c:pt>
                <c:pt idx="1498">
                  <c:v>-6.2666666666666676E-2</c:v>
                </c:pt>
                <c:pt idx="1499">
                  <c:v>-6.0000000000000005E-2</c:v>
                </c:pt>
                <c:pt idx="1500">
                  <c:v>-6.133333333333333E-2</c:v>
                </c:pt>
                <c:pt idx="1501">
                  <c:v>-6.1000000000000006E-2</c:v>
                </c:pt>
                <c:pt idx="1502">
                  <c:v>-6.2000000000000013E-2</c:v>
                </c:pt>
                <c:pt idx="1503">
                  <c:v>-6.3666666666666663E-2</c:v>
                </c:pt>
                <c:pt idx="1504">
                  <c:v>-6.8666666666666668E-2</c:v>
                </c:pt>
                <c:pt idx="1505">
                  <c:v>-6.5000000000000016E-2</c:v>
                </c:pt>
                <c:pt idx="1506">
                  <c:v>-6.4000000000000015E-2</c:v>
                </c:pt>
                <c:pt idx="1507">
                  <c:v>-6.6000000000000017E-2</c:v>
                </c:pt>
                <c:pt idx="1508">
                  <c:v>-6.3333333333333366E-2</c:v>
                </c:pt>
                <c:pt idx="1509">
                  <c:v>-5.9333333333333356E-2</c:v>
                </c:pt>
                <c:pt idx="1510">
                  <c:v>-5.6333333333333353E-2</c:v>
                </c:pt>
                <c:pt idx="1511">
                  <c:v>-6.0333333333333357E-2</c:v>
                </c:pt>
                <c:pt idx="1512">
                  <c:v>-5.8666666666666686E-2</c:v>
                </c:pt>
                <c:pt idx="1513">
                  <c:v>-6.0000000000000026E-2</c:v>
                </c:pt>
                <c:pt idx="1514">
                  <c:v>-5.9333333333333356E-2</c:v>
                </c:pt>
                <c:pt idx="1515">
                  <c:v>-6.0333333333333343E-2</c:v>
                </c:pt>
                <c:pt idx="1516">
                  <c:v>-6.1000000000000019E-2</c:v>
                </c:pt>
                <c:pt idx="1517">
                  <c:v>-6.1333333333333344E-2</c:v>
                </c:pt>
                <c:pt idx="1518">
                  <c:v>-5.7333333333333347E-2</c:v>
                </c:pt>
                <c:pt idx="1519">
                  <c:v>-5.3333333333333344E-2</c:v>
                </c:pt>
                <c:pt idx="1520">
                  <c:v>-5.5000000000000014E-2</c:v>
                </c:pt>
                <c:pt idx="1521">
                  <c:v>-6.1666666666666675E-2</c:v>
                </c:pt>
                <c:pt idx="1522">
                  <c:v>-6.4000000000000029E-2</c:v>
                </c:pt>
                <c:pt idx="1523">
                  <c:v>-6.7333333333333342E-2</c:v>
                </c:pt>
                <c:pt idx="1524">
                  <c:v>-6.4333333333333353E-2</c:v>
                </c:pt>
                <c:pt idx="1525">
                  <c:v>-6.6000000000000017E-2</c:v>
                </c:pt>
                <c:pt idx="1526">
                  <c:v>-6.3333333333333339E-2</c:v>
                </c:pt>
                <c:pt idx="1527">
                  <c:v>-6.033333333333335E-2</c:v>
                </c:pt>
                <c:pt idx="1528">
                  <c:v>-6.1666666666666689E-2</c:v>
                </c:pt>
                <c:pt idx="1529">
                  <c:v>-5.7333333333333354E-2</c:v>
                </c:pt>
                <c:pt idx="1530">
                  <c:v>-5.9000000000000018E-2</c:v>
                </c:pt>
                <c:pt idx="1531">
                  <c:v>-5.7333333333333347E-2</c:v>
                </c:pt>
                <c:pt idx="1532">
                  <c:v>-5.800000000000001E-2</c:v>
                </c:pt>
                <c:pt idx="1533">
                  <c:v>-6.2666666666666676E-2</c:v>
                </c:pt>
                <c:pt idx="1534">
                  <c:v>-6.3E-2</c:v>
                </c:pt>
                <c:pt idx="1535">
                  <c:v>-6.8333333333333343E-2</c:v>
                </c:pt>
                <c:pt idx="1536">
                  <c:v>-6.933333333333333E-2</c:v>
                </c:pt>
                <c:pt idx="1537">
                  <c:v>-7.0000000000000007E-2</c:v>
                </c:pt>
                <c:pt idx="1538">
                  <c:v>-6.8333333333333343E-2</c:v>
                </c:pt>
                <c:pt idx="1539">
                  <c:v>-7.4666666666666673E-2</c:v>
                </c:pt>
                <c:pt idx="1540">
                  <c:v>-7.4333333333333335E-2</c:v>
                </c:pt>
                <c:pt idx="1541">
                  <c:v>-7.1666666666666684E-2</c:v>
                </c:pt>
                <c:pt idx="1542">
                  <c:v>-6.8000000000000019E-2</c:v>
                </c:pt>
                <c:pt idx="1543">
                  <c:v>-6.1666666666666668E-2</c:v>
                </c:pt>
                <c:pt idx="1544">
                  <c:v>-6.0666666666666667E-2</c:v>
                </c:pt>
                <c:pt idx="1545">
                  <c:v>-5.7333333333333347E-2</c:v>
                </c:pt>
                <c:pt idx="1546">
                  <c:v>-6.2000000000000006E-2</c:v>
                </c:pt>
                <c:pt idx="1547">
                  <c:v>-6.4000000000000001E-2</c:v>
                </c:pt>
                <c:pt idx="1548">
                  <c:v>-7.0333333333333345E-2</c:v>
                </c:pt>
                <c:pt idx="1549">
                  <c:v>-7.3333333333333334E-2</c:v>
                </c:pt>
                <c:pt idx="1550">
                  <c:v>-6.9000000000000006E-2</c:v>
                </c:pt>
                <c:pt idx="1551">
                  <c:v>-6.7333333333333342E-2</c:v>
                </c:pt>
                <c:pt idx="1552">
                  <c:v>-6.7999999999999991E-2</c:v>
                </c:pt>
                <c:pt idx="1553">
                  <c:v>-6.8000000000000005E-2</c:v>
                </c:pt>
                <c:pt idx="1554">
                  <c:v>-7.0333333333333345E-2</c:v>
                </c:pt>
                <c:pt idx="1555">
                  <c:v>-7.0333333333333345E-2</c:v>
                </c:pt>
                <c:pt idx="1556">
                  <c:v>-6.7666666666666681E-2</c:v>
                </c:pt>
                <c:pt idx="1557">
                  <c:v>-6.200000000000002E-2</c:v>
                </c:pt>
                <c:pt idx="1558">
                  <c:v>-6.0000000000000012E-2</c:v>
                </c:pt>
                <c:pt idx="1559">
                  <c:v>-6.266666666666669E-2</c:v>
                </c:pt>
                <c:pt idx="1560">
                  <c:v>-6.6333333333333341E-2</c:v>
                </c:pt>
                <c:pt idx="1561">
                  <c:v>-6.8000000000000019E-2</c:v>
                </c:pt>
                <c:pt idx="1562">
                  <c:v>-6.7666666666666694E-2</c:v>
                </c:pt>
                <c:pt idx="1563">
                  <c:v>-6.1666666666666675E-2</c:v>
                </c:pt>
                <c:pt idx="1564">
                  <c:v>-6.1666666666666668E-2</c:v>
                </c:pt>
                <c:pt idx="1565">
                  <c:v>-5.7666666666666672E-2</c:v>
                </c:pt>
                <c:pt idx="1566">
                  <c:v>-5.566666666666667E-2</c:v>
                </c:pt>
                <c:pt idx="1567">
                  <c:v>-5.9000000000000011E-2</c:v>
                </c:pt>
                <c:pt idx="1568">
                  <c:v>-6.2666666666666676E-2</c:v>
                </c:pt>
                <c:pt idx="1569">
                  <c:v>-5.6666666666666664E-2</c:v>
                </c:pt>
                <c:pt idx="1570">
                  <c:v>-5.3333333333333344E-2</c:v>
                </c:pt>
                <c:pt idx="1571">
                  <c:v>-5.2666666666666667E-2</c:v>
                </c:pt>
                <c:pt idx="1572">
                  <c:v>-5.5666666666666663E-2</c:v>
                </c:pt>
                <c:pt idx="1573">
                  <c:v>-6.1000000000000013E-2</c:v>
                </c:pt>
                <c:pt idx="1574">
                  <c:v>-6.1333333333333337E-2</c:v>
                </c:pt>
                <c:pt idx="1575">
                  <c:v>-6.1666666666666668E-2</c:v>
                </c:pt>
                <c:pt idx="1576">
                  <c:v>-5.733333333333334E-2</c:v>
                </c:pt>
                <c:pt idx="1577">
                  <c:v>-5.3333333333333344E-2</c:v>
                </c:pt>
                <c:pt idx="1578">
                  <c:v>-4.8333333333333346E-2</c:v>
                </c:pt>
                <c:pt idx="1579">
                  <c:v>-5.166666666666668E-2</c:v>
                </c:pt>
                <c:pt idx="1580">
                  <c:v>-5.7000000000000016E-2</c:v>
                </c:pt>
                <c:pt idx="1581">
                  <c:v>-6.033333333333335E-2</c:v>
                </c:pt>
                <c:pt idx="1582">
                  <c:v>-5.8333333333333348E-2</c:v>
                </c:pt>
                <c:pt idx="1583">
                  <c:v>-5.733333333333334E-2</c:v>
                </c:pt>
                <c:pt idx="1584">
                  <c:v>-5.2666666666666674E-2</c:v>
                </c:pt>
                <c:pt idx="1585">
                  <c:v>-4.4333333333333336E-2</c:v>
                </c:pt>
                <c:pt idx="1586">
                  <c:v>-4.133333333333334E-2</c:v>
                </c:pt>
                <c:pt idx="1587">
                  <c:v>-5.0000000000000017E-2</c:v>
                </c:pt>
                <c:pt idx="1588">
                  <c:v>-5.1333333333333342E-2</c:v>
                </c:pt>
                <c:pt idx="1589">
                  <c:v>-5.1000000000000018E-2</c:v>
                </c:pt>
                <c:pt idx="1590">
                  <c:v>-5.1333333333333335E-2</c:v>
                </c:pt>
                <c:pt idx="1591">
                  <c:v>-5.3000000000000005E-2</c:v>
                </c:pt>
                <c:pt idx="1592">
                  <c:v>-5.7000000000000009E-2</c:v>
                </c:pt>
                <c:pt idx="1593">
                  <c:v>-6.1000000000000013E-2</c:v>
                </c:pt>
                <c:pt idx="1594">
                  <c:v>-5.7000000000000009E-2</c:v>
                </c:pt>
                <c:pt idx="1595">
                  <c:v>-5.7000000000000009E-2</c:v>
                </c:pt>
                <c:pt idx="1596">
                  <c:v>-5.7000000000000009E-2</c:v>
                </c:pt>
                <c:pt idx="1597">
                  <c:v>-5.4000000000000006E-2</c:v>
                </c:pt>
                <c:pt idx="1598">
                  <c:v>-5.1666666666666673E-2</c:v>
                </c:pt>
                <c:pt idx="1599">
                  <c:v>-5.8333333333333334E-2</c:v>
                </c:pt>
                <c:pt idx="1600">
                  <c:v>-6.3E-2</c:v>
                </c:pt>
                <c:pt idx="1601">
                  <c:v>-6.8666666666666681E-2</c:v>
                </c:pt>
                <c:pt idx="1602">
                  <c:v>-6.8666666666666681E-2</c:v>
                </c:pt>
                <c:pt idx="1603">
                  <c:v>-6.8000000000000005E-2</c:v>
                </c:pt>
                <c:pt idx="1604">
                  <c:v>-7.2000000000000008E-2</c:v>
                </c:pt>
                <c:pt idx="1605">
                  <c:v>-7.0666666666666669E-2</c:v>
                </c:pt>
                <c:pt idx="1606">
                  <c:v>-7.0666666666666669E-2</c:v>
                </c:pt>
                <c:pt idx="1607">
                  <c:v>-7.0333333333333331E-2</c:v>
                </c:pt>
                <c:pt idx="1608">
                  <c:v>-7.0333333333333331E-2</c:v>
                </c:pt>
                <c:pt idx="1609">
                  <c:v>-6.5666666666666665E-2</c:v>
                </c:pt>
                <c:pt idx="1610">
                  <c:v>-6.033333333333335E-2</c:v>
                </c:pt>
                <c:pt idx="1611">
                  <c:v>-6.0666666666666681E-2</c:v>
                </c:pt>
                <c:pt idx="1612">
                  <c:v>-6.3666666666666677E-2</c:v>
                </c:pt>
                <c:pt idx="1613">
                  <c:v>-6.6000000000000003E-2</c:v>
                </c:pt>
                <c:pt idx="1614">
                  <c:v>-6.8666666666666668E-2</c:v>
                </c:pt>
                <c:pt idx="1615">
                  <c:v>-7.3333333333333375E-2</c:v>
                </c:pt>
                <c:pt idx="1616">
                  <c:v>-7.8333333333333352E-2</c:v>
                </c:pt>
                <c:pt idx="1617">
                  <c:v>-7.0000000000000034E-2</c:v>
                </c:pt>
                <c:pt idx="1618">
                  <c:v>-7.1000000000000021E-2</c:v>
                </c:pt>
                <c:pt idx="1619">
                  <c:v>-7.1000000000000021E-2</c:v>
                </c:pt>
                <c:pt idx="1620">
                  <c:v>-7.0666666666666683E-2</c:v>
                </c:pt>
                <c:pt idx="1621">
                  <c:v>-7.0666666666666669E-2</c:v>
                </c:pt>
                <c:pt idx="1622">
                  <c:v>-6.533333333333334E-2</c:v>
                </c:pt>
                <c:pt idx="1623">
                  <c:v>-6.5666666666666679E-2</c:v>
                </c:pt>
                <c:pt idx="1624">
                  <c:v>-6.6333333333333341E-2</c:v>
                </c:pt>
                <c:pt idx="1625">
                  <c:v>-6.9000000000000006E-2</c:v>
                </c:pt>
                <c:pt idx="1626">
                  <c:v>-6.8666666666666668E-2</c:v>
                </c:pt>
                <c:pt idx="1627">
                  <c:v>-6.8333333333333343E-2</c:v>
                </c:pt>
                <c:pt idx="1628">
                  <c:v>-7.1000000000000008E-2</c:v>
                </c:pt>
                <c:pt idx="1629">
                  <c:v>-6.5000000000000002E-2</c:v>
                </c:pt>
                <c:pt idx="1630">
                  <c:v>-6.0999999999999992E-2</c:v>
                </c:pt>
                <c:pt idx="1631">
                  <c:v>-5.7000000000000009E-2</c:v>
                </c:pt>
                <c:pt idx="1632">
                  <c:v>-6.4666666666666678E-2</c:v>
                </c:pt>
                <c:pt idx="1633">
                  <c:v>-6.2333333333333345E-2</c:v>
                </c:pt>
                <c:pt idx="1634">
                  <c:v>-6.1666666666666668E-2</c:v>
                </c:pt>
                <c:pt idx="1635">
                  <c:v>-6.133333333333333E-2</c:v>
                </c:pt>
                <c:pt idx="1636">
                  <c:v>-6.0666666666666674E-2</c:v>
                </c:pt>
                <c:pt idx="1637">
                  <c:v>-6.1333333333333351E-2</c:v>
                </c:pt>
                <c:pt idx="1638">
                  <c:v>-6.2333333333333338E-2</c:v>
                </c:pt>
                <c:pt idx="1639">
                  <c:v>-6.6000000000000017E-2</c:v>
                </c:pt>
                <c:pt idx="1640">
                  <c:v>-6.6000000000000017E-2</c:v>
                </c:pt>
                <c:pt idx="1641">
                  <c:v>-6.2666666666666676E-2</c:v>
                </c:pt>
                <c:pt idx="1642">
                  <c:v>-5.6333333333333332E-2</c:v>
                </c:pt>
                <c:pt idx="1643">
                  <c:v>-5.3666666666666668E-2</c:v>
                </c:pt>
                <c:pt idx="1644">
                  <c:v>-5.8333333333333334E-2</c:v>
                </c:pt>
                <c:pt idx="1645">
                  <c:v>-6.3333333333333325E-2</c:v>
                </c:pt>
                <c:pt idx="1646">
                  <c:v>-7.1000000000000008E-2</c:v>
                </c:pt>
                <c:pt idx="1647">
                  <c:v>-7.7333333333333323E-2</c:v>
                </c:pt>
                <c:pt idx="1648">
                  <c:v>-7.9333333333333339E-2</c:v>
                </c:pt>
                <c:pt idx="1649">
                  <c:v>-7.7000000000000013E-2</c:v>
                </c:pt>
                <c:pt idx="1650">
                  <c:v>-7.2333333333333333E-2</c:v>
                </c:pt>
                <c:pt idx="1651">
                  <c:v>-7.0666666666666669E-2</c:v>
                </c:pt>
                <c:pt idx="1652">
                  <c:v>-6.9000000000000006E-2</c:v>
                </c:pt>
                <c:pt idx="1653">
                  <c:v>-6.9666666666666682E-2</c:v>
                </c:pt>
                <c:pt idx="1654">
                  <c:v>-6.6000000000000003E-2</c:v>
                </c:pt>
                <c:pt idx="1655">
                  <c:v>-6.2666666666666662E-2</c:v>
                </c:pt>
                <c:pt idx="1656">
                  <c:v>-6.5000000000000002E-2</c:v>
                </c:pt>
                <c:pt idx="1657">
                  <c:v>-6.2000000000000013E-2</c:v>
                </c:pt>
                <c:pt idx="1658">
                  <c:v>-6.2000000000000013E-2</c:v>
                </c:pt>
                <c:pt idx="1659">
                  <c:v>-6.6000000000000003E-2</c:v>
                </c:pt>
                <c:pt idx="1660">
                  <c:v>-7.1333333333333332E-2</c:v>
                </c:pt>
                <c:pt idx="1661">
                  <c:v>-6.7666666666666681E-2</c:v>
                </c:pt>
                <c:pt idx="1662">
                  <c:v>-6.0000000000000005E-2</c:v>
                </c:pt>
                <c:pt idx="1663">
                  <c:v>-6.1000000000000006E-2</c:v>
                </c:pt>
                <c:pt idx="1664">
                  <c:v>-5.9333333333333349E-2</c:v>
                </c:pt>
                <c:pt idx="1665">
                  <c:v>-5.966666666666668E-2</c:v>
                </c:pt>
                <c:pt idx="1666">
                  <c:v>-6.1333333333333351E-2</c:v>
                </c:pt>
                <c:pt idx="1667">
                  <c:v>-6.6000000000000003E-2</c:v>
                </c:pt>
                <c:pt idx="1668">
                  <c:v>-6.5333333333333354E-2</c:v>
                </c:pt>
                <c:pt idx="1669">
                  <c:v>-7.0333333333333359E-2</c:v>
                </c:pt>
                <c:pt idx="1670">
                  <c:v>-7.4000000000000024E-2</c:v>
                </c:pt>
                <c:pt idx="1671">
                  <c:v>-7.400000000000001E-2</c:v>
                </c:pt>
                <c:pt idx="1672">
                  <c:v>-7.9000000000000001E-2</c:v>
                </c:pt>
                <c:pt idx="1673">
                  <c:v>-7.633333333333335E-2</c:v>
                </c:pt>
                <c:pt idx="1674">
                  <c:v>-7.0333333333333359E-2</c:v>
                </c:pt>
                <c:pt idx="1675">
                  <c:v>-6.5666666666666679E-2</c:v>
                </c:pt>
                <c:pt idx="1676">
                  <c:v>-6.2000000000000013E-2</c:v>
                </c:pt>
                <c:pt idx="1677">
                  <c:v>-5.8000000000000017E-2</c:v>
                </c:pt>
                <c:pt idx="1678">
                  <c:v>-5.800000000000001E-2</c:v>
                </c:pt>
                <c:pt idx="1679">
                  <c:v>-6.3E-2</c:v>
                </c:pt>
                <c:pt idx="1680">
                  <c:v>-6.533333333333334E-2</c:v>
                </c:pt>
                <c:pt idx="1681">
                  <c:v>-6.533333333333334E-2</c:v>
                </c:pt>
                <c:pt idx="1682">
                  <c:v>-6.5000000000000016E-2</c:v>
                </c:pt>
                <c:pt idx="1683">
                  <c:v>-6.2666666666666676E-2</c:v>
                </c:pt>
                <c:pt idx="1684">
                  <c:v>-6.8666666666666681E-2</c:v>
                </c:pt>
                <c:pt idx="1685">
                  <c:v>-7.0000000000000007E-2</c:v>
                </c:pt>
                <c:pt idx="1686">
                  <c:v>-6.6000000000000017E-2</c:v>
                </c:pt>
                <c:pt idx="1687">
                  <c:v>-6.7333333333333342E-2</c:v>
                </c:pt>
                <c:pt idx="1688">
                  <c:v>-6.7000000000000004E-2</c:v>
                </c:pt>
                <c:pt idx="1689">
                  <c:v>-6.5333333333333354E-2</c:v>
                </c:pt>
                <c:pt idx="1690">
                  <c:v>-6.1000000000000019E-2</c:v>
                </c:pt>
                <c:pt idx="1691">
                  <c:v>-6.1333333333333358E-2</c:v>
                </c:pt>
                <c:pt idx="1692">
                  <c:v>-6.5333333333333368E-2</c:v>
                </c:pt>
                <c:pt idx="1693">
                  <c:v>-6.3333333333333353E-2</c:v>
                </c:pt>
                <c:pt idx="1694">
                  <c:v>-5.9333333333333356E-2</c:v>
                </c:pt>
                <c:pt idx="1695">
                  <c:v>-6.2666666666666676E-2</c:v>
                </c:pt>
                <c:pt idx="1696">
                  <c:v>-6.200000000000002E-2</c:v>
                </c:pt>
                <c:pt idx="1697">
                  <c:v>-6.3666666666666677E-2</c:v>
                </c:pt>
                <c:pt idx="1698">
                  <c:v>-5.9666666666666666E-2</c:v>
                </c:pt>
                <c:pt idx="1699">
                  <c:v>-5.6000000000000008E-2</c:v>
                </c:pt>
                <c:pt idx="1700">
                  <c:v>-5.2333333333333343E-2</c:v>
                </c:pt>
                <c:pt idx="1701">
                  <c:v>-5.3666666666666668E-2</c:v>
                </c:pt>
                <c:pt idx="1702">
                  <c:v>-5.3333333333333337E-2</c:v>
                </c:pt>
                <c:pt idx="1703">
                  <c:v>-5.5666666666666677E-2</c:v>
                </c:pt>
                <c:pt idx="1704">
                  <c:v>-6.1000000000000006E-2</c:v>
                </c:pt>
                <c:pt idx="1705">
                  <c:v>-6.4000000000000001E-2</c:v>
                </c:pt>
                <c:pt idx="1706">
                  <c:v>-6.1000000000000013E-2</c:v>
                </c:pt>
                <c:pt idx="1707">
                  <c:v>-5.8333333333333341E-2</c:v>
                </c:pt>
                <c:pt idx="1708">
                  <c:v>-5.5000000000000007E-2</c:v>
                </c:pt>
                <c:pt idx="1709">
                  <c:v>-5.2333333333333343E-2</c:v>
                </c:pt>
                <c:pt idx="1710">
                  <c:v>-5.3000000000000012E-2</c:v>
                </c:pt>
                <c:pt idx="1711">
                  <c:v>-5.3000000000000005E-2</c:v>
                </c:pt>
                <c:pt idx="1712">
                  <c:v>-5.4666666666666669E-2</c:v>
                </c:pt>
                <c:pt idx="1713">
                  <c:v>-5.5000000000000014E-2</c:v>
                </c:pt>
                <c:pt idx="1714">
                  <c:v>-5.4666666666666676E-2</c:v>
                </c:pt>
                <c:pt idx="1715">
                  <c:v>-5.5666666666666677E-2</c:v>
                </c:pt>
                <c:pt idx="1716">
                  <c:v>-5.6000000000000015E-2</c:v>
                </c:pt>
                <c:pt idx="1717">
                  <c:v>-5.7000000000000023E-2</c:v>
                </c:pt>
                <c:pt idx="1718">
                  <c:v>-6.0000000000000019E-2</c:v>
                </c:pt>
                <c:pt idx="1719">
                  <c:v>-5.9333333333333342E-2</c:v>
                </c:pt>
                <c:pt idx="1720">
                  <c:v>-6.0333333333333343E-2</c:v>
                </c:pt>
                <c:pt idx="1721">
                  <c:v>-5.8000000000000017E-2</c:v>
                </c:pt>
                <c:pt idx="1722">
                  <c:v>-5.3333333333333344E-2</c:v>
                </c:pt>
                <c:pt idx="1723">
                  <c:v>-5.6333333333333346E-2</c:v>
                </c:pt>
                <c:pt idx="1724">
                  <c:v>-6.0666666666666674E-2</c:v>
                </c:pt>
                <c:pt idx="1725">
                  <c:v>-5.9000000000000018E-2</c:v>
                </c:pt>
                <c:pt idx="1726">
                  <c:v>-5.6000000000000015E-2</c:v>
                </c:pt>
                <c:pt idx="1727">
                  <c:v>-5.4333333333333338E-2</c:v>
                </c:pt>
                <c:pt idx="1728">
                  <c:v>-5.733333333333334E-2</c:v>
                </c:pt>
                <c:pt idx="1729">
                  <c:v>-5.7666666666666672E-2</c:v>
                </c:pt>
                <c:pt idx="1730">
                  <c:v>-5.7666666666666672E-2</c:v>
                </c:pt>
                <c:pt idx="1731">
                  <c:v>-5.733333333333334E-2</c:v>
                </c:pt>
                <c:pt idx="1732">
                  <c:v>-6.0000000000000012E-2</c:v>
                </c:pt>
                <c:pt idx="1733">
                  <c:v>-5.6000000000000008E-2</c:v>
                </c:pt>
                <c:pt idx="1734">
                  <c:v>-4.9000000000000009E-2</c:v>
                </c:pt>
                <c:pt idx="1735">
                  <c:v>-5.0333333333333341E-2</c:v>
                </c:pt>
                <c:pt idx="1736">
                  <c:v>-6.066666666666666E-2</c:v>
                </c:pt>
                <c:pt idx="1737">
                  <c:v>-7.3666666666666672E-2</c:v>
                </c:pt>
                <c:pt idx="1738">
                  <c:v>-8.533333333333333E-2</c:v>
                </c:pt>
                <c:pt idx="1739">
                  <c:v>-9.3666666666666662E-2</c:v>
                </c:pt>
                <c:pt idx="1740">
                  <c:v>-9.7666666666666666E-2</c:v>
                </c:pt>
                <c:pt idx="1741">
                  <c:v>-0.10833333333333334</c:v>
                </c:pt>
                <c:pt idx="1742">
                  <c:v>-0.11266666666666666</c:v>
                </c:pt>
                <c:pt idx="1743">
                  <c:v>-0.11699999999999999</c:v>
                </c:pt>
                <c:pt idx="1744">
                  <c:v>-0.12566666666666665</c:v>
                </c:pt>
                <c:pt idx="1745">
                  <c:v>-0.13499999999999998</c:v>
                </c:pt>
                <c:pt idx="1746">
                  <c:v>-0.15200000000000002</c:v>
                </c:pt>
                <c:pt idx="1747">
                  <c:v>-0.16533333333333333</c:v>
                </c:pt>
                <c:pt idx="1748">
                  <c:v>-0.17900000000000002</c:v>
                </c:pt>
                <c:pt idx="1749">
                  <c:v>-0.19200000000000003</c:v>
                </c:pt>
                <c:pt idx="1750">
                  <c:v>-0.20700000000000002</c:v>
                </c:pt>
                <c:pt idx="1751">
                  <c:v>-0.22666666666666668</c:v>
                </c:pt>
                <c:pt idx="1752">
                  <c:v>-0.24766666666666667</c:v>
                </c:pt>
                <c:pt idx="1753">
                  <c:v>-0.26566666666666666</c:v>
                </c:pt>
                <c:pt idx="1754">
                  <c:v>-0.27899999999999997</c:v>
                </c:pt>
                <c:pt idx="1755">
                  <c:v>-0.29499999999999998</c:v>
                </c:pt>
                <c:pt idx="1756">
                  <c:v>-0.30933333333333329</c:v>
                </c:pt>
                <c:pt idx="1757">
                  <c:v>-0.3183333333333333</c:v>
                </c:pt>
                <c:pt idx="1758">
                  <c:v>-0.33333333333333326</c:v>
                </c:pt>
                <c:pt idx="1759">
                  <c:v>-0.35333333333333328</c:v>
                </c:pt>
                <c:pt idx="1760">
                  <c:v>-0.37799999999999995</c:v>
                </c:pt>
                <c:pt idx="1761">
                  <c:v>-0.40299999999999997</c:v>
                </c:pt>
                <c:pt idx="1762">
                  <c:v>-0.42566666666666664</c:v>
                </c:pt>
                <c:pt idx="1763">
                  <c:v>-0.4476666666666666</c:v>
                </c:pt>
                <c:pt idx="1764">
                  <c:v>-0.47166666666666662</c:v>
                </c:pt>
                <c:pt idx="1765">
                  <c:v>-0.49166666666666653</c:v>
                </c:pt>
                <c:pt idx="1766">
                  <c:v>-0.50733333333333319</c:v>
                </c:pt>
                <c:pt idx="1767">
                  <c:v>-0.52399999999999991</c:v>
                </c:pt>
                <c:pt idx="1768">
                  <c:v>-0.53399999999999992</c:v>
                </c:pt>
                <c:pt idx="1769">
                  <c:v>-0.55233333333333334</c:v>
                </c:pt>
                <c:pt idx="1770">
                  <c:v>-0.57000000000000006</c:v>
                </c:pt>
                <c:pt idx="1771">
                  <c:v>-0.58499999999999985</c:v>
                </c:pt>
                <c:pt idx="1772">
                  <c:v>-0.60799999999999998</c:v>
                </c:pt>
                <c:pt idx="1773">
                  <c:v>-0.62566666666666648</c:v>
                </c:pt>
                <c:pt idx="1774">
                  <c:v>-0.63699999999999979</c:v>
                </c:pt>
                <c:pt idx="1775">
                  <c:v>-0.6443333333333332</c:v>
                </c:pt>
                <c:pt idx="1776">
                  <c:v>-0.64866666666666672</c:v>
                </c:pt>
                <c:pt idx="1777">
                  <c:v>-0.65166666666666662</c:v>
                </c:pt>
                <c:pt idx="1778">
                  <c:v>-0.65966666666666651</c:v>
                </c:pt>
                <c:pt idx="1779">
                  <c:v>-0.66966666666666663</c:v>
                </c:pt>
                <c:pt idx="1780">
                  <c:v>-0.67400000000000004</c:v>
                </c:pt>
                <c:pt idx="1781">
                  <c:v>-0.68499999999999994</c:v>
                </c:pt>
                <c:pt idx="1782">
                  <c:v>-0.68499999999999994</c:v>
                </c:pt>
                <c:pt idx="1783">
                  <c:v>-0.69066666666666665</c:v>
                </c:pt>
                <c:pt idx="1784">
                  <c:v>-0.70433333333333326</c:v>
                </c:pt>
                <c:pt idx="1785">
                  <c:v>-0.70599999999999996</c:v>
                </c:pt>
                <c:pt idx="1786">
                  <c:v>-0.71033333333333337</c:v>
                </c:pt>
                <c:pt idx="1787">
                  <c:v>-0.71533333333333327</c:v>
                </c:pt>
                <c:pt idx="1788">
                  <c:v>-0.72299999999999998</c:v>
                </c:pt>
                <c:pt idx="1789">
                  <c:v>-0.71799999999999986</c:v>
                </c:pt>
                <c:pt idx="1790">
                  <c:v>-0.71933333333333327</c:v>
                </c:pt>
                <c:pt idx="1791">
                  <c:v>-0.71733333333333327</c:v>
                </c:pt>
                <c:pt idx="1792">
                  <c:v>-0.71699999999999997</c:v>
                </c:pt>
                <c:pt idx="1793">
                  <c:v>-0.72866666666666668</c:v>
                </c:pt>
                <c:pt idx="1794">
                  <c:v>-0.73066666666666669</c:v>
                </c:pt>
                <c:pt idx="1795">
                  <c:v>-0.73499999999999999</c:v>
                </c:pt>
                <c:pt idx="1796">
                  <c:v>-0.72800000000000009</c:v>
                </c:pt>
                <c:pt idx="1797">
                  <c:v>-0.72500000000000009</c:v>
                </c:pt>
                <c:pt idx="1798">
                  <c:v>-0.72133333333333338</c:v>
                </c:pt>
                <c:pt idx="1799">
                  <c:v>-0.71599999999999997</c:v>
                </c:pt>
                <c:pt idx="1800">
                  <c:v>-0.71766666666666667</c:v>
                </c:pt>
                <c:pt idx="1801">
                  <c:v>-0.70733333333333337</c:v>
                </c:pt>
                <c:pt idx="1802">
                  <c:v>-0.69600000000000006</c:v>
                </c:pt>
                <c:pt idx="1803">
                  <c:v>-0.68899999999999995</c:v>
                </c:pt>
                <c:pt idx="1804">
                  <c:v>-0.69299999999999995</c:v>
                </c:pt>
                <c:pt idx="1805">
                  <c:v>-0.70066666666666655</c:v>
                </c:pt>
                <c:pt idx="1806">
                  <c:v>-0.70599999999999985</c:v>
                </c:pt>
                <c:pt idx="1807">
                  <c:v>-0.71266666666666656</c:v>
                </c:pt>
                <c:pt idx="1808">
                  <c:v>-0.71366666666666656</c:v>
                </c:pt>
                <c:pt idx="1809">
                  <c:v>-0.72166666666666657</c:v>
                </c:pt>
                <c:pt idx="1810">
                  <c:v>-0.73099999999999976</c:v>
                </c:pt>
                <c:pt idx="1811">
                  <c:v>-0.72299999999999998</c:v>
                </c:pt>
                <c:pt idx="1812">
                  <c:v>-0.72566666666666668</c:v>
                </c:pt>
                <c:pt idx="1813">
                  <c:v>-0.72366666666666668</c:v>
                </c:pt>
                <c:pt idx="1814">
                  <c:v>-0.72133333333333338</c:v>
                </c:pt>
                <c:pt idx="1815">
                  <c:v>-0.71633333333333338</c:v>
                </c:pt>
                <c:pt idx="1816">
                  <c:v>-0.71833333333333349</c:v>
                </c:pt>
                <c:pt idx="1817">
                  <c:v>-0.72666666666666679</c:v>
                </c:pt>
                <c:pt idx="1818">
                  <c:v>-0.7256666666666669</c:v>
                </c:pt>
                <c:pt idx="1819">
                  <c:v>-0.7303333333333335</c:v>
                </c:pt>
                <c:pt idx="1820">
                  <c:v>-0.72766666666666668</c:v>
                </c:pt>
                <c:pt idx="1821">
                  <c:v>-0.7346666666666668</c:v>
                </c:pt>
                <c:pt idx="1822">
                  <c:v>-0.7370000000000001</c:v>
                </c:pt>
                <c:pt idx="1823">
                  <c:v>-0.72899999999999998</c:v>
                </c:pt>
                <c:pt idx="1824">
                  <c:v>-0.72600000000000009</c:v>
                </c:pt>
                <c:pt idx="1825">
                  <c:v>-0.72033333333333338</c:v>
                </c:pt>
                <c:pt idx="1826">
                  <c:v>-0.7216666666666669</c:v>
                </c:pt>
                <c:pt idx="1827">
                  <c:v>-0.71600000000000008</c:v>
                </c:pt>
                <c:pt idx="1828">
                  <c:v>-0.7226666666666669</c:v>
                </c:pt>
                <c:pt idx="1829">
                  <c:v>-0.7266666666666669</c:v>
                </c:pt>
                <c:pt idx="1830">
                  <c:v>-0.72233333333333349</c:v>
                </c:pt>
                <c:pt idx="1831">
                  <c:v>-0.7246666666666669</c:v>
                </c:pt>
                <c:pt idx="1832">
                  <c:v>-0.7250000000000002</c:v>
                </c:pt>
                <c:pt idx="1833">
                  <c:v>-0.7300000000000002</c:v>
                </c:pt>
                <c:pt idx="1834">
                  <c:v>-0.71966666666666668</c:v>
                </c:pt>
                <c:pt idx="1835">
                  <c:v>-0.70600000000000007</c:v>
                </c:pt>
                <c:pt idx="1836">
                  <c:v>-0.68800000000000017</c:v>
                </c:pt>
                <c:pt idx="1837">
                  <c:v>-0.67699999999999994</c:v>
                </c:pt>
                <c:pt idx="1838">
                  <c:v>-0.65966666666666662</c:v>
                </c:pt>
                <c:pt idx="1839">
                  <c:v>-0.6339999999999999</c:v>
                </c:pt>
                <c:pt idx="1840">
                  <c:v>-0.61733333333333318</c:v>
                </c:pt>
                <c:pt idx="1841">
                  <c:v>-0.60299999999999998</c:v>
                </c:pt>
                <c:pt idx="1842">
                  <c:v>-0.58633333333333337</c:v>
                </c:pt>
                <c:pt idx="1843">
                  <c:v>-0.57199999999999995</c:v>
                </c:pt>
                <c:pt idx="1844">
                  <c:v>-0.55500000000000005</c:v>
                </c:pt>
                <c:pt idx="1845">
                  <c:v>-0.54766666666666663</c:v>
                </c:pt>
                <c:pt idx="1846">
                  <c:v>-0.53766666666666663</c:v>
                </c:pt>
                <c:pt idx="1847">
                  <c:v>-0.52100000000000002</c:v>
                </c:pt>
                <c:pt idx="1848">
                  <c:v>-0.504</c:v>
                </c:pt>
                <c:pt idx="1849">
                  <c:v>-0.49066666666666675</c:v>
                </c:pt>
                <c:pt idx="1850">
                  <c:v>-0.47566666666666674</c:v>
                </c:pt>
                <c:pt idx="1851">
                  <c:v>-0.44966666666666671</c:v>
                </c:pt>
                <c:pt idx="1852">
                  <c:v>-0.4260000000000001</c:v>
                </c:pt>
                <c:pt idx="1853">
                  <c:v>-0.40466666666666679</c:v>
                </c:pt>
                <c:pt idx="1854">
                  <c:v>-0.38800000000000007</c:v>
                </c:pt>
                <c:pt idx="1855">
                  <c:v>-0.3686666666666667</c:v>
                </c:pt>
                <c:pt idx="1856">
                  <c:v>-0.34866666666666674</c:v>
                </c:pt>
                <c:pt idx="1857">
                  <c:v>-0.32866666666666672</c:v>
                </c:pt>
                <c:pt idx="1858">
                  <c:v>-0.30100000000000005</c:v>
                </c:pt>
                <c:pt idx="1859">
                  <c:v>-0.27266666666666667</c:v>
                </c:pt>
                <c:pt idx="1860">
                  <c:v>-0.246</c:v>
                </c:pt>
                <c:pt idx="1861">
                  <c:v>-0.22699999999999998</c:v>
                </c:pt>
                <c:pt idx="1862">
                  <c:v>-0.20666666666666664</c:v>
                </c:pt>
                <c:pt idx="1863">
                  <c:v>-0.18733333333333332</c:v>
                </c:pt>
                <c:pt idx="1864">
                  <c:v>-0.17166666666666666</c:v>
                </c:pt>
                <c:pt idx="1865">
                  <c:v>-0.16066666666666665</c:v>
                </c:pt>
                <c:pt idx="1866">
                  <c:v>-0.15133333333333326</c:v>
                </c:pt>
                <c:pt idx="1867">
                  <c:v>-0.14199999999999996</c:v>
                </c:pt>
                <c:pt idx="1868">
                  <c:v>-0.13733333333333334</c:v>
                </c:pt>
                <c:pt idx="1869">
                  <c:v>-0.13866666666666669</c:v>
                </c:pt>
                <c:pt idx="1870">
                  <c:v>-0.13800000000000004</c:v>
                </c:pt>
                <c:pt idx="1871">
                  <c:v>-0.14800000000000005</c:v>
                </c:pt>
                <c:pt idx="1872">
                  <c:v>-0.1566666666666667</c:v>
                </c:pt>
                <c:pt idx="1873">
                  <c:v>-0.15000000000000002</c:v>
                </c:pt>
                <c:pt idx="1874">
                  <c:v>-0.14133333333333334</c:v>
                </c:pt>
                <c:pt idx="1875">
                  <c:v>-0.13633333333333333</c:v>
                </c:pt>
                <c:pt idx="1876">
                  <c:v>-0.12400000000000001</c:v>
                </c:pt>
                <c:pt idx="1877">
                  <c:v>-0.11133333333333333</c:v>
                </c:pt>
                <c:pt idx="1878">
                  <c:v>-0.10066666666666668</c:v>
                </c:pt>
                <c:pt idx="1879">
                  <c:v>-9.0000000000000011E-2</c:v>
                </c:pt>
                <c:pt idx="1880">
                  <c:v>-7.8666666666666676E-2</c:v>
                </c:pt>
                <c:pt idx="1881">
                  <c:v>-7.0000000000000007E-2</c:v>
                </c:pt>
                <c:pt idx="1882">
                  <c:v>-6.7333333333333342E-2</c:v>
                </c:pt>
                <c:pt idx="1883">
                  <c:v>-6.8333333333333329E-2</c:v>
                </c:pt>
                <c:pt idx="1884">
                  <c:v>-6.8333333333333329E-2</c:v>
                </c:pt>
                <c:pt idx="1885">
                  <c:v>-6.8999999999999992E-2</c:v>
                </c:pt>
                <c:pt idx="1886">
                  <c:v>-6.7666666666666667E-2</c:v>
                </c:pt>
                <c:pt idx="1887">
                  <c:v>-6.8999999999999992E-2</c:v>
                </c:pt>
                <c:pt idx="1888">
                  <c:v>-7.1333333333333318E-2</c:v>
                </c:pt>
                <c:pt idx="1889">
                  <c:v>-7.6999999999999999E-2</c:v>
                </c:pt>
                <c:pt idx="1890">
                  <c:v>-7.8666666666666649E-2</c:v>
                </c:pt>
                <c:pt idx="1891">
                  <c:v>-8.3333333333333315E-2</c:v>
                </c:pt>
                <c:pt idx="1892">
                  <c:v>-8.4666666666666668E-2</c:v>
                </c:pt>
                <c:pt idx="1893">
                  <c:v>-7.8333333333333324E-2</c:v>
                </c:pt>
                <c:pt idx="1894">
                  <c:v>-7.7999999999999986E-2</c:v>
                </c:pt>
                <c:pt idx="1895">
                  <c:v>-7.5999999999999998E-2</c:v>
                </c:pt>
                <c:pt idx="1896">
                  <c:v>-7.9000000000000001E-2</c:v>
                </c:pt>
                <c:pt idx="1897">
                  <c:v>-7.5999999999999998E-2</c:v>
                </c:pt>
                <c:pt idx="1898">
                  <c:v>-7.5333333333333335E-2</c:v>
                </c:pt>
                <c:pt idx="1899">
                  <c:v>-7.4333333333333335E-2</c:v>
                </c:pt>
                <c:pt idx="1900">
                  <c:v>-6.6000000000000003E-2</c:v>
                </c:pt>
                <c:pt idx="1901">
                  <c:v>-6.1000000000000013E-2</c:v>
                </c:pt>
                <c:pt idx="1902">
                  <c:v>-5.0666666666666665E-2</c:v>
                </c:pt>
                <c:pt idx="1903">
                  <c:v>-4.8000000000000001E-2</c:v>
                </c:pt>
                <c:pt idx="1904">
                  <c:v>-4.8333333333333339E-2</c:v>
                </c:pt>
                <c:pt idx="1905">
                  <c:v>-4.8333333333333332E-2</c:v>
                </c:pt>
                <c:pt idx="1906">
                  <c:v>-5.000000000000001E-2</c:v>
                </c:pt>
                <c:pt idx="1907">
                  <c:v>-5.6000000000000008E-2</c:v>
                </c:pt>
                <c:pt idx="1908">
                  <c:v>-6.6333333333333327E-2</c:v>
                </c:pt>
                <c:pt idx="1909">
                  <c:v>-6.8000000000000005E-2</c:v>
                </c:pt>
                <c:pt idx="1910">
                  <c:v>-7.1666666666666684E-2</c:v>
                </c:pt>
                <c:pt idx="1911">
                  <c:v>-7.5333333333333335E-2</c:v>
                </c:pt>
                <c:pt idx="1912">
                  <c:v>-6.6666666666666666E-2</c:v>
                </c:pt>
                <c:pt idx="1913">
                  <c:v>-6.5666666666666679E-2</c:v>
                </c:pt>
                <c:pt idx="1914">
                  <c:v>-5.9000000000000011E-2</c:v>
                </c:pt>
                <c:pt idx="1915">
                  <c:v>-6.0666666666666674E-2</c:v>
                </c:pt>
                <c:pt idx="1916">
                  <c:v>-6.8333333333333343E-2</c:v>
                </c:pt>
                <c:pt idx="1917">
                  <c:v>-7.6333333333333336E-2</c:v>
                </c:pt>
                <c:pt idx="1918">
                  <c:v>-7.2000000000000008E-2</c:v>
                </c:pt>
                <c:pt idx="1919">
                  <c:v>-7.0333333333333331E-2</c:v>
                </c:pt>
                <c:pt idx="1920">
                  <c:v>-7.5333333333333322E-2</c:v>
                </c:pt>
                <c:pt idx="1921">
                  <c:v>-7.0333333333333345E-2</c:v>
                </c:pt>
                <c:pt idx="1922">
                  <c:v>-6.8333333333333329E-2</c:v>
                </c:pt>
                <c:pt idx="1923">
                  <c:v>-6.9999999999999993E-2</c:v>
                </c:pt>
                <c:pt idx="1924">
                  <c:v>-7.6333333333333336E-2</c:v>
                </c:pt>
                <c:pt idx="1925">
                  <c:v>-0.08</c:v>
                </c:pt>
                <c:pt idx="1926">
                  <c:v>-7.966666666666665E-2</c:v>
                </c:pt>
                <c:pt idx="1927">
                  <c:v>-8.0000000000000029E-2</c:v>
                </c:pt>
                <c:pt idx="1928">
                  <c:v>-7.8E-2</c:v>
                </c:pt>
                <c:pt idx="1929">
                  <c:v>-7.5333333333333335E-2</c:v>
                </c:pt>
                <c:pt idx="1930">
                  <c:v>-6.5666666666666679E-2</c:v>
                </c:pt>
                <c:pt idx="1931">
                  <c:v>-5.7000000000000016E-2</c:v>
                </c:pt>
                <c:pt idx="1932">
                  <c:v>-4.4000000000000011E-2</c:v>
                </c:pt>
                <c:pt idx="1933">
                  <c:v>-3.9333333333333338E-2</c:v>
                </c:pt>
                <c:pt idx="1934">
                  <c:v>-2.8333333333333335E-2</c:v>
                </c:pt>
                <c:pt idx="1935">
                  <c:v>-1.9666666666666673E-2</c:v>
                </c:pt>
                <c:pt idx="1936">
                  <c:v>-3.1666666666666669E-2</c:v>
                </c:pt>
                <c:pt idx="1937">
                  <c:v>-4.4666666666666674E-2</c:v>
                </c:pt>
                <c:pt idx="1938">
                  <c:v>-5.4333333333333338E-2</c:v>
                </c:pt>
                <c:pt idx="1939">
                  <c:v>-6.0999999999999992E-2</c:v>
                </c:pt>
                <c:pt idx="1940">
                  <c:v>-8.2666666666666666E-2</c:v>
                </c:pt>
                <c:pt idx="1941">
                  <c:v>-7.8333333333333338E-2</c:v>
                </c:pt>
                <c:pt idx="1942">
                  <c:v>-8.0000000000000016E-2</c:v>
                </c:pt>
                <c:pt idx="1943">
                  <c:v>-7.5000000000000011E-2</c:v>
                </c:pt>
                <c:pt idx="1944">
                  <c:v>-7.2999999999999995E-2</c:v>
                </c:pt>
                <c:pt idx="1945">
                  <c:v>-7.3666666666666672E-2</c:v>
                </c:pt>
                <c:pt idx="1946">
                  <c:v>-6.8333333333333329E-2</c:v>
                </c:pt>
                <c:pt idx="1947">
                  <c:v>-5.4999999999999979E-2</c:v>
                </c:pt>
                <c:pt idx="1948">
                  <c:v>-5.966666666666666E-2</c:v>
                </c:pt>
                <c:pt idx="1949">
                  <c:v>-5.9999999999999984E-2</c:v>
                </c:pt>
                <c:pt idx="1950">
                  <c:v>-5.3333333333333323E-2</c:v>
                </c:pt>
                <c:pt idx="1951">
                  <c:v>-4.3999999999999977E-2</c:v>
                </c:pt>
                <c:pt idx="1952">
                  <c:v>-5.9666666666666653E-2</c:v>
                </c:pt>
                <c:pt idx="1953">
                  <c:v>-6.6666666666666652E-2</c:v>
                </c:pt>
                <c:pt idx="1954">
                  <c:v>-6.2333333333333331E-2</c:v>
                </c:pt>
                <c:pt idx="1955">
                  <c:v>-5.6666666666666657E-2</c:v>
                </c:pt>
                <c:pt idx="1956">
                  <c:v>-5.3999999999999999E-2</c:v>
                </c:pt>
                <c:pt idx="1957">
                  <c:v>-5.1333333333333321E-2</c:v>
                </c:pt>
                <c:pt idx="1958">
                  <c:v>-5.2000000000000005E-2</c:v>
                </c:pt>
                <c:pt idx="1959">
                  <c:v>-5.2000000000000005E-2</c:v>
                </c:pt>
                <c:pt idx="1960">
                  <c:v>-5.5333333333333325E-2</c:v>
                </c:pt>
                <c:pt idx="1961">
                  <c:v>-6.5000000000000002E-2</c:v>
                </c:pt>
                <c:pt idx="1962">
                  <c:v>-8.299999999999999E-2</c:v>
                </c:pt>
                <c:pt idx="1963">
                  <c:v>-9.1333333333333308E-2</c:v>
                </c:pt>
                <c:pt idx="1964">
                  <c:v>-0.10599999999999997</c:v>
                </c:pt>
                <c:pt idx="1965">
                  <c:v>-0.11699999999999998</c:v>
                </c:pt>
                <c:pt idx="1966">
                  <c:v>-9.4999999999999987E-2</c:v>
                </c:pt>
                <c:pt idx="1967">
                  <c:v>-5.7666666666666679E-2</c:v>
                </c:pt>
                <c:pt idx="1968">
                  <c:v>-3.8000000000000006E-2</c:v>
                </c:pt>
                <c:pt idx="1969">
                  <c:v>-2.1000000000000008E-2</c:v>
                </c:pt>
                <c:pt idx="1970">
                  <c:v>1.2333333333333337E-2</c:v>
                </c:pt>
                <c:pt idx="1971">
                  <c:v>1.8333333333333337E-2</c:v>
                </c:pt>
                <c:pt idx="1972">
                  <c:v>1.8666666666666668E-2</c:v>
                </c:pt>
                <c:pt idx="1973">
                  <c:v>3.6666666666666662E-3</c:v>
                </c:pt>
                <c:pt idx="1974">
                  <c:v>-5.0000000000000027E-3</c:v>
                </c:pt>
                <c:pt idx="1975">
                  <c:v>-1.3666666666666664E-2</c:v>
                </c:pt>
                <c:pt idx="1976">
                  <c:v>-2.2999999999999996E-2</c:v>
                </c:pt>
                <c:pt idx="1977">
                  <c:v>-3.0999999999999996E-2</c:v>
                </c:pt>
                <c:pt idx="1978">
                  <c:v>-2.5999999999999999E-2</c:v>
                </c:pt>
                <c:pt idx="1979">
                  <c:v>-1.9666666666666662E-2</c:v>
                </c:pt>
                <c:pt idx="1980">
                  <c:v>-2.8000000000000001E-2</c:v>
                </c:pt>
                <c:pt idx="1981">
                  <c:v>-3.4666666666666672E-2</c:v>
                </c:pt>
                <c:pt idx="1982">
                  <c:v>-1.6666666666666663E-2</c:v>
                </c:pt>
                <c:pt idx="1983">
                  <c:v>-1.2E-2</c:v>
                </c:pt>
                <c:pt idx="1984">
                  <c:v>-1.9999999999999997E-2</c:v>
                </c:pt>
                <c:pt idx="1985">
                  <c:v>-2.7333333333333328E-2</c:v>
                </c:pt>
                <c:pt idx="1986">
                  <c:v>-3.5333333333333328E-2</c:v>
                </c:pt>
                <c:pt idx="1987">
                  <c:v>-5.3999999999999986E-2</c:v>
                </c:pt>
                <c:pt idx="1988">
                  <c:v>-5.7333333333333319E-2</c:v>
                </c:pt>
                <c:pt idx="1989">
                  <c:v>-7.0333333333333345E-2</c:v>
                </c:pt>
                <c:pt idx="1990">
                  <c:v>-8.1666666666666637E-2</c:v>
                </c:pt>
                <c:pt idx="1991">
                  <c:v>-7.966666666666665E-2</c:v>
                </c:pt>
                <c:pt idx="1992">
                  <c:v>-7.4333333333333321E-2</c:v>
                </c:pt>
                <c:pt idx="1993">
                  <c:v>-6.8666666666666668E-2</c:v>
                </c:pt>
                <c:pt idx="1994">
                  <c:v>-6.1333333333333337E-2</c:v>
                </c:pt>
                <c:pt idx="1995">
                  <c:v>-4.5666666666666661E-2</c:v>
                </c:pt>
                <c:pt idx="1996">
                  <c:v>-5.2666666666666653E-2</c:v>
                </c:pt>
                <c:pt idx="1997">
                  <c:v>-6.6333333333333314E-2</c:v>
                </c:pt>
                <c:pt idx="1998">
                  <c:v>-6.5999999999999989E-2</c:v>
                </c:pt>
                <c:pt idx="1999">
                  <c:v>-7.2333333333333319E-2</c:v>
                </c:pt>
                <c:pt idx="2000">
                  <c:v>-8.4333333333333343E-2</c:v>
                </c:pt>
                <c:pt idx="2001">
                  <c:v>-9.9333333333333329E-2</c:v>
                </c:pt>
                <c:pt idx="2002">
                  <c:v>-0.109</c:v>
                </c:pt>
                <c:pt idx="2003">
                  <c:v>-0.105</c:v>
                </c:pt>
                <c:pt idx="2004">
                  <c:v>-8.9666666666666686E-2</c:v>
                </c:pt>
                <c:pt idx="2005">
                  <c:v>-6.8999999999999978E-2</c:v>
                </c:pt>
                <c:pt idx="2006">
                  <c:v>-5.1666666666666673E-2</c:v>
                </c:pt>
                <c:pt idx="2007">
                  <c:v>-4.5000000000000005E-2</c:v>
                </c:pt>
                <c:pt idx="2008">
                  <c:v>-4.7999999999999994E-2</c:v>
                </c:pt>
                <c:pt idx="2009">
                  <c:v>-5.6666666666666678E-2</c:v>
                </c:pt>
                <c:pt idx="2010">
                  <c:v>-5.7000000000000002E-2</c:v>
                </c:pt>
                <c:pt idx="2011">
                  <c:v>-7.1999999999999995E-2</c:v>
                </c:pt>
                <c:pt idx="2012">
                  <c:v>-8.1333333333333313E-2</c:v>
                </c:pt>
                <c:pt idx="2013">
                  <c:v>-9.4666666666666649E-2</c:v>
                </c:pt>
                <c:pt idx="2014">
                  <c:v>-8.9999999999999983E-2</c:v>
                </c:pt>
                <c:pt idx="2015">
                  <c:v>-8.5666666666666655E-2</c:v>
                </c:pt>
                <c:pt idx="2016">
                  <c:v>-7.7666666666666648E-2</c:v>
                </c:pt>
                <c:pt idx="2017">
                  <c:v>-5.3999999999999986E-2</c:v>
                </c:pt>
                <c:pt idx="2018">
                  <c:v>-3.3000000000000002E-2</c:v>
                </c:pt>
                <c:pt idx="2019">
                  <c:v>-8.3333333333333332E-3</c:v>
                </c:pt>
                <c:pt idx="2020">
                  <c:v>4.6666666666666671E-3</c:v>
                </c:pt>
                <c:pt idx="2021">
                  <c:v>2.1666666666666671E-2</c:v>
                </c:pt>
                <c:pt idx="2022">
                  <c:v>2.8999999999999991E-2</c:v>
                </c:pt>
                <c:pt idx="2023">
                  <c:v>3.2333333333333332E-2</c:v>
                </c:pt>
                <c:pt idx="2024">
                  <c:v>2.1333333333333336E-2</c:v>
                </c:pt>
                <c:pt idx="2025">
                  <c:v>5.6666666666666662E-3</c:v>
                </c:pt>
                <c:pt idx="2026">
                  <c:v>-5.9999999999999958E-3</c:v>
                </c:pt>
                <c:pt idx="2027">
                  <c:v>-2.3333333333333334E-2</c:v>
                </c:pt>
                <c:pt idx="2028">
                  <c:v>-2.3333333333333327E-2</c:v>
                </c:pt>
                <c:pt idx="2029">
                  <c:v>-2.466666666666667E-2</c:v>
                </c:pt>
                <c:pt idx="2030">
                  <c:v>-2.4333333333333328E-2</c:v>
                </c:pt>
                <c:pt idx="2031">
                  <c:v>-2.6666666666666668E-2</c:v>
                </c:pt>
                <c:pt idx="2032">
                  <c:v>-1.0333333333333335E-2</c:v>
                </c:pt>
                <c:pt idx="2033">
                  <c:v>-3.3333333333333316E-4</c:v>
                </c:pt>
                <c:pt idx="2034">
                  <c:v>-1.9000000000000003E-2</c:v>
                </c:pt>
                <c:pt idx="2035">
                  <c:v>-2.8333333333333332E-2</c:v>
                </c:pt>
                <c:pt idx="2036">
                  <c:v>-3.3666666666666664E-2</c:v>
                </c:pt>
                <c:pt idx="2037">
                  <c:v>-4.0333333333333346E-2</c:v>
                </c:pt>
                <c:pt idx="2038">
                  <c:v>-5.2333333333333343E-2</c:v>
                </c:pt>
                <c:pt idx="2039">
                  <c:v>-5.233333333333335E-2</c:v>
                </c:pt>
                <c:pt idx="2040">
                  <c:v>-5.2333333333333329E-2</c:v>
                </c:pt>
                <c:pt idx="2041">
                  <c:v>-4.4666666666666674E-2</c:v>
                </c:pt>
                <c:pt idx="2042">
                  <c:v>-2.9666666666666664E-2</c:v>
                </c:pt>
                <c:pt idx="2043">
                  <c:v>-5.3333333333333384E-3</c:v>
                </c:pt>
                <c:pt idx="2044">
                  <c:v>8.3333333333333367E-3</c:v>
                </c:pt>
                <c:pt idx="2045">
                  <c:v>7.0000000000000053E-3</c:v>
                </c:pt>
                <c:pt idx="2046">
                  <c:v>4.9999999999999966E-3</c:v>
                </c:pt>
                <c:pt idx="2047">
                  <c:v>9.9999999999999699E-4</c:v>
                </c:pt>
                <c:pt idx="2048">
                  <c:v>-1.8333333333333326E-2</c:v>
                </c:pt>
                <c:pt idx="2049">
                  <c:v>-2.1333333333333333E-2</c:v>
                </c:pt>
                <c:pt idx="2050">
                  <c:v>-2.1666666666666678E-2</c:v>
                </c:pt>
                <c:pt idx="2051">
                  <c:v>-2.9333333333333326E-2</c:v>
                </c:pt>
                <c:pt idx="2052">
                  <c:v>-2.9000000000000005E-2</c:v>
                </c:pt>
                <c:pt idx="2053">
                  <c:v>-2.6333333333333341E-2</c:v>
                </c:pt>
                <c:pt idx="2054">
                  <c:v>-3.0000000000000006E-2</c:v>
                </c:pt>
                <c:pt idx="2055">
                  <c:v>-5.1333333333333349E-2</c:v>
                </c:pt>
                <c:pt idx="2056">
                  <c:v>-4.766666666666667E-2</c:v>
                </c:pt>
                <c:pt idx="2057">
                  <c:v>-2.7666666666666669E-2</c:v>
                </c:pt>
                <c:pt idx="2058">
                  <c:v>-3.8333333333333337E-2</c:v>
                </c:pt>
                <c:pt idx="2059">
                  <c:v>-3.7999999999999999E-2</c:v>
                </c:pt>
                <c:pt idx="2060">
                  <c:v>-1.8999999999999996E-2</c:v>
                </c:pt>
                <c:pt idx="2061">
                  <c:v>-8.9999999999999959E-3</c:v>
                </c:pt>
                <c:pt idx="2062">
                  <c:v>-3.0666666666666658E-2</c:v>
                </c:pt>
                <c:pt idx="2063">
                  <c:v>-3.599999999999999E-2</c:v>
                </c:pt>
                <c:pt idx="2064">
                  <c:v>-2.4999999999999998E-2</c:v>
                </c:pt>
                <c:pt idx="2065">
                  <c:v>-2.5999999999999992E-2</c:v>
                </c:pt>
                <c:pt idx="2066">
                  <c:v>-4.2999999999999997E-2</c:v>
                </c:pt>
                <c:pt idx="2067">
                  <c:v>-4.9000000000000002E-2</c:v>
                </c:pt>
                <c:pt idx="2068">
                  <c:v>-5.333333333333333E-2</c:v>
                </c:pt>
                <c:pt idx="2069">
                  <c:v>-6.7666666666666667E-2</c:v>
                </c:pt>
                <c:pt idx="2070">
                  <c:v>-5.966666666666666E-2</c:v>
                </c:pt>
                <c:pt idx="2071">
                  <c:v>-4.3666666666666666E-2</c:v>
                </c:pt>
                <c:pt idx="2072">
                  <c:v>-4.3999999999999997E-2</c:v>
                </c:pt>
                <c:pt idx="2073">
                  <c:v>-5.8666666666666659E-2</c:v>
                </c:pt>
                <c:pt idx="2074">
                  <c:v>-6.5666666666666665E-2</c:v>
                </c:pt>
                <c:pt idx="2075">
                  <c:v>-5.6000000000000001E-2</c:v>
                </c:pt>
                <c:pt idx="2076">
                  <c:v>-6.7333333333333328E-2</c:v>
                </c:pt>
                <c:pt idx="2077">
                  <c:v>-8.1000000000000003E-2</c:v>
                </c:pt>
                <c:pt idx="2078">
                  <c:v>-7.3333333333333334E-2</c:v>
                </c:pt>
                <c:pt idx="2079">
                  <c:v>-0.08</c:v>
                </c:pt>
                <c:pt idx="2080">
                  <c:v>-9.4666666666666663E-2</c:v>
                </c:pt>
                <c:pt idx="2081">
                  <c:v>-0.1</c:v>
                </c:pt>
                <c:pt idx="2082">
                  <c:v>-0.10266666666666667</c:v>
                </c:pt>
                <c:pt idx="2083">
                  <c:v>-0.12433333333333335</c:v>
                </c:pt>
                <c:pt idx="2084">
                  <c:v>-0.12433333333333334</c:v>
                </c:pt>
                <c:pt idx="2085">
                  <c:v>-0.10400000000000002</c:v>
                </c:pt>
                <c:pt idx="2086">
                  <c:v>-0.10800000000000003</c:v>
                </c:pt>
                <c:pt idx="2087">
                  <c:v>-0.12733333333333335</c:v>
                </c:pt>
                <c:pt idx="2088">
                  <c:v>-0.12433333333333335</c:v>
                </c:pt>
                <c:pt idx="2089">
                  <c:v>-0.12566666666666668</c:v>
                </c:pt>
                <c:pt idx="2090">
                  <c:v>-0.14633333333333334</c:v>
                </c:pt>
                <c:pt idx="2091">
                  <c:v>-0.14600000000000002</c:v>
                </c:pt>
                <c:pt idx="2092">
                  <c:v>-0.12700000000000006</c:v>
                </c:pt>
                <c:pt idx="2093">
                  <c:v>-0.11800000000000004</c:v>
                </c:pt>
                <c:pt idx="2094">
                  <c:v>-0.1056666666666667</c:v>
                </c:pt>
                <c:pt idx="2095">
                  <c:v>-9.2666666666666675E-2</c:v>
                </c:pt>
                <c:pt idx="2096">
                  <c:v>-6.4999999999999988E-2</c:v>
                </c:pt>
                <c:pt idx="2097">
                  <c:v>-5.5999999999999973E-2</c:v>
                </c:pt>
                <c:pt idx="2098">
                  <c:v>-4.3999999999999997E-2</c:v>
                </c:pt>
                <c:pt idx="2099">
                  <c:v>-2.7999999999999987E-2</c:v>
                </c:pt>
                <c:pt idx="2100">
                  <c:v>-3.8666666666666662E-2</c:v>
                </c:pt>
                <c:pt idx="2101">
                  <c:v>-5.9999999999999991E-2</c:v>
                </c:pt>
                <c:pt idx="2102">
                  <c:v>-7.5999999999999984E-2</c:v>
                </c:pt>
                <c:pt idx="2103">
                  <c:v>-6.9999999999999993E-2</c:v>
                </c:pt>
                <c:pt idx="2104">
                  <c:v>-7.166666666666667E-2</c:v>
                </c:pt>
                <c:pt idx="2105">
                  <c:v>-7.6999999999999985E-2</c:v>
                </c:pt>
                <c:pt idx="2106">
                  <c:v>-6.5333333333333327E-2</c:v>
                </c:pt>
                <c:pt idx="2107">
                  <c:v>-5.5E-2</c:v>
                </c:pt>
                <c:pt idx="2108">
                  <c:v>-5.5333333333333332E-2</c:v>
                </c:pt>
                <c:pt idx="2109">
                  <c:v>-5.8666666666666666E-2</c:v>
                </c:pt>
                <c:pt idx="2110">
                  <c:v>-5.1666666666666673E-2</c:v>
                </c:pt>
                <c:pt idx="2111">
                  <c:v>-4.8000000000000008E-2</c:v>
                </c:pt>
                <c:pt idx="2112">
                  <c:v>-4.5000000000000005E-2</c:v>
                </c:pt>
                <c:pt idx="2113">
                  <c:v>-3.3666666666666664E-2</c:v>
                </c:pt>
                <c:pt idx="2114">
                  <c:v>-3.0666666666666672E-2</c:v>
                </c:pt>
                <c:pt idx="2115">
                  <c:v>-3.3666666666666657E-2</c:v>
                </c:pt>
                <c:pt idx="2116">
                  <c:v>-3.6999999999999998E-2</c:v>
                </c:pt>
                <c:pt idx="2117">
                  <c:v>-3.833333333333333E-2</c:v>
                </c:pt>
                <c:pt idx="2118">
                  <c:v>-4.5666666666666675E-2</c:v>
                </c:pt>
                <c:pt idx="2119">
                  <c:v>-5.4333333333333331E-2</c:v>
                </c:pt>
                <c:pt idx="2120">
                  <c:v>-5.3666666666666668E-2</c:v>
                </c:pt>
                <c:pt idx="2121">
                  <c:v>-5.8333333333333334E-2</c:v>
                </c:pt>
                <c:pt idx="2122">
                  <c:v>-6.5000000000000002E-2</c:v>
                </c:pt>
                <c:pt idx="2123">
                  <c:v>-6.5999999999999989E-2</c:v>
                </c:pt>
                <c:pt idx="2124">
                  <c:v>-7.966666666666665E-2</c:v>
                </c:pt>
                <c:pt idx="2125">
                  <c:v>-8.7333333333333332E-2</c:v>
                </c:pt>
                <c:pt idx="2126">
                  <c:v>-9.8333333333333328E-2</c:v>
                </c:pt>
                <c:pt idx="2127">
                  <c:v>-9.966666666666664E-2</c:v>
                </c:pt>
                <c:pt idx="2128">
                  <c:v>-0.10400000000000001</c:v>
                </c:pt>
                <c:pt idx="2129">
                  <c:v>-0.10499999999999998</c:v>
                </c:pt>
                <c:pt idx="2130">
                  <c:v>-0.10266666666666666</c:v>
                </c:pt>
                <c:pt idx="2131">
                  <c:v>-9.6333333333333326E-2</c:v>
                </c:pt>
                <c:pt idx="2132">
                  <c:v>-8.8666666666666658E-2</c:v>
                </c:pt>
                <c:pt idx="2133">
                  <c:v>-9.1333333333333322E-2</c:v>
                </c:pt>
                <c:pt idx="2134">
                  <c:v>-8.9666666666666658E-2</c:v>
                </c:pt>
                <c:pt idx="2135">
                  <c:v>-9.2999999999999985E-2</c:v>
                </c:pt>
                <c:pt idx="2136">
                  <c:v>-9.0999999999999998E-2</c:v>
                </c:pt>
                <c:pt idx="2137">
                  <c:v>-9.1999999999999998E-2</c:v>
                </c:pt>
                <c:pt idx="2138">
                  <c:v>-9.8999999999999991E-2</c:v>
                </c:pt>
                <c:pt idx="2139">
                  <c:v>-9.5333333333333325E-2</c:v>
                </c:pt>
                <c:pt idx="2140">
                  <c:v>-0.10100000000000001</c:v>
                </c:pt>
                <c:pt idx="2141">
                  <c:v>-0.1036666666666667</c:v>
                </c:pt>
                <c:pt idx="2142">
                  <c:v>-0.11066666666666668</c:v>
                </c:pt>
                <c:pt idx="2143">
                  <c:v>-0.10733333333333336</c:v>
                </c:pt>
                <c:pt idx="2144">
                  <c:v>-9.6666666666666679E-2</c:v>
                </c:pt>
                <c:pt idx="2145">
                  <c:v>-8.1000000000000016E-2</c:v>
                </c:pt>
                <c:pt idx="2146">
                  <c:v>-6.7666666666666694E-2</c:v>
                </c:pt>
                <c:pt idx="2147">
                  <c:v>-5.9000000000000025E-2</c:v>
                </c:pt>
                <c:pt idx="2148">
                  <c:v>-5.0333333333333348E-2</c:v>
                </c:pt>
                <c:pt idx="2149">
                  <c:v>-4.9000000000000009E-2</c:v>
                </c:pt>
                <c:pt idx="2150">
                  <c:v>-4.9000000000000016E-2</c:v>
                </c:pt>
                <c:pt idx="2151">
                  <c:v>-5.4000000000000006E-2</c:v>
                </c:pt>
                <c:pt idx="2152">
                  <c:v>-5.6666666666666671E-2</c:v>
                </c:pt>
                <c:pt idx="2153">
                  <c:v>-6.5000000000000016E-2</c:v>
                </c:pt>
                <c:pt idx="2154">
                  <c:v>-6.9333333333333344E-2</c:v>
                </c:pt>
                <c:pt idx="2155">
                  <c:v>-7.1000000000000021E-2</c:v>
                </c:pt>
                <c:pt idx="2156">
                  <c:v>-7.5666666666666701E-2</c:v>
                </c:pt>
                <c:pt idx="2157">
                  <c:v>-7.5666666666666688E-2</c:v>
                </c:pt>
                <c:pt idx="2158">
                  <c:v>-6.933333333333333E-2</c:v>
                </c:pt>
                <c:pt idx="2159">
                  <c:v>-6.9000000000000006E-2</c:v>
                </c:pt>
                <c:pt idx="2160">
                  <c:v>-6.433333333333334E-2</c:v>
                </c:pt>
                <c:pt idx="2161">
                  <c:v>-6.1333333333333337E-2</c:v>
                </c:pt>
                <c:pt idx="2162">
                  <c:v>-6.433333333333334E-2</c:v>
                </c:pt>
                <c:pt idx="2163">
                  <c:v>-6.5666666666666679E-2</c:v>
                </c:pt>
                <c:pt idx="2164">
                  <c:v>-6.5333333333333327E-2</c:v>
                </c:pt>
                <c:pt idx="2165">
                  <c:v>-6.3E-2</c:v>
                </c:pt>
                <c:pt idx="2166">
                  <c:v>-6.5000000000000002E-2</c:v>
                </c:pt>
                <c:pt idx="2167">
                  <c:v>-5.9333333333333342E-2</c:v>
                </c:pt>
                <c:pt idx="2168">
                  <c:v>-6.0666666666666667E-2</c:v>
                </c:pt>
                <c:pt idx="2169">
                  <c:v>-6.0333333333333336E-2</c:v>
                </c:pt>
                <c:pt idx="2170">
                  <c:v>-5.4666666666666676E-2</c:v>
                </c:pt>
                <c:pt idx="2171">
                  <c:v>-5.6333333333333339E-2</c:v>
                </c:pt>
                <c:pt idx="2172">
                  <c:v>-5.6666666666666671E-2</c:v>
                </c:pt>
                <c:pt idx="2173">
                  <c:v>-6.7000000000000018E-2</c:v>
                </c:pt>
                <c:pt idx="2174">
                  <c:v>-7.1000000000000008E-2</c:v>
                </c:pt>
                <c:pt idx="2175">
                  <c:v>-8.1000000000000003E-2</c:v>
                </c:pt>
                <c:pt idx="2176">
                  <c:v>-8.2000000000000017E-2</c:v>
                </c:pt>
                <c:pt idx="2177">
                  <c:v>-7.9666666666666677E-2</c:v>
                </c:pt>
                <c:pt idx="2178">
                  <c:v>-7.8333333333333352E-2</c:v>
                </c:pt>
                <c:pt idx="2179">
                  <c:v>-7.4999999999999997E-2</c:v>
                </c:pt>
                <c:pt idx="2180">
                  <c:v>-7.8000000000000014E-2</c:v>
                </c:pt>
                <c:pt idx="2181">
                  <c:v>-7.4333333333333335E-2</c:v>
                </c:pt>
                <c:pt idx="2182">
                  <c:v>-7.4999999999999997E-2</c:v>
                </c:pt>
                <c:pt idx="2183">
                  <c:v>-7.2000000000000008E-2</c:v>
                </c:pt>
                <c:pt idx="2184">
                  <c:v>-7.0666666666666669E-2</c:v>
                </c:pt>
                <c:pt idx="2185">
                  <c:v>-7.0333333333333345E-2</c:v>
                </c:pt>
                <c:pt idx="2186">
                  <c:v>-6.9000000000000006E-2</c:v>
                </c:pt>
                <c:pt idx="2187">
                  <c:v>-7.3333333333333348E-2</c:v>
                </c:pt>
                <c:pt idx="2188">
                  <c:v>-7.1666666666666698E-2</c:v>
                </c:pt>
                <c:pt idx="2189">
                  <c:v>-7.8333333333333352E-2</c:v>
                </c:pt>
                <c:pt idx="2190">
                  <c:v>-8.266666666666668E-2</c:v>
                </c:pt>
                <c:pt idx="2191">
                  <c:v>-8.500000000000002E-2</c:v>
                </c:pt>
                <c:pt idx="2192">
                  <c:v>-8.900000000000001E-2</c:v>
                </c:pt>
                <c:pt idx="2193">
                  <c:v>-8.8000000000000009E-2</c:v>
                </c:pt>
                <c:pt idx="2194">
                  <c:v>-8.900000000000001E-2</c:v>
                </c:pt>
                <c:pt idx="2195">
                  <c:v>-8.7333333333333346E-2</c:v>
                </c:pt>
                <c:pt idx="2196">
                  <c:v>-8.6666666666666684E-2</c:v>
                </c:pt>
                <c:pt idx="2197">
                  <c:v>-8.5000000000000034E-2</c:v>
                </c:pt>
                <c:pt idx="2198">
                  <c:v>-8.1666666666666679E-2</c:v>
                </c:pt>
                <c:pt idx="2199">
                  <c:v>-8.4333333333333357E-2</c:v>
                </c:pt>
                <c:pt idx="2200">
                  <c:v>-7.9000000000000029E-2</c:v>
                </c:pt>
                <c:pt idx="2201">
                  <c:v>-7.866666666666669E-2</c:v>
                </c:pt>
                <c:pt idx="2202">
                  <c:v>-7.6333333333333336E-2</c:v>
                </c:pt>
                <c:pt idx="2203">
                  <c:v>-7.7666666666666648E-2</c:v>
                </c:pt>
                <c:pt idx="2204">
                  <c:v>-8.1333333333333327E-2</c:v>
                </c:pt>
                <c:pt idx="2205">
                  <c:v>-9.2333333333333337E-2</c:v>
                </c:pt>
                <c:pt idx="2206">
                  <c:v>-0.11366666666666667</c:v>
                </c:pt>
                <c:pt idx="2207">
                  <c:v>-0.13466666666666666</c:v>
                </c:pt>
                <c:pt idx="2208">
                  <c:v>-0.155</c:v>
                </c:pt>
                <c:pt idx="2209">
                  <c:v>-0.16966666666666666</c:v>
                </c:pt>
                <c:pt idx="2210">
                  <c:v>-0.18466666666666667</c:v>
                </c:pt>
                <c:pt idx="2211">
                  <c:v>-0.19766666666666666</c:v>
                </c:pt>
                <c:pt idx="2212">
                  <c:v>-0.20699999999999999</c:v>
                </c:pt>
                <c:pt idx="2213">
                  <c:v>-0.21700000000000003</c:v>
                </c:pt>
                <c:pt idx="2214">
                  <c:v>-0.22433333333333336</c:v>
                </c:pt>
                <c:pt idx="2215">
                  <c:v>-0.23866666666666664</c:v>
                </c:pt>
                <c:pt idx="2216">
                  <c:v>-0.25</c:v>
                </c:pt>
                <c:pt idx="2217">
                  <c:v>-0.26366666666666666</c:v>
                </c:pt>
                <c:pt idx="2218">
                  <c:v>-0.29000000000000004</c:v>
                </c:pt>
                <c:pt idx="2219">
                  <c:v>-0.312</c:v>
                </c:pt>
                <c:pt idx="2220">
                  <c:v>-0.33666666666666667</c:v>
                </c:pt>
                <c:pt idx="2221">
                  <c:v>-0.36233333333333329</c:v>
                </c:pt>
                <c:pt idx="2222">
                  <c:v>-0.38833333333333331</c:v>
                </c:pt>
                <c:pt idx="2223">
                  <c:v>-0.41766666666666663</c:v>
                </c:pt>
                <c:pt idx="2224">
                  <c:v>-0.44399999999999995</c:v>
                </c:pt>
                <c:pt idx="2225">
                  <c:v>-0.47766666666666663</c:v>
                </c:pt>
                <c:pt idx="2226">
                  <c:v>-0.5079999999999999</c:v>
                </c:pt>
                <c:pt idx="2227">
                  <c:v>-0.53799999999999992</c:v>
                </c:pt>
                <c:pt idx="2228">
                  <c:v>-0.56299999999999994</c:v>
                </c:pt>
                <c:pt idx="2229">
                  <c:v>-0.58799999999999986</c:v>
                </c:pt>
                <c:pt idx="2230">
                  <c:v>-0.61299999999999988</c:v>
                </c:pt>
                <c:pt idx="2231">
                  <c:v>-0.63733333333333309</c:v>
                </c:pt>
                <c:pt idx="2232">
                  <c:v>-0.66733333333333322</c:v>
                </c:pt>
                <c:pt idx="2233">
                  <c:v>-0.68099999999999983</c:v>
                </c:pt>
                <c:pt idx="2234">
                  <c:v>-0.69999999999999984</c:v>
                </c:pt>
                <c:pt idx="2235">
                  <c:v>-0.70699999999999996</c:v>
                </c:pt>
                <c:pt idx="2236">
                  <c:v>-0.71033333333333326</c:v>
                </c:pt>
                <c:pt idx="2237">
                  <c:v>-0.71233333333333326</c:v>
                </c:pt>
                <c:pt idx="2238">
                  <c:v>-0.71099999999999997</c:v>
                </c:pt>
                <c:pt idx="2239">
                  <c:v>-0.71899999999999997</c:v>
                </c:pt>
                <c:pt idx="2240">
                  <c:v>-0.72199999999999998</c:v>
                </c:pt>
                <c:pt idx="2241">
                  <c:v>-0.73099999999999998</c:v>
                </c:pt>
                <c:pt idx="2242">
                  <c:v>-0.7513333333333333</c:v>
                </c:pt>
                <c:pt idx="2243">
                  <c:v>-0.76933333333333331</c:v>
                </c:pt>
                <c:pt idx="2244">
                  <c:v>-0.79533333333333334</c:v>
                </c:pt>
                <c:pt idx="2245">
                  <c:v>-0.80999999999999994</c:v>
                </c:pt>
                <c:pt idx="2246">
                  <c:v>-0.82599999999999996</c:v>
                </c:pt>
                <c:pt idx="2247">
                  <c:v>-0.83099999999999996</c:v>
                </c:pt>
                <c:pt idx="2248">
                  <c:v>-0.83066666666666678</c:v>
                </c:pt>
                <c:pt idx="2249">
                  <c:v>-0.82400000000000007</c:v>
                </c:pt>
                <c:pt idx="2250">
                  <c:v>-0.81799999999999995</c:v>
                </c:pt>
                <c:pt idx="2251">
                  <c:v>-0.81599999999999995</c:v>
                </c:pt>
                <c:pt idx="2252">
                  <c:v>-0.80966666666666653</c:v>
                </c:pt>
                <c:pt idx="2253">
                  <c:v>-0.80399999999999994</c:v>
                </c:pt>
                <c:pt idx="2254">
                  <c:v>-0.80400000000000005</c:v>
                </c:pt>
                <c:pt idx="2255">
                  <c:v>-0.79933333333333345</c:v>
                </c:pt>
                <c:pt idx="2256">
                  <c:v>-0.79299999999999993</c:v>
                </c:pt>
                <c:pt idx="2257">
                  <c:v>-0.79333333333333322</c:v>
                </c:pt>
                <c:pt idx="2258">
                  <c:v>-0.80033333333333323</c:v>
                </c:pt>
                <c:pt idx="2259">
                  <c:v>-0.79666666666666663</c:v>
                </c:pt>
                <c:pt idx="2260">
                  <c:v>-0.79966666666666664</c:v>
                </c:pt>
                <c:pt idx="2261">
                  <c:v>-0.79433333333333311</c:v>
                </c:pt>
                <c:pt idx="2262">
                  <c:v>-0.78833333333333333</c:v>
                </c:pt>
                <c:pt idx="2263">
                  <c:v>-0.78700000000000003</c:v>
                </c:pt>
                <c:pt idx="2264">
                  <c:v>-0.7826666666666664</c:v>
                </c:pt>
                <c:pt idx="2265">
                  <c:v>-0.79233333333333322</c:v>
                </c:pt>
                <c:pt idx="2266">
                  <c:v>-0.79399999999999993</c:v>
                </c:pt>
                <c:pt idx="2267">
                  <c:v>-0.79966666666666664</c:v>
                </c:pt>
                <c:pt idx="2268">
                  <c:v>-0.80633333333333324</c:v>
                </c:pt>
                <c:pt idx="2269">
                  <c:v>-0.80833333333333335</c:v>
                </c:pt>
                <c:pt idx="2270">
                  <c:v>-0.81300000000000006</c:v>
                </c:pt>
                <c:pt idx="2271">
                  <c:v>-0.81600000000000006</c:v>
                </c:pt>
                <c:pt idx="2272">
                  <c:v>-0.81066666666666665</c:v>
                </c:pt>
                <c:pt idx="2273">
                  <c:v>-0.80333333333333323</c:v>
                </c:pt>
                <c:pt idx="2274">
                  <c:v>-0.79466666666666663</c:v>
                </c:pt>
                <c:pt idx="2275">
                  <c:v>-0.78766666666666663</c:v>
                </c:pt>
                <c:pt idx="2276">
                  <c:v>-0.78400000000000003</c:v>
                </c:pt>
                <c:pt idx="2277">
                  <c:v>-0.78833333333333333</c:v>
                </c:pt>
                <c:pt idx="2278">
                  <c:v>-0.79033333333333333</c:v>
                </c:pt>
                <c:pt idx="2279">
                  <c:v>-0.79433333333333311</c:v>
                </c:pt>
                <c:pt idx="2280">
                  <c:v>-0.79699999999999993</c:v>
                </c:pt>
                <c:pt idx="2281">
                  <c:v>-0.79233333333333322</c:v>
                </c:pt>
                <c:pt idx="2282">
                  <c:v>-0.78833333333333333</c:v>
                </c:pt>
                <c:pt idx="2283">
                  <c:v>-0.78099999999999992</c:v>
                </c:pt>
                <c:pt idx="2284">
                  <c:v>-0.77233333333333332</c:v>
                </c:pt>
                <c:pt idx="2285">
                  <c:v>-0.7576666666666666</c:v>
                </c:pt>
                <c:pt idx="2286">
                  <c:v>-0.74799999999999978</c:v>
                </c:pt>
                <c:pt idx="2287">
                  <c:v>-0.73733333333333329</c:v>
                </c:pt>
                <c:pt idx="2288">
                  <c:v>-0.71766666666666656</c:v>
                </c:pt>
                <c:pt idx="2289">
                  <c:v>-0.71033333333333326</c:v>
                </c:pt>
                <c:pt idx="2290">
                  <c:v>-0.70166666666666655</c:v>
                </c:pt>
                <c:pt idx="2291">
                  <c:v>-0.69899999999999995</c:v>
                </c:pt>
                <c:pt idx="2292">
                  <c:v>-0.68899999999999995</c:v>
                </c:pt>
                <c:pt idx="2293">
                  <c:v>-0.67966666666666664</c:v>
                </c:pt>
                <c:pt idx="2294">
                  <c:v>-0.66900000000000004</c:v>
                </c:pt>
                <c:pt idx="2295">
                  <c:v>-0.65133333333333343</c:v>
                </c:pt>
                <c:pt idx="2296">
                  <c:v>-0.63566666666666682</c:v>
                </c:pt>
                <c:pt idx="2297">
                  <c:v>-0.61466666666666658</c:v>
                </c:pt>
                <c:pt idx="2298">
                  <c:v>-0.59966666666666657</c:v>
                </c:pt>
                <c:pt idx="2299">
                  <c:v>-0.58133333333333337</c:v>
                </c:pt>
                <c:pt idx="2300">
                  <c:v>-0.56300000000000006</c:v>
                </c:pt>
                <c:pt idx="2301">
                  <c:v>-0.54466666666666663</c:v>
                </c:pt>
                <c:pt idx="2302">
                  <c:v>-0.53300000000000003</c:v>
                </c:pt>
                <c:pt idx="2303">
                  <c:v>-0.51733333333333331</c:v>
                </c:pt>
                <c:pt idx="2304">
                  <c:v>-0.497</c:v>
                </c:pt>
                <c:pt idx="2305">
                  <c:v>-0.48333333333333334</c:v>
                </c:pt>
                <c:pt idx="2306">
                  <c:v>-0.45999999999999996</c:v>
                </c:pt>
                <c:pt idx="2307">
                  <c:v>-0.434</c:v>
                </c:pt>
                <c:pt idx="2308">
                  <c:v>-0.41033333333333322</c:v>
                </c:pt>
                <c:pt idx="2309">
                  <c:v>-0.38599999999999995</c:v>
                </c:pt>
                <c:pt idx="2310">
                  <c:v>-0.36566666666666664</c:v>
                </c:pt>
                <c:pt idx="2311">
                  <c:v>-0.34633333333333333</c:v>
                </c:pt>
                <c:pt idx="2312">
                  <c:v>-0.32933333333333331</c:v>
                </c:pt>
                <c:pt idx="2313">
                  <c:v>-0.31400000000000006</c:v>
                </c:pt>
                <c:pt idx="2314">
                  <c:v>-0.29766666666666663</c:v>
                </c:pt>
                <c:pt idx="2315">
                  <c:v>-0.28799999999999998</c:v>
                </c:pt>
                <c:pt idx="2316">
                  <c:v>-0.27299999999999996</c:v>
                </c:pt>
                <c:pt idx="2317">
                  <c:v>-0.26066666666666671</c:v>
                </c:pt>
                <c:pt idx="2318">
                  <c:v>-0.24600000000000008</c:v>
                </c:pt>
                <c:pt idx="2319">
                  <c:v>-0.23133333333333334</c:v>
                </c:pt>
                <c:pt idx="2320">
                  <c:v>-0.21200000000000005</c:v>
                </c:pt>
                <c:pt idx="2321">
                  <c:v>-0.19333333333333338</c:v>
                </c:pt>
                <c:pt idx="2322">
                  <c:v>-0.1773333333333334</c:v>
                </c:pt>
                <c:pt idx="2323">
                  <c:v>-0.16300000000000009</c:v>
                </c:pt>
                <c:pt idx="2324">
                  <c:v>-0.15200000000000005</c:v>
                </c:pt>
                <c:pt idx="2325">
                  <c:v>-0.13766666666666669</c:v>
                </c:pt>
                <c:pt idx="2326">
                  <c:v>-0.13099999999999998</c:v>
                </c:pt>
                <c:pt idx="2327">
                  <c:v>-0.11866666666666664</c:v>
                </c:pt>
                <c:pt idx="2328">
                  <c:v>-0.10999999999999997</c:v>
                </c:pt>
                <c:pt idx="2329">
                  <c:v>-0.10600000000000001</c:v>
                </c:pt>
                <c:pt idx="2330">
                  <c:v>-9.4999999999999987E-2</c:v>
                </c:pt>
                <c:pt idx="2331">
                  <c:v>-8.0666666666666678E-2</c:v>
                </c:pt>
                <c:pt idx="2332">
                  <c:v>-6.7333333333333328E-2</c:v>
                </c:pt>
                <c:pt idx="2333">
                  <c:v>-6.2000000000000013E-2</c:v>
                </c:pt>
                <c:pt idx="2334">
                  <c:v>-5.2666666666666674E-2</c:v>
                </c:pt>
                <c:pt idx="2335">
                  <c:v>-4.9333333333333333E-2</c:v>
                </c:pt>
                <c:pt idx="2336">
                  <c:v>-5.2666666666666653E-2</c:v>
                </c:pt>
                <c:pt idx="2337">
                  <c:v>-5.5999999999999987E-2</c:v>
                </c:pt>
                <c:pt idx="2338">
                  <c:v>-5.7333333333333326E-2</c:v>
                </c:pt>
                <c:pt idx="2339">
                  <c:v>-5.9333333333333328E-2</c:v>
                </c:pt>
                <c:pt idx="2340">
                  <c:v>-6.1666666666666654E-2</c:v>
                </c:pt>
                <c:pt idx="2341">
                  <c:v>-6.5333333333333327E-2</c:v>
                </c:pt>
                <c:pt idx="2342">
                  <c:v>-6.3666666666666663E-2</c:v>
                </c:pt>
                <c:pt idx="2343">
                  <c:v>-6.0999999999999992E-2</c:v>
                </c:pt>
                <c:pt idx="2344">
                  <c:v>-5.7000000000000002E-2</c:v>
                </c:pt>
                <c:pt idx="2345">
                  <c:v>-5.0666666666666658E-2</c:v>
                </c:pt>
                <c:pt idx="2346">
                  <c:v>-4.4999999999999998E-2</c:v>
                </c:pt>
                <c:pt idx="2347">
                  <c:v>-4.1000000000000002E-2</c:v>
                </c:pt>
                <c:pt idx="2348">
                  <c:v>-3.9999999999999994E-2</c:v>
                </c:pt>
                <c:pt idx="2349">
                  <c:v>-3.9333333333333331E-2</c:v>
                </c:pt>
                <c:pt idx="2350">
                  <c:v>-4.3666666666666666E-2</c:v>
                </c:pt>
                <c:pt idx="2351">
                  <c:v>-4.5666666666666668E-2</c:v>
                </c:pt>
                <c:pt idx="2352">
                  <c:v>-5.0666666666666665E-2</c:v>
                </c:pt>
                <c:pt idx="2353">
                  <c:v>-5.3333333333333337E-2</c:v>
                </c:pt>
                <c:pt idx="2354">
                  <c:v>-6.1333333333333337E-2</c:v>
                </c:pt>
                <c:pt idx="2355">
                  <c:v>-6.2333333333333338E-2</c:v>
                </c:pt>
                <c:pt idx="2356">
                  <c:v>-5.9333333333333335E-2</c:v>
                </c:pt>
                <c:pt idx="2357">
                  <c:v>-6.6666666666666666E-2</c:v>
                </c:pt>
                <c:pt idx="2358">
                  <c:v>-6.3E-2</c:v>
                </c:pt>
                <c:pt idx="2359">
                  <c:v>-6.0666666666666667E-2</c:v>
                </c:pt>
                <c:pt idx="2360">
                  <c:v>-6.2000000000000006E-2</c:v>
                </c:pt>
                <c:pt idx="2361">
                  <c:v>-6.9666666666666668E-2</c:v>
                </c:pt>
                <c:pt idx="2362">
                  <c:v>-6.8999999999999992E-2</c:v>
                </c:pt>
                <c:pt idx="2363">
                  <c:v>-6.9333333333333316E-2</c:v>
                </c:pt>
                <c:pt idx="2364">
                  <c:v>-7.2333333333333319E-2</c:v>
                </c:pt>
                <c:pt idx="2365">
                  <c:v>-6.8333333333333329E-2</c:v>
                </c:pt>
                <c:pt idx="2366">
                  <c:v>-6.5666666666666679E-2</c:v>
                </c:pt>
                <c:pt idx="2367">
                  <c:v>-5.8666666666666673E-2</c:v>
                </c:pt>
                <c:pt idx="2368">
                  <c:v>-5.7000000000000016E-2</c:v>
                </c:pt>
                <c:pt idx="2369">
                  <c:v>-5.3000000000000019E-2</c:v>
                </c:pt>
                <c:pt idx="2370">
                  <c:v>-5.0999999999999997E-2</c:v>
                </c:pt>
                <c:pt idx="2371">
                  <c:v>-4.466666666666666E-2</c:v>
                </c:pt>
                <c:pt idx="2372">
                  <c:v>-4.7000000000000007E-2</c:v>
                </c:pt>
                <c:pt idx="2373">
                  <c:v>-5.3333333333333337E-2</c:v>
                </c:pt>
                <c:pt idx="2374">
                  <c:v>-5.8333333333333334E-2</c:v>
                </c:pt>
                <c:pt idx="2375">
                  <c:v>-6.3E-2</c:v>
                </c:pt>
                <c:pt idx="2376">
                  <c:v>-6.8000000000000005E-2</c:v>
                </c:pt>
                <c:pt idx="2377">
                  <c:v>-6.7333333333333342E-2</c:v>
                </c:pt>
                <c:pt idx="2378">
                  <c:v>-6.5666666666666679E-2</c:v>
                </c:pt>
                <c:pt idx="2379">
                  <c:v>-6.1999999999999993E-2</c:v>
                </c:pt>
                <c:pt idx="2380">
                  <c:v>-5.9333333333333328E-2</c:v>
                </c:pt>
                <c:pt idx="2381">
                  <c:v>-5.8333333333333327E-2</c:v>
                </c:pt>
                <c:pt idx="2382">
                  <c:v>-5.7999999999999989E-2</c:v>
                </c:pt>
                <c:pt idx="2383">
                  <c:v>-5.9999999999999991E-2</c:v>
                </c:pt>
                <c:pt idx="2384">
                  <c:v>-5.0333333333333334E-2</c:v>
                </c:pt>
                <c:pt idx="2385">
                  <c:v>-4.9666666666666671E-2</c:v>
                </c:pt>
                <c:pt idx="2386">
                  <c:v>-4.8666666666666664E-2</c:v>
                </c:pt>
                <c:pt idx="2387">
                  <c:v>-4.6333333333333337E-2</c:v>
                </c:pt>
                <c:pt idx="2388">
                  <c:v>-5.0000000000000017E-2</c:v>
                </c:pt>
                <c:pt idx="2389">
                  <c:v>-5.1666666666666673E-2</c:v>
                </c:pt>
                <c:pt idx="2390">
                  <c:v>-5.5333333333333345E-2</c:v>
                </c:pt>
                <c:pt idx="2391">
                  <c:v>-5.6000000000000008E-2</c:v>
                </c:pt>
                <c:pt idx="2392">
                  <c:v>-5.800000000000001E-2</c:v>
                </c:pt>
                <c:pt idx="2393">
                  <c:v>-5.7000000000000002E-2</c:v>
                </c:pt>
                <c:pt idx="2394">
                  <c:v>-5.7666666666666679E-2</c:v>
                </c:pt>
                <c:pt idx="2395">
                  <c:v>-5.5000000000000014E-2</c:v>
                </c:pt>
                <c:pt idx="2396">
                  <c:v>-5.1333333333333335E-2</c:v>
                </c:pt>
                <c:pt idx="2397">
                  <c:v>-4.8666666666666664E-2</c:v>
                </c:pt>
                <c:pt idx="2398">
                  <c:v>-4.6333333333333337E-2</c:v>
                </c:pt>
                <c:pt idx="2399">
                  <c:v>-4.5333333333333344E-2</c:v>
                </c:pt>
                <c:pt idx="2400">
                  <c:v>-4.2333333333333341E-2</c:v>
                </c:pt>
                <c:pt idx="2401">
                  <c:v>-4.6666666666666676E-2</c:v>
                </c:pt>
                <c:pt idx="2402">
                  <c:v>-4.3333333333333335E-2</c:v>
                </c:pt>
                <c:pt idx="2403">
                  <c:v>-4.1000000000000002E-2</c:v>
                </c:pt>
                <c:pt idx="2404">
                  <c:v>-3.9666666666666663E-2</c:v>
                </c:pt>
                <c:pt idx="2405">
                  <c:v>-4.3666666666666659E-2</c:v>
                </c:pt>
                <c:pt idx="2406">
                  <c:v>-4.7666666666666663E-2</c:v>
                </c:pt>
                <c:pt idx="2407">
                  <c:v>-5.3666666666666668E-2</c:v>
                </c:pt>
                <c:pt idx="2408">
                  <c:v>-5.8666666666666666E-2</c:v>
                </c:pt>
                <c:pt idx="2409">
                  <c:v>-5.9000000000000004E-2</c:v>
                </c:pt>
                <c:pt idx="2410">
                  <c:v>-5.9666666666666666E-2</c:v>
                </c:pt>
                <c:pt idx="2411">
                  <c:v>-5.6000000000000008E-2</c:v>
                </c:pt>
                <c:pt idx="2412">
                  <c:v>-5.2000000000000005E-2</c:v>
                </c:pt>
                <c:pt idx="2413">
                  <c:v>-5.1000000000000004E-2</c:v>
                </c:pt>
                <c:pt idx="2414">
                  <c:v>-5.3666666666666675E-2</c:v>
                </c:pt>
                <c:pt idx="2415">
                  <c:v>-5.8333333333333341E-2</c:v>
                </c:pt>
                <c:pt idx="2416">
                  <c:v>-5.7666666666666672E-2</c:v>
                </c:pt>
                <c:pt idx="2417">
                  <c:v>-5.9666666666666666E-2</c:v>
                </c:pt>
                <c:pt idx="2418">
                  <c:v>-5.7666666666666672E-2</c:v>
                </c:pt>
                <c:pt idx="2419">
                  <c:v>-5.5000000000000014E-2</c:v>
                </c:pt>
                <c:pt idx="2420">
                  <c:v>-5.4333333333333345E-2</c:v>
                </c:pt>
                <c:pt idx="2421">
                  <c:v>-5.1000000000000011E-2</c:v>
                </c:pt>
                <c:pt idx="2422">
                  <c:v>-5.000000000000001E-2</c:v>
                </c:pt>
                <c:pt idx="2423">
                  <c:v>-4.7000000000000007E-2</c:v>
                </c:pt>
                <c:pt idx="2424">
                  <c:v>-4.6333333333333337E-2</c:v>
                </c:pt>
                <c:pt idx="2425">
                  <c:v>-4.8666666666666671E-2</c:v>
                </c:pt>
                <c:pt idx="2426">
                  <c:v>-5.1000000000000011E-2</c:v>
                </c:pt>
                <c:pt idx="2427">
                  <c:v>-5.800000000000001E-2</c:v>
                </c:pt>
                <c:pt idx="2428">
                  <c:v>-6.3E-2</c:v>
                </c:pt>
                <c:pt idx="2429">
                  <c:v>-6.7666666666666681E-2</c:v>
                </c:pt>
                <c:pt idx="2430">
                  <c:v>-6.433333333333334E-2</c:v>
                </c:pt>
                <c:pt idx="2431">
                  <c:v>-6.0333333333333343E-2</c:v>
                </c:pt>
                <c:pt idx="2432">
                  <c:v>-5.5333333333333339E-2</c:v>
                </c:pt>
                <c:pt idx="2433">
                  <c:v>-4.7666666666666663E-2</c:v>
                </c:pt>
                <c:pt idx="2434">
                  <c:v>-4.5666666666666661E-2</c:v>
                </c:pt>
                <c:pt idx="2435">
                  <c:v>-3.8333333333333337E-2</c:v>
                </c:pt>
                <c:pt idx="2436">
                  <c:v>-3.7666666666666668E-2</c:v>
                </c:pt>
                <c:pt idx="2437">
                  <c:v>-3.4333333333333334E-2</c:v>
                </c:pt>
                <c:pt idx="2438">
                  <c:v>-3.4666666666666672E-2</c:v>
                </c:pt>
                <c:pt idx="2439">
                  <c:v>-4.0333333333333332E-2</c:v>
                </c:pt>
                <c:pt idx="2440">
                  <c:v>-4.7E-2</c:v>
                </c:pt>
                <c:pt idx="2441">
                  <c:v>-5.3999999999999999E-2</c:v>
                </c:pt>
                <c:pt idx="2442">
                  <c:v>-5.7666666666666665E-2</c:v>
                </c:pt>
                <c:pt idx="2443">
                  <c:v>-5.6333333333333332E-2</c:v>
                </c:pt>
                <c:pt idx="2444">
                  <c:v>-5.6000000000000008E-2</c:v>
                </c:pt>
                <c:pt idx="2445">
                  <c:v>-5.1666666666666666E-2</c:v>
                </c:pt>
                <c:pt idx="2446">
                  <c:v>-5.3000000000000005E-2</c:v>
                </c:pt>
                <c:pt idx="2447">
                  <c:v>-5.1333333333333342E-2</c:v>
                </c:pt>
                <c:pt idx="2448">
                  <c:v>-5.5000000000000007E-2</c:v>
                </c:pt>
                <c:pt idx="2449">
                  <c:v>-5.1333333333333335E-2</c:v>
                </c:pt>
                <c:pt idx="2450">
                  <c:v>-5.2666666666666674E-2</c:v>
                </c:pt>
                <c:pt idx="2451">
                  <c:v>-5.3666666666666675E-2</c:v>
                </c:pt>
                <c:pt idx="2452">
                  <c:v>-5.733333333333334E-2</c:v>
                </c:pt>
                <c:pt idx="2453">
                  <c:v>-6.3666666666666677E-2</c:v>
                </c:pt>
                <c:pt idx="2454">
                  <c:v>-6.6000000000000017E-2</c:v>
                </c:pt>
                <c:pt idx="2455">
                  <c:v>-6.8000000000000019E-2</c:v>
                </c:pt>
                <c:pt idx="2456">
                  <c:v>-6.3333333333333353E-2</c:v>
                </c:pt>
                <c:pt idx="2457">
                  <c:v>-5.9000000000000011E-2</c:v>
                </c:pt>
                <c:pt idx="2458">
                  <c:v>-5.2333333333333343E-2</c:v>
                </c:pt>
                <c:pt idx="2459">
                  <c:v>-4.8333333333333339E-2</c:v>
                </c:pt>
                <c:pt idx="2460">
                  <c:v>-5.0666666666666686E-2</c:v>
                </c:pt>
                <c:pt idx="2461">
                  <c:v>-5.0666666666666686E-2</c:v>
                </c:pt>
                <c:pt idx="2462">
                  <c:v>-5.9666666666666673E-2</c:v>
                </c:pt>
                <c:pt idx="2463">
                  <c:v>-6.433333333333334E-2</c:v>
                </c:pt>
                <c:pt idx="2464">
                  <c:v>-7.1000000000000008E-2</c:v>
                </c:pt>
                <c:pt idx="2465">
                  <c:v>-7.5000000000000011E-2</c:v>
                </c:pt>
                <c:pt idx="2466">
                  <c:v>-7.400000000000001E-2</c:v>
                </c:pt>
                <c:pt idx="2467">
                  <c:v>-7.2666666666666671E-2</c:v>
                </c:pt>
                <c:pt idx="2468">
                  <c:v>-6.6666666666666666E-2</c:v>
                </c:pt>
                <c:pt idx="2469">
                  <c:v>-6.4000000000000015E-2</c:v>
                </c:pt>
                <c:pt idx="2470">
                  <c:v>-5.5333333333333339E-2</c:v>
                </c:pt>
                <c:pt idx="2471">
                  <c:v>-4.9999999999999996E-2</c:v>
                </c:pt>
                <c:pt idx="2472">
                  <c:v>-0.05</c:v>
                </c:pt>
                <c:pt idx="2473">
                  <c:v>-4.8000000000000001E-2</c:v>
                </c:pt>
                <c:pt idx="2474">
                  <c:v>-5.1000000000000011E-2</c:v>
                </c:pt>
                <c:pt idx="2475">
                  <c:v>-4.9000000000000009E-2</c:v>
                </c:pt>
                <c:pt idx="2476">
                  <c:v>-5.4000000000000013E-2</c:v>
                </c:pt>
                <c:pt idx="2477">
                  <c:v>-5.5333333333333345E-2</c:v>
                </c:pt>
                <c:pt idx="2478">
                  <c:v>-5.4666666666666683E-2</c:v>
                </c:pt>
                <c:pt idx="2479">
                  <c:v>-5.3666666666666668E-2</c:v>
                </c:pt>
                <c:pt idx="2480">
                  <c:v>-5.2333333333333329E-2</c:v>
                </c:pt>
                <c:pt idx="2481">
                  <c:v>-5.1333333333333342E-2</c:v>
                </c:pt>
                <c:pt idx="2482">
                  <c:v>-4.6666666666666669E-2</c:v>
                </c:pt>
                <c:pt idx="2483">
                  <c:v>-4.4666666666666667E-2</c:v>
                </c:pt>
                <c:pt idx="2484">
                  <c:v>-4.5000000000000012E-2</c:v>
                </c:pt>
                <c:pt idx="2485">
                  <c:v>-4.7333333333333331E-2</c:v>
                </c:pt>
                <c:pt idx="2486">
                  <c:v>-5.2000000000000011E-2</c:v>
                </c:pt>
                <c:pt idx="2487">
                  <c:v>-5.6666666666666671E-2</c:v>
                </c:pt>
                <c:pt idx="2488">
                  <c:v>-6.1666666666666668E-2</c:v>
                </c:pt>
                <c:pt idx="2489">
                  <c:v>-6.1666666666666668E-2</c:v>
                </c:pt>
                <c:pt idx="2490">
                  <c:v>-6.2333333333333345E-2</c:v>
                </c:pt>
                <c:pt idx="2491">
                  <c:v>-6.3000000000000014E-2</c:v>
                </c:pt>
                <c:pt idx="2492">
                  <c:v>-6.0666666666666681E-2</c:v>
                </c:pt>
                <c:pt idx="2493">
                  <c:v>-6.1000000000000026E-2</c:v>
                </c:pt>
                <c:pt idx="2494">
                  <c:v>-5.6666666666666685E-2</c:v>
                </c:pt>
                <c:pt idx="2495">
                  <c:v>-5.5666666666666684E-2</c:v>
                </c:pt>
                <c:pt idx="2496">
                  <c:v>-5.3666666666666689E-2</c:v>
                </c:pt>
                <c:pt idx="2497">
                  <c:v>-5.6333333333333353E-2</c:v>
                </c:pt>
                <c:pt idx="2498">
                  <c:v>-6.1333333333333365E-2</c:v>
                </c:pt>
                <c:pt idx="2499">
                  <c:v>-6.1666666666666682E-2</c:v>
                </c:pt>
                <c:pt idx="2500">
                  <c:v>-6.3666666666666705E-2</c:v>
                </c:pt>
                <c:pt idx="2501">
                  <c:v>-6.266666666666669E-2</c:v>
                </c:pt>
                <c:pt idx="2502">
                  <c:v>-6.2333333333333352E-2</c:v>
                </c:pt>
                <c:pt idx="2503">
                  <c:v>-6.0000000000000026E-2</c:v>
                </c:pt>
                <c:pt idx="2504">
                  <c:v>-6.1666666666666675E-2</c:v>
                </c:pt>
                <c:pt idx="2505">
                  <c:v>-6.6333333333333341E-2</c:v>
                </c:pt>
                <c:pt idx="2506">
                  <c:v>-6.4666666666666678E-2</c:v>
                </c:pt>
                <c:pt idx="2507">
                  <c:v>-6.1333333333333351E-2</c:v>
                </c:pt>
                <c:pt idx="2508">
                  <c:v>-5.6000000000000008E-2</c:v>
                </c:pt>
                <c:pt idx="2509">
                  <c:v>-5.9333333333333349E-2</c:v>
                </c:pt>
                <c:pt idx="2510">
                  <c:v>-5.8666666666666673E-2</c:v>
                </c:pt>
                <c:pt idx="2511">
                  <c:v>-6.1000000000000019E-2</c:v>
                </c:pt>
                <c:pt idx="2512">
                  <c:v>-6.5000000000000016E-2</c:v>
                </c:pt>
                <c:pt idx="2513">
                  <c:v>-6.5000000000000016E-2</c:v>
                </c:pt>
                <c:pt idx="2514">
                  <c:v>-6.2333333333333352E-2</c:v>
                </c:pt>
                <c:pt idx="2515">
                  <c:v>-5.5333333333333345E-2</c:v>
                </c:pt>
                <c:pt idx="2516">
                  <c:v>-5.233333333333335E-2</c:v>
                </c:pt>
                <c:pt idx="2517">
                  <c:v>-5.1000000000000018E-2</c:v>
                </c:pt>
                <c:pt idx="2518">
                  <c:v>-5.0333333333333348E-2</c:v>
                </c:pt>
                <c:pt idx="2519">
                  <c:v>-4.8666666666666678E-2</c:v>
                </c:pt>
                <c:pt idx="2520">
                  <c:v>-5.0666666666666679E-2</c:v>
                </c:pt>
                <c:pt idx="2521">
                  <c:v>-4.8333333333333346E-2</c:v>
                </c:pt>
                <c:pt idx="2522">
                  <c:v>-4.4666666666666674E-2</c:v>
                </c:pt>
                <c:pt idx="2523">
                  <c:v>-4.7666666666666656E-2</c:v>
                </c:pt>
                <c:pt idx="2524">
                  <c:v>-0.05</c:v>
                </c:pt>
                <c:pt idx="2525">
                  <c:v>-5.0666666666666672E-2</c:v>
                </c:pt>
                <c:pt idx="2526">
                  <c:v>-5.0333333333333334E-2</c:v>
                </c:pt>
                <c:pt idx="2527">
                  <c:v>-4.6999999999999993E-2</c:v>
                </c:pt>
                <c:pt idx="2528">
                  <c:v>-4.3666666666666666E-2</c:v>
                </c:pt>
                <c:pt idx="2529">
                  <c:v>-4.0333333333333339E-2</c:v>
                </c:pt>
                <c:pt idx="2530">
                  <c:v>-4.7000000000000007E-2</c:v>
                </c:pt>
                <c:pt idx="2531">
                  <c:v>-4.9000000000000009E-2</c:v>
                </c:pt>
                <c:pt idx="2532">
                  <c:v>-5.2666666666666667E-2</c:v>
                </c:pt>
                <c:pt idx="2533">
                  <c:v>-5.800000000000001E-2</c:v>
                </c:pt>
                <c:pt idx="2534">
                  <c:v>-5.1666666666666659E-2</c:v>
                </c:pt>
                <c:pt idx="2535">
                  <c:v>-4.7333333333333331E-2</c:v>
                </c:pt>
                <c:pt idx="2536">
                  <c:v>-4.2999999999999997E-2</c:v>
                </c:pt>
                <c:pt idx="2537">
                  <c:v>-4.8666666666666657E-2</c:v>
                </c:pt>
                <c:pt idx="2538">
                  <c:v>-4.9666666666666665E-2</c:v>
                </c:pt>
                <c:pt idx="2539">
                  <c:v>-5.3999999999999986E-2</c:v>
                </c:pt>
                <c:pt idx="2540">
                  <c:v>-5.5333333333333325E-2</c:v>
                </c:pt>
                <c:pt idx="2541">
                  <c:v>-5.333333333333333E-2</c:v>
                </c:pt>
                <c:pt idx="2542">
                  <c:v>-4.9333333333333333E-2</c:v>
                </c:pt>
                <c:pt idx="2543">
                  <c:v>-4.8666666666666664E-2</c:v>
                </c:pt>
                <c:pt idx="2544">
                  <c:v>-5.3666666666666654E-2</c:v>
                </c:pt>
                <c:pt idx="2545">
                  <c:v>-5.7000000000000002E-2</c:v>
                </c:pt>
                <c:pt idx="2546">
                  <c:v>-6.3333333333333325E-2</c:v>
                </c:pt>
                <c:pt idx="2547">
                  <c:v>-5.9999999999999991E-2</c:v>
                </c:pt>
                <c:pt idx="2548">
                  <c:v>-5.5333333333333332E-2</c:v>
                </c:pt>
                <c:pt idx="2549">
                  <c:v>-5.6333333333333332E-2</c:v>
                </c:pt>
                <c:pt idx="2550">
                  <c:v>-5.2333333333333336E-2</c:v>
                </c:pt>
                <c:pt idx="2551">
                  <c:v>-5.6666666666666664E-2</c:v>
                </c:pt>
                <c:pt idx="2552">
                  <c:v>-5.8666666666666666E-2</c:v>
                </c:pt>
                <c:pt idx="2553">
                  <c:v>-5.9666666666666666E-2</c:v>
                </c:pt>
                <c:pt idx="2554">
                  <c:v>-5.9000000000000004E-2</c:v>
                </c:pt>
                <c:pt idx="2555">
                  <c:v>-6.0000000000000005E-2</c:v>
                </c:pt>
                <c:pt idx="2556">
                  <c:v>-6.5000000000000002E-2</c:v>
                </c:pt>
                <c:pt idx="2557">
                  <c:v>-6.8666666666666668E-2</c:v>
                </c:pt>
                <c:pt idx="2558">
                  <c:v>-7.2999999999999995E-2</c:v>
                </c:pt>
                <c:pt idx="2559">
                  <c:v>-7.2666666666666671E-2</c:v>
                </c:pt>
                <c:pt idx="2560">
                  <c:v>-6.5000000000000002E-2</c:v>
                </c:pt>
                <c:pt idx="2561">
                  <c:v>-6.0000000000000019E-2</c:v>
                </c:pt>
                <c:pt idx="2562">
                  <c:v>-5.4333333333333338E-2</c:v>
                </c:pt>
                <c:pt idx="2563">
                  <c:v>-5.4666666666666683E-2</c:v>
                </c:pt>
                <c:pt idx="2564">
                  <c:v>-5.8000000000000017E-2</c:v>
                </c:pt>
                <c:pt idx="2565">
                  <c:v>-6.3333333333333366E-2</c:v>
                </c:pt>
                <c:pt idx="2566">
                  <c:v>-6.6333333333333355E-2</c:v>
                </c:pt>
                <c:pt idx="2567">
                  <c:v>-6.033333333333335E-2</c:v>
                </c:pt>
                <c:pt idx="2568">
                  <c:v>-5.8333333333333348E-2</c:v>
                </c:pt>
                <c:pt idx="2569">
                  <c:v>-5.5000000000000014E-2</c:v>
                </c:pt>
                <c:pt idx="2570">
                  <c:v>-5.2666666666666681E-2</c:v>
                </c:pt>
                <c:pt idx="2571">
                  <c:v>-5.5000000000000021E-2</c:v>
                </c:pt>
                <c:pt idx="2572">
                  <c:v>-6.0000000000000026E-2</c:v>
                </c:pt>
                <c:pt idx="2573">
                  <c:v>-5.6666666666666685E-2</c:v>
                </c:pt>
                <c:pt idx="2574">
                  <c:v>-5.3666666666666675E-2</c:v>
                </c:pt>
                <c:pt idx="2575">
                  <c:v>-5.0666666666666679E-2</c:v>
                </c:pt>
                <c:pt idx="2576">
                  <c:v>-4.3666666666666666E-2</c:v>
                </c:pt>
                <c:pt idx="2577">
                  <c:v>-4.8333333333333339E-2</c:v>
                </c:pt>
                <c:pt idx="2578">
                  <c:v>-5.2333333333333343E-2</c:v>
                </c:pt>
                <c:pt idx="2579">
                  <c:v>-5.4333333333333345E-2</c:v>
                </c:pt>
                <c:pt idx="2580">
                  <c:v>-5.4333333333333352E-2</c:v>
                </c:pt>
                <c:pt idx="2581">
                  <c:v>-5.233333333333335E-2</c:v>
                </c:pt>
                <c:pt idx="2582">
                  <c:v>-5.1333333333333342E-2</c:v>
                </c:pt>
                <c:pt idx="2583">
                  <c:v>-5.0333333333333341E-2</c:v>
                </c:pt>
                <c:pt idx="2584">
                  <c:v>-5.2333333333333343E-2</c:v>
                </c:pt>
                <c:pt idx="2585">
                  <c:v>-5.4333333333333358E-2</c:v>
                </c:pt>
                <c:pt idx="2586">
                  <c:v>-5.6666666666666678E-2</c:v>
                </c:pt>
                <c:pt idx="2587">
                  <c:v>-5.4333333333333345E-2</c:v>
                </c:pt>
                <c:pt idx="2588">
                  <c:v>-5.0333333333333334E-2</c:v>
                </c:pt>
                <c:pt idx="2589">
                  <c:v>-5.0666666666666665E-2</c:v>
                </c:pt>
                <c:pt idx="2590">
                  <c:v>-5.4333333333333345E-2</c:v>
                </c:pt>
                <c:pt idx="2591">
                  <c:v>-5.6000000000000008E-2</c:v>
                </c:pt>
                <c:pt idx="2592">
                  <c:v>-4.9666666666666671E-2</c:v>
                </c:pt>
                <c:pt idx="2593">
                  <c:v>-4.4666666666666674E-2</c:v>
                </c:pt>
                <c:pt idx="2594">
                  <c:v>-0.04</c:v>
                </c:pt>
                <c:pt idx="2595">
                  <c:v>-3.8333333333333337E-2</c:v>
                </c:pt>
                <c:pt idx="2596">
                  <c:v>-3.7666666666666675E-2</c:v>
                </c:pt>
                <c:pt idx="2597">
                  <c:v>-4.6333333333333344E-2</c:v>
                </c:pt>
                <c:pt idx="2598">
                  <c:v>-5.4333333333333338E-2</c:v>
                </c:pt>
                <c:pt idx="2599">
                  <c:v>-5.6000000000000015E-2</c:v>
                </c:pt>
                <c:pt idx="2600">
                  <c:v>-5.8000000000000017E-2</c:v>
                </c:pt>
                <c:pt idx="2601">
                  <c:v>-5.2000000000000005E-2</c:v>
                </c:pt>
                <c:pt idx="2602">
                  <c:v>-4.9000000000000009E-2</c:v>
                </c:pt>
                <c:pt idx="2603">
                  <c:v>-5.0333333333333334E-2</c:v>
                </c:pt>
                <c:pt idx="2604">
                  <c:v>-4.766666666666667E-2</c:v>
                </c:pt>
                <c:pt idx="2605">
                  <c:v>-4.7333333333333338E-2</c:v>
                </c:pt>
                <c:pt idx="2606">
                  <c:v>-4.8666666666666671E-2</c:v>
                </c:pt>
                <c:pt idx="2607">
                  <c:v>-4.4333333333333329E-2</c:v>
                </c:pt>
                <c:pt idx="2608">
                  <c:v>-4.0999999999999995E-2</c:v>
                </c:pt>
                <c:pt idx="2609">
                  <c:v>-4.200000000000001E-2</c:v>
                </c:pt>
                <c:pt idx="2610">
                  <c:v>-3.6999999999999998E-2</c:v>
                </c:pt>
                <c:pt idx="2611">
                  <c:v>-2.7333333333333328E-2</c:v>
                </c:pt>
                <c:pt idx="2612">
                  <c:v>-1.3333333333333329E-2</c:v>
                </c:pt>
                <c:pt idx="2613">
                  <c:v>4.6666666666666783E-3</c:v>
                </c:pt>
                <c:pt idx="2614">
                  <c:v>2.4E-2</c:v>
                </c:pt>
                <c:pt idx="2615">
                  <c:v>4.0000000000000008E-2</c:v>
                </c:pt>
                <c:pt idx="2616">
                  <c:v>5.4333333333333331E-2</c:v>
                </c:pt>
                <c:pt idx="2617">
                  <c:v>6.3666666666666677E-2</c:v>
                </c:pt>
                <c:pt idx="2618">
                  <c:v>7.2333333333333333E-2</c:v>
                </c:pt>
                <c:pt idx="2619">
                  <c:v>8.2666666666666666E-2</c:v>
                </c:pt>
                <c:pt idx="2620">
                  <c:v>9.4999999999999987E-2</c:v>
                </c:pt>
                <c:pt idx="2621">
                  <c:v>0.10499999999999998</c:v>
                </c:pt>
                <c:pt idx="2622">
                  <c:v>0.112</c:v>
                </c:pt>
                <c:pt idx="2623">
                  <c:v>0.12033333333333332</c:v>
                </c:pt>
                <c:pt idx="2624">
                  <c:v>0.12966666666666665</c:v>
                </c:pt>
                <c:pt idx="2625">
                  <c:v>0.14566666666666667</c:v>
                </c:pt>
                <c:pt idx="2626">
                  <c:v>0.16400000000000001</c:v>
                </c:pt>
                <c:pt idx="2627">
                  <c:v>0.187</c:v>
                </c:pt>
                <c:pt idx="2628">
                  <c:v>0.21133333333333332</c:v>
                </c:pt>
                <c:pt idx="2629">
                  <c:v>0.23166666666666663</c:v>
                </c:pt>
                <c:pt idx="2630">
                  <c:v>0.2533333333333333</c:v>
                </c:pt>
                <c:pt idx="2631">
                  <c:v>0.27066666666666667</c:v>
                </c:pt>
                <c:pt idx="2632">
                  <c:v>0.29100000000000004</c:v>
                </c:pt>
                <c:pt idx="2633">
                  <c:v>0.31266666666666665</c:v>
                </c:pt>
                <c:pt idx="2634">
                  <c:v>0.32999999999999996</c:v>
                </c:pt>
                <c:pt idx="2635">
                  <c:v>0.35566666666666669</c:v>
                </c:pt>
                <c:pt idx="2636">
                  <c:v>0.37866666666666665</c:v>
                </c:pt>
                <c:pt idx="2637">
                  <c:v>0.39966666666666667</c:v>
                </c:pt>
                <c:pt idx="2638">
                  <c:v>0.42133333333333328</c:v>
                </c:pt>
                <c:pt idx="2639">
                  <c:v>0.4463333333333333</c:v>
                </c:pt>
                <c:pt idx="2640">
                  <c:v>0.45833333333333326</c:v>
                </c:pt>
                <c:pt idx="2641">
                  <c:v>0.46599999999999997</c:v>
                </c:pt>
                <c:pt idx="2642">
                  <c:v>0.47200000000000003</c:v>
                </c:pt>
                <c:pt idx="2643">
                  <c:v>0.48166666666666663</c:v>
                </c:pt>
                <c:pt idx="2644">
                  <c:v>0.48666666666666664</c:v>
                </c:pt>
                <c:pt idx="2645">
                  <c:v>0.4993333333333333</c:v>
                </c:pt>
                <c:pt idx="2646">
                  <c:v>0.5066666666666666</c:v>
                </c:pt>
                <c:pt idx="2647">
                  <c:v>0.52066666666666661</c:v>
                </c:pt>
                <c:pt idx="2648">
                  <c:v>0.51866666666666661</c:v>
                </c:pt>
                <c:pt idx="2649">
                  <c:v>0.52766666666666662</c:v>
                </c:pt>
                <c:pt idx="2650">
                  <c:v>0.53566666666666651</c:v>
                </c:pt>
                <c:pt idx="2651">
                  <c:v>0.54699999999999993</c:v>
                </c:pt>
                <c:pt idx="2652">
                  <c:v>0.55799999999999994</c:v>
                </c:pt>
                <c:pt idx="2653">
                  <c:v>0.56933333333333325</c:v>
                </c:pt>
                <c:pt idx="2654">
                  <c:v>0.57899999999999996</c:v>
                </c:pt>
                <c:pt idx="2655">
                  <c:v>0.57999999999999996</c:v>
                </c:pt>
                <c:pt idx="2656">
                  <c:v>0.57966666666666666</c:v>
                </c:pt>
                <c:pt idx="2657">
                  <c:v>0.58233333333333337</c:v>
                </c:pt>
                <c:pt idx="2658">
                  <c:v>0.58300000000000007</c:v>
                </c:pt>
                <c:pt idx="2659">
                  <c:v>0.58766666666666678</c:v>
                </c:pt>
                <c:pt idx="2660">
                  <c:v>0.59299999999999997</c:v>
                </c:pt>
                <c:pt idx="2661">
                  <c:v>0.59100000000000008</c:v>
                </c:pt>
                <c:pt idx="2662">
                  <c:v>0.58799999999999997</c:v>
                </c:pt>
                <c:pt idx="2663">
                  <c:v>0.58633333333333348</c:v>
                </c:pt>
                <c:pt idx="2664">
                  <c:v>0.58200000000000018</c:v>
                </c:pt>
                <c:pt idx="2665">
                  <c:v>0.57533333333333347</c:v>
                </c:pt>
                <c:pt idx="2666">
                  <c:v>0.57233333333333336</c:v>
                </c:pt>
                <c:pt idx="2667">
                  <c:v>0.57533333333333347</c:v>
                </c:pt>
                <c:pt idx="2668">
                  <c:v>0.57533333333333347</c:v>
                </c:pt>
                <c:pt idx="2669">
                  <c:v>0.57433333333333347</c:v>
                </c:pt>
                <c:pt idx="2670">
                  <c:v>0.57733333333333359</c:v>
                </c:pt>
                <c:pt idx="2671">
                  <c:v>0.58200000000000018</c:v>
                </c:pt>
                <c:pt idx="2672">
                  <c:v>0.58300000000000007</c:v>
                </c:pt>
                <c:pt idx="2673">
                  <c:v>0.57666666666666666</c:v>
                </c:pt>
                <c:pt idx="2674">
                  <c:v>0.57800000000000007</c:v>
                </c:pt>
                <c:pt idx="2675">
                  <c:v>0.56966666666666677</c:v>
                </c:pt>
                <c:pt idx="2676">
                  <c:v>0.57233333333333347</c:v>
                </c:pt>
                <c:pt idx="2677">
                  <c:v>0.56600000000000017</c:v>
                </c:pt>
                <c:pt idx="2678">
                  <c:v>0.57800000000000007</c:v>
                </c:pt>
                <c:pt idx="2679">
                  <c:v>0.58666666666666667</c:v>
                </c:pt>
                <c:pt idx="2680">
                  <c:v>0.59166666666666667</c:v>
                </c:pt>
                <c:pt idx="2681">
                  <c:v>0.58566666666666667</c:v>
                </c:pt>
                <c:pt idx="2682">
                  <c:v>0.58133333333333326</c:v>
                </c:pt>
                <c:pt idx="2683">
                  <c:v>0.57799999999999996</c:v>
                </c:pt>
                <c:pt idx="2684">
                  <c:v>0.57800000000000007</c:v>
                </c:pt>
                <c:pt idx="2685">
                  <c:v>0.58866666666666678</c:v>
                </c:pt>
                <c:pt idx="2686">
                  <c:v>0.5980000000000002</c:v>
                </c:pt>
                <c:pt idx="2687">
                  <c:v>0.5973333333333336</c:v>
                </c:pt>
                <c:pt idx="2688">
                  <c:v>0.59900000000000031</c:v>
                </c:pt>
                <c:pt idx="2689">
                  <c:v>0.5953333333333336</c:v>
                </c:pt>
                <c:pt idx="2690">
                  <c:v>0.58433333333333337</c:v>
                </c:pt>
                <c:pt idx="2691">
                  <c:v>0.57766666666666677</c:v>
                </c:pt>
                <c:pt idx="2692">
                  <c:v>0.58466666666666678</c:v>
                </c:pt>
                <c:pt idx="2693">
                  <c:v>0.57900000000000007</c:v>
                </c:pt>
                <c:pt idx="2694">
                  <c:v>0.57966666666666666</c:v>
                </c:pt>
                <c:pt idx="2695">
                  <c:v>0.58433333333333326</c:v>
                </c:pt>
                <c:pt idx="2696">
                  <c:v>0.58866666666666667</c:v>
                </c:pt>
                <c:pt idx="2697">
                  <c:v>0.59200000000000008</c:v>
                </c:pt>
                <c:pt idx="2698">
                  <c:v>0.59366666666666668</c:v>
                </c:pt>
                <c:pt idx="2699">
                  <c:v>0.60099999999999987</c:v>
                </c:pt>
                <c:pt idx="2700">
                  <c:v>0.59733333333333327</c:v>
                </c:pt>
                <c:pt idx="2701">
                  <c:v>0.59133333333333338</c:v>
                </c:pt>
                <c:pt idx="2702">
                  <c:v>0.58299999999999996</c:v>
                </c:pt>
                <c:pt idx="2703">
                  <c:v>0.57733333333333337</c:v>
                </c:pt>
                <c:pt idx="2704">
                  <c:v>0.57000000000000006</c:v>
                </c:pt>
                <c:pt idx="2705">
                  <c:v>0.56100000000000005</c:v>
                </c:pt>
                <c:pt idx="2706">
                  <c:v>0.55533333333333335</c:v>
                </c:pt>
                <c:pt idx="2707">
                  <c:v>0.55033333333333334</c:v>
                </c:pt>
                <c:pt idx="2708">
                  <c:v>0.54366666666666674</c:v>
                </c:pt>
                <c:pt idx="2709">
                  <c:v>0.52733333333333332</c:v>
                </c:pt>
                <c:pt idx="2710">
                  <c:v>0.51900000000000002</c:v>
                </c:pt>
                <c:pt idx="2711">
                  <c:v>0.51666666666666672</c:v>
                </c:pt>
                <c:pt idx="2712">
                  <c:v>0.50066666666666682</c:v>
                </c:pt>
                <c:pt idx="2713">
                  <c:v>0.48900000000000005</c:v>
                </c:pt>
                <c:pt idx="2714">
                  <c:v>0.47533333333333339</c:v>
                </c:pt>
                <c:pt idx="2715">
                  <c:v>0.45399999999999996</c:v>
                </c:pt>
                <c:pt idx="2716">
                  <c:v>0.42566666666666664</c:v>
                </c:pt>
                <c:pt idx="2717">
                  <c:v>0.41066666666666668</c:v>
                </c:pt>
                <c:pt idx="2718">
                  <c:v>0.3913333333333332</c:v>
                </c:pt>
                <c:pt idx="2719">
                  <c:v>0.36999999999999994</c:v>
                </c:pt>
                <c:pt idx="2720">
                  <c:v>0.36599999999999994</c:v>
                </c:pt>
                <c:pt idx="2721">
                  <c:v>0.36766666666666664</c:v>
                </c:pt>
                <c:pt idx="2722">
                  <c:v>0.35500000000000009</c:v>
                </c:pt>
                <c:pt idx="2723">
                  <c:v>0.33999999999999997</c:v>
                </c:pt>
                <c:pt idx="2724">
                  <c:v>0.33266666666666661</c:v>
                </c:pt>
                <c:pt idx="2725">
                  <c:v>0.31333333333333335</c:v>
                </c:pt>
                <c:pt idx="2726">
                  <c:v>0.28966666666666668</c:v>
                </c:pt>
                <c:pt idx="2727">
                  <c:v>0.26266666666666671</c:v>
                </c:pt>
                <c:pt idx="2728">
                  <c:v>0.24200000000000002</c:v>
                </c:pt>
                <c:pt idx="2729">
                  <c:v>0.2176666666666667</c:v>
                </c:pt>
                <c:pt idx="2730">
                  <c:v>0.19300000000000003</c:v>
                </c:pt>
                <c:pt idx="2731">
                  <c:v>0.16933333333333336</c:v>
                </c:pt>
                <c:pt idx="2732">
                  <c:v>0.14500000000000005</c:v>
                </c:pt>
                <c:pt idx="2733">
                  <c:v>0.12700000000000006</c:v>
                </c:pt>
                <c:pt idx="2734">
                  <c:v>0.1026666666666667</c:v>
                </c:pt>
                <c:pt idx="2735">
                  <c:v>8.1666666666666693E-2</c:v>
                </c:pt>
                <c:pt idx="2736">
                  <c:v>6.5000000000000002E-2</c:v>
                </c:pt>
                <c:pt idx="2737">
                  <c:v>5.9333333333333349E-2</c:v>
                </c:pt>
                <c:pt idx="2738">
                  <c:v>4.5999999999999999E-2</c:v>
                </c:pt>
                <c:pt idx="2739">
                  <c:v>3.5333333333333349E-2</c:v>
                </c:pt>
                <c:pt idx="2740">
                  <c:v>2.8000000000000011E-2</c:v>
                </c:pt>
                <c:pt idx="2741">
                  <c:v>2.1000000000000005E-2</c:v>
                </c:pt>
                <c:pt idx="2742">
                  <c:v>1.4333333333333335E-2</c:v>
                </c:pt>
                <c:pt idx="2743">
                  <c:v>6.3333333333333323E-3</c:v>
                </c:pt>
                <c:pt idx="2744">
                  <c:v>-1.3333333333333333E-3</c:v>
                </c:pt>
                <c:pt idx="2745">
                  <c:v>-2.9999999999999927E-3</c:v>
                </c:pt>
                <c:pt idx="2746">
                  <c:v>6.3333333333333323E-3</c:v>
                </c:pt>
                <c:pt idx="2747">
                  <c:v>5.6666666666666714E-3</c:v>
                </c:pt>
                <c:pt idx="2748">
                  <c:v>1.1000000000000008E-2</c:v>
                </c:pt>
                <c:pt idx="2749">
                  <c:v>1.6E-2</c:v>
                </c:pt>
                <c:pt idx="2750">
                  <c:v>1.6333333333333332E-2</c:v>
                </c:pt>
                <c:pt idx="2751">
                  <c:v>0</c:v>
                </c:pt>
                <c:pt idx="2752">
                  <c:v>-1.8666666666666668E-2</c:v>
                </c:pt>
                <c:pt idx="2753">
                  <c:v>-3.5333333333333335E-2</c:v>
                </c:pt>
                <c:pt idx="2754">
                  <c:v>-4.5333333333333337E-2</c:v>
                </c:pt>
                <c:pt idx="2755">
                  <c:v>-6.2333333333333338E-2</c:v>
                </c:pt>
                <c:pt idx="2756">
                  <c:v>-7.6000000000000012E-2</c:v>
                </c:pt>
                <c:pt idx="2757">
                  <c:v>-7.2000000000000008E-2</c:v>
                </c:pt>
                <c:pt idx="2758">
                  <c:v>-6.8666666666666668E-2</c:v>
                </c:pt>
                <c:pt idx="2759">
                  <c:v>-6.3666666666666677E-2</c:v>
                </c:pt>
                <c:pt idx="2760">
                  <c:v>-5.2000000000000005E-2</c:v>
                </c:pt>
                <c:pt idx="2761">
                  <c:v>-4.3666666666666666E-2</c:v>
                </c:pt>
                <c:pt idx="2762">
                  <c:v>-3.7666666666666668E-2</c:v>
                </c:pt>
                <c:pt idx="2763">
                  <c:v>-3.6999999999999998E-2</c:v>
                </c:pt>
                <c:pt idx="2764">
                  <c:v>-3.2000000000000001E-2</c:v>
                </c:pt>
                <c:pt idx="2765">
                  <c:v>-2.8666666666666663E-2</c:v>
                </c:pt>
                <c:pt idx="2766">
                  <c:v>-3.4666666666666658E-2</c:v>
                </c:pt>
                <c:pt idx="2767">
                  <c:v>-4.3333333333333335E-2</c:v>
                </c:pt>
                <c:pt idx="2768">
                  <c:v>-3.8666666666666662E-2</c:v>
                </c:pt>
                <c:pt idx="2769">
                  <c:v>-3.6333333333333329E-2</c:v>
                </c:pt>
                <c:pt idx="2770">
                  <c:v>-4.7333333333333331E-2</c:v>
                </c:pt>
                <c:pt idx="2771">
                  <c:v>-4.5333333333333337E-2</c:v>
                </c:pt>
                <c:pt idx="2772">
                  <c:v>-4.533333333333333E-2</c:v>
                </c:pt>
                <c:pt idx="2773">
                  <c:v>-4.8666666666666664E-2</c:v>
                </c:pt>
                <c:pt idx="2774">
                  <c:v>-5.7000000000000002E-2</c:v>
                </c:pt>
                <c:pt idx="2775">
                  <c:v>-6.2666666666666676E-2</c:v>
                </c:pt>
                <c:pt idx="2776">
                  <c:v>-6.9999999999999993E-2</c:v>
                </c:pt>
                <c:pt idx="2777">
                  <c:v>-7.6333333333333322E-2</c:v>
                </c:pt>
                <c:pt idx="2778">
                  <c:v>-7.9666666666666636E-2</c:v>
                </c:pt>
                <c:pt idx="2779">
                  <c:v>-8.066666666666665E-2</c:v>
                </c:pt>
                <c:pt idx="2780">
                  <c:v>-8.9666666666666686E-2</c:v>
                </c:pt>
                <c:pt idx="2781">
                  <c:v>-8.2666666666666666E-2</c:v>
                </c:pt>
                <c:pt idx="2782">
                  <c:v>-6.6999999999999976E-2</c:v>
                </c:pt>
                <c:pt idx="2783">
                  <c:v>-4.4000000000000004E-2</c:v>
                </c:pt>
                <c:pt idx="2784">
                  <c:v>-3.8000000000000006E-2</c:v>
                </c:pt>
                <c:pt idx="2785">
                  <c:v>-1.9666666666666669E-2</c:v>
                </c:pt>
                <c:pt idx="2786">
                  <c:v>-6.666666666666668E-3</c:v>
                </c:pt>
                <c:pt idx="2787">
                  <c:v>-8.3333333333333367E-3</c:v>
                </c:pt>
                <c:pt idx="2788">
                  <c:v>-1.5666666666666672E-2</c:v>
                </c:pt>
                <c:pt idx="2789">
                  <c:v>-2.6333333333333337E-2</c:v>
                </c:pt>
                <c:pt idx="2790">
                  <c:v>-2.9000000000000001E-2</c:v>
                </c:pt>
                <c:pt idx="2791">
                  <c:v>-3.0999999999999996E-2</c:v>
                </c:pt>
                <c:pt idx="2792">
                  <c:v>-2.5666666666666667E-2</c:v>
                </c:pt>
                <c:pt idx="2793">
                  <c:v>-2.1666666666666664E-2</c:v>
                </c:pt>
                <c:pt idx="2794">
                  <c:v>-1.5999999999999997E-2</c:v>
                </c:pt>
                <c:pt idx="2795">
                  <c:v>-8.3333333333333367E-3</c:v>
                </c:pt>
                <c:pt idx="2796">
                  <c:v>-9.6666666666666672E-3</c:v>
                </c:pt>
                <c:pt idx="2797">
                  <c:v>-1.2333333333333333E-2</c:v>
                </c:pt>
                <c:pt idx="2798">
                  <c:v>-2.3666666666666669E-2</c:v>
                </c:pt>
                <c:pt idx="2799">
                  <c:v>-2.6000000000000002E-2</c:v>
                </c:pt>
                <c:pt idx="2800">
                  <c:v>-2.3666666666666666E-2</c:v>
                </c:pt>
                <c:pt idx="2801">
                  <c:v>-2.9666666666666668E-2</c:v>
                </c:pt>
                <c:pt idx="2802">
                  <c:v>-2.0333333333333335E-2</c:v>
                </c:pt>
                <c:pt idx="2803">
                  <c:v>-1.8000000000000002E-2</c:v>
                </c:pt>
                <c:pt idx="2804">
                  <c:v>-7.666666666666668E-3</c:v>
                </c:pt>
                <c:pt idx="2805">
                  <c:v>-3.3333333333333039E-4</c:v>
                </c:pt>
                <c:pt idx="2806">
                  <c:v>5.0000000000000027E-3</c:v>
                </c:pt>
                <c:pt idx="2807">
                  <c:v>8.333333333333335E-3</c:v>
                </c:pt>
                <c:pt idx="2808">
                  <c:v>4.3333333333333323E-3</c:v>
                </c:pt>
                <c:pt idx="2809">
                  <c:v>5.3333333333333314E-3</c:v>
                </c:pt>
                <c:pt idx="2810">
                  <c:v>2.3333333333333288E-3</c:v>
                </c:pt>
                <c:pt idx="2811">
                  <c:v>-9.9999999999999915E-4</c:v>
                </c:pt>
                <c:pt idx="2812">
                  <c:v>-9.9999999999999985E-3</c:v>
                </c:pt>
                <c:pt idx="2813">
                  <c:v>-1.1666666666666662E-2</c:v>
                </c:pt>
                <c:pt idx="2814">
                  <c:v>-1.2666666666666665E-2</c:v>
                </c:pt>
                <c:pt idx="2815">
                  <c:v>-2.7666666666666666E-2</c:v>
                </c:pt>
                <c:pt idx="2816">
                  <c:v>-2.9666666666666664E-2</c:v>
                </c:pt>
                <c:pt idx="2817">
                  <c:v>-4.466666666666666E-2</c:v>
                </c:pt>
                <c:pt idx="2818">
                  <c:v>-5.1666666666666659E-2</c:v>
                </c:pt>
                <c:pt idx="2819">
                  <c:v>-5.3999999999999999E-2</c:v>
                </c:pt>
                <c:pt idx="2820">
                  <c:v>-6.6666666666666666E-2</c:v>
                </c:pt>
                <c:pt idx="2821">
                  <c:v>-8.2666666666666666E-2</c:v>
                </c:pt>
                <c:pt idx="2822">
                  <c:v>-8.666666666666667E-2</c:v>
                </c:pt>
                <c:pt idx="2823">
                  <c:v>-8.299999999999999E-2</c:v>
                </c:pt>
                <c:pt idx="2824">
                  <c:v>-9.8000000000000004E-2</c:v>
                </c:pt>
                <c:pt idx="2825">
                  <c:v>-0.10333333333333335</c:v>
                </c:pt>
                <c:pt idx="2826">
                  <c:v>-8.7333333333333332E-2</c:v>
                </c:pt>
                <c:pt idx="2827">
                  <c:v>-6.8666666666666654E-2</c:v>
                </c:pt>
                <c:pt idx="2828">
                  <c:v>-6.0333333333333336E-2</c:v>
                </c:pt>
                <c:pt idx="2829">
                  <c:v>-6.0999999999999985E-2</c:v>
                </c:pt>
                <c:pt idx="2830">
                  <c:v>-4.8000000000000008E-2</c:v>
                </c:pt>
                <c:pt idx="2831">
                  <c:v>-4.9666666666666671E-2</c:v>
                </c:pt>
                <c:pt idx="2832">
                  <c:v>-5.1333333333333314E-2</c:v>
                </c:pt>
                <c:pt idx="2833">
                  <c:v>-4.9333333333333333E-2</c:v>
                </c:pt>
                <c:pt idx="2834">
                  <c:v>-5.4333333333333324E-2</c:v>
                </c:pt>
                <c:pt idx="2835">
                  <c:v>-5.5666666666666663E-2</c:v>
                </c:pt>
                <c:pt idx="2836">
                  <c:v>-4.9666666666666658E-2</c:v>
                </c:pt>
                <c:pt idx="2837">
                  <c:v>-4.1000000000000002E-2</c:v>
                </c:pt>
                <c:pt idx="2838">
                  <c:v>-2.8999999999999981E-2</c:v>
                </c:pt>
                <c:pt idx="2839">
                  <c:v>-2.2333333333333347E-2</c:v>
                </c:pt>
                <c:pt idx="2840">
                  <c:v>-2.0000000000000004E-2</c:v>
                </c:pt>
                <c:pt idx="2841">
                  <c:v>-2.6666666666666655E-2</c:v>
                </c:pt>
                <c:pt idx="2842">
                  <c:v>-4.4999999999999991E-2</c:v>
                </c:pt>
                <c:pt idx="2843">
                  <c:v>-7.2333333333333333E-2</c:v>
                </c:pt>
                <c:pt idx="2844">
                  <c:v>-9.7333333333333327E-2</c:v>
                </c:pt>
                <c:pt idx="2845">
                  <c:v>-0.10533333333333333</c:v>
                </c:pt>
                <c:pt idx="2846">
                  <c:v>-0.11333333333333331</c:v>
                </c:pt>
                <c:pt idx="2847">
                  <c:v>-0.10666666666666666</c:v>
                </c:pt>
                <c:pt idx="2848">
                  <c:v>-9.4666666666666677E-2</c:v>
                </c:pt>
                <c:pt idx="2849">
                  <c:v>-9.633333333333334E-2</c:v>
                </c:pt>
                <c:pt idx="2850">
                  <c:v>-7.8666666666666663E-2</c:v>
                </c:pt>
                <c:pt idx="2851">
                  <c:v>-4.8000000000000001E-2</c:v>
                </c:pt>
                <c:pt idx="2852">
                  <c:v>-4.9666666666666665E-2</c:v>
                </c:pt>
                <c:pt idx="2853">
                  <c:v>-5.266666666666666E-2</c:v>
                </c:pt>
                <c:pt idx="2854">
                  <c:v>-2.8666666666666663E-2</c:v>
                </c:pt>
                <c:pt idx="2855">
                  <c:v>-1.4333333333333319E-2</c:v>
                </c:pt>
                <c:pt idx="2856">
                  <c:v>-2.466666666666666E-2</c:v>
                </c:pt>
                <c:pt idx="2857">
                  <c:v>-3.1999999999999994E-2</c:v>
                </c:pt>
                <c:pt idx="2858">
                  <c:v>-3.3333333333333333E-2</c:v>
                </c:pt>
                <c:pt idx="2859">
                  <c:v>-3.4999999999999996E-2</c:v>
                </c:pt>
                <c:pt idx="2860">
                  <c:v>-4.7E-2</c:v>
                </c:pt>
                <c:pt idx="2861">
                  <c:v>-5.2333333333333343E-2</c:v>
                </c:pt>
                <c:pt idx="2862">
                  <c:v>-5.9666666666666673E-2</c:v>
                </c:pt>
                <c:pt idx="2863">
                  <c:v>-6.7000000000000018E-2</c:v>
                </c:pt>
                <c:pt idx="2864">
                  <c:v>-6.9000000000000006E-2</c:v>
                </c:pt>
                <c:pt idx="2865">
                  <c:v>-7.633333333333335E-2</c:v>
                </c:pt>
                <c:pt idx="2866">
                  <c:v>-8.8333333333333333E-2</c:v>
                </c:pt>
                <c:pt idx="2867">
                  <c:v>-0.10133333333333332</c:v>
                </c:pt>
                <c:pt idx="2868">
                  <c:v>-0.11666666666666667</c:v>
                </c:pt>
                <c:pt idx="2869">
                  <c:v>-0.12099999999999998</c:v>
                </c:pt>
                <c:pt idx="2870">
                  <c:v>-0.12299999999999998</c:v>
                </c:pt>
                <c:pt idx="2871">
                  <c:v>-0.11600000000000001</c:v>
                </c:pt>
                <c:pt idx="2872">
                  <c:v>-0.10033333333333336</c:v>
                </c:pt>
                <c:pt idx="2873">
                  <c:v>-7.8333333333333352E-2</c:v>
                </c:pt>
                <c:pt idx="2874">
                  <c:v>-5.3666666666666654E-2</c:v>
                </c:pt>
                <c:pt idx="2875">
                  <c:v>-4.3333333333333328E-2</c:v>
                </c:pt>
                <c:pt idx="2876">
                  <c:v>-3.4333333333333334E-2</c:v>
                </c:pt>
                <c:pt idx="2877">
                  <c:v>-3.5666666666666666E-2</c:v>
                </c:pt>
                <c:pt idx="2878">
                  <c:v>-0.04</c:v>
                </c:pt>
                <c:pt idx="2879">
                  <c:v>-4.1000000000000002E-2</c:v>
                </c:pt>
                <c:pt idx="2880">
                  <c:v>-5.7666666666666665E-2</c:v>
                </c:pt>
                <c:pt idx="2881">
                  <c:v>-7.2333333333333333E-2</c:v>
                </c:pt>
                <c:pt idx="2882">
                  <c:v>-7.2000000000000008E-2</c:v>
                </c:pt>
                <c:pt idx="2883">
                  <c:v>-7.2000000000000008E-2</c:v>
                </c:pt>
                <c:pt idx="2884">
                  <c:v>-7.9666666666666677E-2</c:v>
                </c:pt>
                <c:pt idx="2885">
                  <c:v>-8.4333333333333343E-2</c:v>
                </c:pt>
                <c:pt idx="2886">
                  <c:v>-7.8666666666666676E-2</c:v>
                </c:pt>
                <c:pt idx="2887">
                  <c:v>-8.9333333333333334E-2</c:v>
                </c:pt>
                <c:pt idx="2888">
                  <c:v>-9.0999999999999998E-2</c:v>
                </c:pt>
                <c:pt idx="2889">
                  <c:v>-9.633333333333334E-2</c:v>
                </c:pt>
                <c:pt idx="2890">
                  <c:v>-8.7333333333333332E-2</c:v>
                </c:pt>
                <c:pt idx="2891">
                  <c:v>-8.3000000000000004E-2</c:v>
                </c:pt>
                <c:pt idx="2892">
                  <c:v>-8.1333333333333341E-2</c:v>
                </c:pt>
                <c:pt idx="2893">
                  <c:v>-7.2333333333333333E-2</c:v>
                </c:pt>
                <c:pt idx="2894">
                  <c:v>-7.2333333333333333E-2</c:v>
                </c:pt>
                <c:pt idx="2895">
                  <c:v>-7.4666666666666673E-2</c:v>
                </c:pt>
                <c:pt idx="2896">
                  <c:v>-6.9666666666666668E-2</c:v>
                </c:pt>
                <c:pt idx="2897">
                  <c:v>-5.7999999999999989E-2</c:v>
                </c:pt>
                <c:pt idx="2898">
                  <c:v>-5.5333333333333332E-2</c:v>
                </c:pt>
                <c:pt idx="2899">
                  <c:v>-5.8666666666666659E-2</c:v>
                </c:pt>
                <c:pt idx="2900">
                  <c:v>-5.6666666666666664E-2</c:v>
                </c:pt>
                <c:pt idx="2901">
                  <c:v>-6.1000000000000006E-2</c:v>
                </c:pt>
                <c:pt idx="2902">
                  <c:v>-5.8666666666666666E-2</c:v>
                </c:pt>
                <c:pt idx="2903">
                  <c:v>-5.3000000000000005E-2</c:v>
                </c:pt>
                <c:pt idx="2904">
                  <c:v>-5.4333333333333338E-2</c:v>
                </c:pt>
                <c:pt idx="2905">
                  <c:v>-4.8000000000000008E-2</c:v>
                </c:pt>
                <c:pt idx="2906">
                  <c:v>-4.3666666666666666E-2</c:v>
                </c:pt>
                <c:pt idx="2907">
                  <c:v>-3.6000000000000011E-2</c:v>
                </c:pt>
                <c:pt idx="2908">
                  <c:v>-4.1000000000000009E-2</c:v>
                </c:pt>
                <c:pt idx="2909">
                  <c:v>-4.7000000000000007E-2</c:v>
                </c:pt>
                <c:pt idx="2910">
                  <c:v>-5.0333333333333334E-2</c:v>
                </c:pt>
                <c:pt idx="2911">
                  <c:v>-5.3333333333333323E-2</c:v>
                </c:pt>
                <c:pt idx="2912">
                  <c:v>-6.066666666666666E-2</c:v>
                </c:pt>
                <c:pt idx="2913">
                  <c:v>-6.133333333333333E-2</c:v>
                </c:pt>
                <c:pt idx="2914">
                  <c:v>-7.0000000000000007E-2</c:v>
                </c:pt>
                <c:pt idx="2915">
                  <c:v>-7.5666666666666674E-2</c:v>
                </c:pt>
                <c:pt idx="2916">
                  <c:v>-9.3666666666666662E-2</c:v>
                </c:pt>
                <c:pt idx="2917">
                  <c:v>-0.10099999999999999</c:v>
                </c:pt>
                <c:pt idx="2918">
                  <c:v>-9.3666666666666662E-2</c:v>
                </c:pt>
                <c:pt idx="2919">
                  <c:v>-8.6000000000000007E-2</c:v>
                </c:pt>
                <c:pt idx="2920">
                  <c:v>-8.8333333333333319E-2</c:v>
                </c:pt>
                <c:pt idx="2921">
                  <c:v>-6.8333333333333315E-2</c:v>
                </c:pt>
                <c:pt idx="2922">
                  <c:v>-6.1999999999999979E-2</c:v>
                </c:pt>
                <c:pt idx="2923">
                  <c:v>-5.2999999999999999E-2</c:v>
                </c:pt>
                <c:pt idx="2924">
                  <c:v>-4.799999999999998E-2</c:v>
                </c:pt>
                <c:pt idx="2925">
                  <c:v>-3.7666666666666654E-2</c:v>
                </c:pt>
                <c:pt idx="2926">
                  <c:v>-4.4999999999999991E-2</c:v>
                </c:pt>
                <c:pt idx="2927">
                  <c:v>-5.666666666666665E-2</c:v>
                </c:pt>
                <c:pt idx="2928">
                  <c:v>-8.199999999999999E-2</c:v>
                </c:pt>
                <c:pt idx="2929">
                  <c:v>-0.1033333333333333</c:v>
                </c:pt>
                <c:pt idx="2930">
                  <c:v>-0.1173333333333333</c:v>
                </c:pt>
                <c:pt idx="2931">
                  <c:v>-0.13833333333333331</c:v>
                </c:pt>
                <c:pt idx="2932">
                  <c:v>-0.13366666666666666</c:v>
                </c:pt>
                <c:pt idx="2933">
                  <c:v>-0.13566666666666666</c:v>
                </c:pt>
                <c:pt idx="2934">
                  <c:v>-0.13333333333333328</c:v>
                </c:pt>
                <c:pt idx="2935">
                  <c:v>-0.12899999999999998</c:v>
                </c:pt>
                <c:pt idx="2936">
                  <c:v>-0.1153333333333333</c:v>
                </c:pt>
                <c:pt idx="2937">
                  <c:v>-0.10166666666666663</c:v>
                </c:pt>
                <c:pt idx="2938">
                  <c:v>-8.6666666666666656E-2</c:v>
                </c:pt>
                <c:pt idx="2939">
                  <c:v>-6.1666666666666654E-2</c:v>
                </c:pt>
                <c:pt idx="2940">
                  <c:v>-3.2333333333333332E-2</c:v>
                </c:pt>
                <c:pt idx="2941">
                  <c:v>-1.2333333333333319E-2</c:v>
                </c:pt>
                <c:pt idx="2942">
                  <c:v>3.9999999999999975E-3</c:v>
                </c:pt>
                <c:pt idx="2943">
                  <c:v>8.6666666666666645E-3</c:v>
                </c:pt>
                <c:pt idx="2944">
                  <c:v>1.1000000000000006E-2</c:v>
                </c:pt>
                <c:pt idx="2945">
                  <c:v>1.0666666666666673E-2</c:v>
                </c:pt>
                <c:pt idx="2946">
                  <c:v>1.6333333333333349E-2</c:v>
                </c:pt>
                <c:pt idx="2947">
                  <c:v>1.3666666666666695E-2</c:v>
                </c:pt>
                <c:pt idx="2948">
                  <c:v>-6.666666666666506E-4</c:v>
                </c:pt>
                <c:pt idx="2949">
                  <c:v>-9.9999999999999846E-3</c:v>
                </c:pt>
                <c:pt idx="2950">
                  <c:v>-1.5333333333333312E-2</c:v>
                </c:pt>
                <c:pt idx="2951">
                  <c:v>-4.2000000000000003E-2</c:v>
                </c:pt>
                <c:pt idx="2952">
                  <c:v>-5.8666666666666659E-2</c:v>
                </c:pt>
                <c:pt idx="2953">
                  <c:v>-6.8999999999999992E-2</c:v>
                </c:pt>
                <c:pt idx="2954">
                  <c:v>-7.3666666666666672E-2</c:v>
                </c:pt>
                <c:pt idx="2955">
                  <c:v>-8.5666666666666655E-2</c:v>
                </c:pt>
                <c:pt idx="2956">
                  <c:v>-8.6333333333333331E-2</c:v>
                </c:pt>
                <c:pt idx="2957">
                  <c:v>-7.9666666666666677E-2</c:v>
                </c:pt>
                <c:pt idx="2958">
                  <c:v>-4.5666666666666661E-2</c:v>
                </c:pt>
                <c:pt idx="2959">
                  <c:v>-2.3666666666666662E-2</c:v>
                </c:pt>
                <c:pt idx="2960">
                  <c:v>-7.666666666666668E-3</c:v>
                </c:pt>
                <c:pt idx="2961">
                  <c:v>1.8000000000000016E-2</c:v>
                </c:pt>
                <c:pt idx="2962">
                  <c:v>1.733333333333335E-2</c:v>
                </c:pt>
                <c:pt idx="2963">
                  <c:v>1.0333333333333351E-2</c:v>
                </c:pt>
                <c:pt idx="2964">
                  <c:v>-1.3333333333333179E-3</c:v>
                </c:pt>
                <c:pt idx="2965">
                  <c:v>-1.1666666666666655E-2</c:v>
                </c:pt>
                <c:pt idx="2966">
                  <c:v>-3.5333333333333335E-2</c:v>
                </c:pt>
                <c:pt idx="2967">
                  <c:v>-5.7999999999999982E-2</c:v>
                </c:pt>
                <c:pt idx="2968">
                  <c:v>-8.066666666666665E-2</c:v>
                </c:pt>
                <c:pt idx="2969">
                  <c:v>-0.10066666666666667</c:v>
                </c:pt>
                <c:pt idx="2970">
                  <c:v>-0.12266666666666666</c:v>
                </c:pt>
                <c:pt idx="2971">
                  <c:v>-0.13833333333333331</c:v>
                </c:pt>
                <c:pt idx="2972">
                  <c:v>-0.13533333333333328</c:v>
                </c:pt>
                <c:pt idx="2973">
                  <c:v>-0.13899999999999996</c:v>
                </c:pt>
                <c:pt idx="2974">
                  <c:v>-0.13299999999999998</c:v>
                </c:pt>
                <c:pt idx="2975">
                  <c:v>-0.12866666666666665</c:v>
                </c:pt>
                <c:pt idx="2976">
                  <c:v>-0.11933333333333333</c:v>
                </c:pt>
                <c:pt idx="2977">
                  <c:v>-0.10800000000000001</c:v>
                </c:pt>
                <c:pt idx="2978">
                  <c:v>-9.7666666666666693E-2</c:v>
                </c:pt>
                <c:pt idx="2979">
                  <c:v>-8.7666666666666684E-2</c:v>
                </c:pt>
                <c:pt idx="2980">
                  <c:v>-8.8000000000000009E-2</c:v>
                </c:pt>
                <c:pt idx="2981">
                  <c:v>-8.1333333333333341E-2</c:v>
                </c:pt>
                <c:pt idx="2982">
                  <c:v>-7.1666666666666684E-2</c:v>
                </c:pt>
                <c:pt idx="2983">
                  <c:v>-7.3333333333333334E-2</c:v>
                </c:pt>
                <c:pt idx="2984">
                  <c:v>-6.8666666666666668E-2</c:v>
                </c:pt>
                <c:pt idx="2985">
                  <c:v>-5.6333333333333339E-2</c:v>
                </c:pt>
                <c:pt idx="2986">
                  <c:v>-0.05</c:v>
                </c:pt>
                <c:pt idx="2987">
                  <c:v>-5.6666666666666664E-2</c:v>
                </c:pt>
                <c:pt idx="2988">
                  <c:v>-6.6666666666666666E-2</c:v>
                </c:pt>
                <c:pt idx="2989">
                  <c:v>-7.0666666666666655E-2</c:v>
                </c:pt>
                <c:pt idx="2990">
                  <c:v>-7.6999999999999999E-2</c:v>
                </c:pt>
                <c:pt idx="2991">
                  <c:v>-7.7333333333333323E-2</c:v>
                </c:pt>
                <c:pt idx="2992">
                  <c:v>-6.6000000000000003E-2</c:v>
                </c:pt>
                <c:pt idx="2993">
                  <c:v>-5.0666666666666679E-2</c:v>
                </c:pt>
                <c:pt idx="2994">
                  <c:v>-3.3000000000000002E-2</c:v>
                </c:pt>
                <c:pt idx="2995">
                  <c:v>-1.8000000000000002E-2</c:v>
                </c:pt>
                <c:pt idx="2996">
                  <c:v>-1.0666666666666673E-2</c:v>
                </c:pt>
                <c:pt idx="2997">
                  <c:v>-2.6666666666666683E-3</c:v>
                </c:pt>
                <c:pt idx="2998">
                  <c:v>5.6666666666666714E-3</c:v>
                </c:pt>
                <c:pt idx="2999">
                  <c:v>5.6666666666666645E-3</c:v>
                </c:pt>
                <c:pt idx="3000">
                  <c:v>-3.3333333333333365E-4</c:v>
                </c:pt>
                <c:pt idx="3001">
                  <c:v>-9.6666666666666654E-3</c:v>
                </c:pt>
                <c:pt idx="3002">
                  <c:v>-2.9000000000000005E-2</c:v>
                </c:pt>
                <c:pt idx="3003">
                  <c:v>-4.1000000000000002E-2</c:v>
                </c:pt>
                <c:pt idx="3004">
                  <c:v>-5.3000000000000012E-2</c:v>
                </c:pt>
                <c:pt idx="3005">
                  <c:v>-6.2666666666666676E-2</c:v>
                </c:pt>
                <c:pt idx="3006">
                  <c:v>-7.9000000000000001E-2</c:v>
                </c:pt>
                <c:pt idx="3007">
                  <c:v>-8.3666666666666695E-2</c:v>
                </c:pt>
                <c:pt idx="3008">
                  <c:v>-9.4333333333333338E-2</c:v>
                </c:pt>
                <c:pt idx="3009">
                  <c:v>-9.5666666666666664E-2</c:v>
                </c:pt>
                <c:pt idx="3010">
                  <c:v>-9.0333333333333349E-2</c:v>
                </c:pt>
                <c:pt idx="3011">
                  <c:v>-8.3333333333333343E-2</c:v>
                </c:pt>
                <c:pt idx="3012">
                  <c:v>-7.1333333333333346E-2</c:v>
                </c:pt>
                <c:pt idx="3013">
                  <c:v>-5.633333333333336E-2</c:v>
                </c:pt>
                <c:pt idx="3014">
                  <c:v>-4.3000000000000031E-2</c:v>
                </c:pt>
                <c:pt idx="3015">
                  <c:v>-5.233333333333335E-2</c:v>
                </c:pt>
                <c:pt idx="3016">
                  <c:v>-5.0333333333333341E-2</c:v>
                </c:pt>
                <c:pt idx="3017">
                  <c:v>-4.2666666666666679E-2</c:v>
                </c:pt>
                <c:pt idx="3018">
                  <c:v>-4.1666666666666664E-2</c:v>
                </c:pt>
                <c:pt idx="3019">
                  <c:v>-4.8666666666666671E-2</c:v>
                </c:pt>
                <c:pt idx="3020">
                  <c:v>-5.8666666666666673E-2</c:v>
                </c:pt>
                <c:pt idx="3021">
                  <c:v>-6.2333333333333352E-2</c:v>
                </c:pt>
                <c:pt idx="3022">
                  <c:v>-7.7666666666666689E-2</c:v>
                </c:pt>
                <c:pt idx="3023">
                  <c:v>-9.600000000000003E-2</c:v>
                </c:pt>
                <c:pt idx="3024">
                  <c:v>-0.11400000000000005</c:v>
                </c:pt>
                <c:pt idx="3025">
                  <c:v>-0.12966666666666671</c:v>
                </c:pt>
                <c:pt idx="3026">
                  <c:v>-0.12100000000000002</c:v>
                </c:pt>
                <c:pt idx="3027">
                  <c:v>-0.12500000000000006</c:v>
                </c:pt>
                <c:pt idx="3028">
                  <c:v>-0.11366666666666668</c:v>
                </c:pt>
                <c:pt idx="3029">
                  <c:v>-0.10200000000000004</c:v>
                </c:pt>
                <c:pt idx="3030">
                  <c:v>-8.266666666666668E-2</c:v>
                </c:pt>
                <c:pt idx="3031">
                  <c:v>-7.0999999999999994E-2</c:v>
                </c:pt>
                <c:pt idx="3032">
                  <c:v>-5.4999999999999973E-2</c:v>
                </c:pt>
                <c:pt idx="3033">
                  <c:v>-3.7666666666666661E-2</c:v>
                </c:pt>
                <c:pt idx="3034">
                  <c:v>-2.5333333333333333E-2</c:v>
                </c:pt>
                <c:pt idx="3035">
                  <c:v>-1.4999999999999986E-2</c:v>
                </c:pt>
                <c:pt idx="3036">
                  <c:v>-5.000000000000001E-3</c:v>
                </c:pt>
                <c:pt idx="3037">
                  <c:v>-6.6666666666666671E-3</c:v>
                </c:pt>
                <c:pt idx="3038">
                  <c:v>-8.333333333333328E-3</c:v>
                </c:pt>
                <c:pt idx="3039">
                  <c:v>-1.5666666666666662E-2</c:v>
                </c:pt>
                <c:pt idx="3040">
                  <c:v>-3.1333333333333331E-2</c:v>
                </c:pt>
                <c:pt idx="3041">
                  <c:v>-4.1333333333333333E-2</c:v>
                </c:pt>
                <c:pt idx="3042">
                  <c:v>-4.8666666666666664E-2</c:v>
                </c:pt>
                <c:pt idx="3043">
                  <c:v>-5.6000000000000015E-2</c:v>
                </c:pt>
                <c:pt idx="3044">
                  <c:v>-6.0999999999999985E-2</c:v>
                </c:pt>
                <c:pt idx="3045">
                  <c:v>-5.2333333333333322E-2</c:v>
                </c:pt>
                <c:pt idx="3046">
                  <c:v>-4.9333333333333312E-2</c:v>
                </c:pt>
                <c:pt idx="3047">
                  <c:v>-5.7666666666666651E-2</c:v>
                </c:pt>
                <c:pt idx="3048">
                  <c:v>-6.2999999999999973E-2</c:v>
                </c:pt>
                <c:pt idx="3049">
                  <c:v>-6.8333333333333343E-2</c:v>
                </c:pt>
                <c:pt idx="3050">
                  <c:v>-6.8000000000000005E-2</c:v>
                </c:pt>
                <c:pt idx="3051">
                  <c:v>-7.4999999999999997E-2</c:v>
                </c:pt>
                <c:pt idx="3052">
                  <c:v>-7.8333333333333338E-2</c:v>
                </c:pt>
                <c:pt idx="3053">
                  <c:v>-6.8333333333333343E-2</c:v>
                </c:pt>
                <c:pt idx="3054">
                  <c:v>-5.7000000000000002E-2</c:v>
                </c:pt>
                <c:pt idx="3055">
                  <c:v>-4.6333333333333324E-2</c:v>
                </c:pt>
                <c:pt idx="3056">
                  <c:v>-5.0333333333333327E-2</c:v>
                </c:pt>
                <c:pt idx="3057">
                  <c:v>-4.6333333333333324E-2</c:v>
                </c:pt>
                <c:pt idx="3058">
                  <c:v>-5.3333333333333323E-2</c:v>
                </c:pt>
                <c:pt idx="3059">
                  <c:v>-5.7666666666666658E-2</c:v>
                </c:pt>
                <c:pt idx="3060">
                  <c:v>-6.133333333333333E-2</c:v>
                </c:pt>
                <c:pt idx="3061">
                  <c:v>-6.6333333333333341E-2</c:v>
                </c:pt>
                <c:pt idx="3062">
                  <c:v>-7.0666666666666655E-2</c:v>
                </c:pt>
                <c:pt idx="3063">
                  <c:v>-7.9000000000000015E-2</c:v>
                </c:pt>
                <c:pt idx="3064">
                  <c:v>-8.9666666666666686E-2</c:v>
                </c:pt>
                <c:pt idx="3065">
                  <c:v>-9.5000000000000015E-2</c:v>
                </c:pt>
                <c:pt idx="3066">
                  <c:v>-8.500000000000002E-2</c:v>
                </c:pt>
                <c:pt idx="3067">
                  <c:v>-7.4666666666666673E-2</c:v>
                </c:pt>
                <c:pt idx="3068">
                  <c:v>-6.8666666666666668E-2</c:v>
                </c:pt>
                <c:pt idx="3069">
                  <c:v>-6.0333333333333322E-2</c:v>
                </c:pt>
                <c:pt idx="3070">
                  <c:v>-4.9333333333333326E-2</c:v>
                </c:pt>
                <c:pt idx="3071">
                  <c:v>-4.7333333333333324E-2</c:v>
                </c:pt>
                <c:pt idx="3072">
                  <c:v>-5.0333333333333327E-2</c:v>
                </c:pt>
                <c:pt idx="3073">
                  <c:v>-5.7333333333333326E-2</c:v>
                </c:pt>
                <c:pt idx="3074">
                  <c:v>-6.3666666666666663E-2</c:v>
                </c:pt>
                <c:pt idx="3075">
                  <c:v>-6.6666666666666638E-2</c:v>
                </c:pt>
                <c:pt idx="3076">
                  <c:v>-7.333333333333332E-2</c:v>
                </c:pt>
                <c:pt idx="3077">
                  <c:v>-6.8333333333333315E-2</c:v>
                </c:pt>
                <c:pt idx="3078">
                  <c:v>-6.6000000000000003E-2</c:v>
                </c:pt>
                <c:pt idx="3079">
                  <c:v>-5.3333333333333337E-2</c:v>
                </c:pt>
                <c:pt idx="3080">
                  <c:v>-4.4666666666666667E-2</c:v>
                </c:pt>
                <c:pt idx="3081">
                  <c:v>-3.8000000000000006E-2</c:v>
                </c:pt>
                <c:pt idx="3082">
                  <c:v>-3.4333333333333334E-2</c:v>
                </c:pt>
                <c:pt idx="3083">
                  <c:v>-4.066666666666667E-2</c:v>
                </c:pt>
                <c:pt idx="3084">
                  <c:v>-4.6333333333333337E-2</c:v>
                </c:pt>
                <c:pt idx="3085">
                  <c:v>-5.5000000000000014E-2</c:v>
                </c:pt>
                <c:pt idx="3086">
                  <c:v>-6.2333333333333352E-2</c:v>
                </c:pt>
                <c:pt idx="3087">
                  <c:v>-6.4333333333333353E-2</c:v>
                </c:pt>
                <c:pt idx="3088">
                  <c:v>-6.5000000000000016E-2</c:v>
                </c:pt>
                <c:pt idx="3089">
                  <c:v>-6.3666666666666677E-2</c:v>
                </c:pt>
                <c:pt idx="3090">
                  <c:v>-6.8333333333333357E-2</c:v>
                </c:pt>
                <c:pt idx="3091">
                  <c:v>-6.4333333333333353E-2</c:v>
                </c:pt>
                <c:pt idx="3092">
                  <c:v>-6.4000000000000015E-2</c:v>
                </c:pt>
                <c:pt idx="3093">
                  <c:v>-5.7666666666666679E-2</c:v>
                </c:pt>
                <c:pt idx="3094">
                  <c:v>-4.9666666666666671E-2</c:v>
                </c:pt>
                <c:pt idx="3095">
                  <c:v>-4.4000000000000011E-2</c:v>
                </c:pt>
                <c:pt idx="3096">
                  <c:v>-4.3666666666666673E-2</c:v>
                </c:pt>
                <c:pt idx="3097">
                  <c:v>-4.3666666666666673E-2</c:v>
                </c:pt>
                <c:pt idx="3098">
                  <c:v>-4.1666666666666671E-2</c:v>
                </c:pt>
                <c:pt idx="3099">
                  <c:v>-5.0333333333333341E-2</c:v>
                </c:pt>
                <c:pt idx="3100">
                  <c:v>-5.4000000000000013E-2</c:v>
                </c:pt>
                <c:pt idx="3101">
                  <c:v>-5.800000000000001E-2</c:v>
                </c:pt>
                <c:pt idx="3102">
                  <c:v>-6.433333333333334E-2</c:v>
                </c:pt>
                <c:pt idx="3103">
                  <c:v>-6.9666666666666682E-2</c:v>
                </c:pt>
                <c:pt idx="3104">
                  <c:v>-7.9666666666666691E-2</c:v>
                </c:pt>
                <c:pt idx="3105">
                  <c:v>-8.433333333333333E-2</c:v>
                </c:pt>
                <c:pt idx="3106">
                  <c:v>-8.8666666666666658E-2</c:v>
                </c:pt>
                <c:pt idx="3107">
                  <c:v>-8.4999999999999992E-2</c:v>
                </c:pt>
                <c:pt idx="3108">
                  <c:v>-8.1333333333333313E-2</c:v>
                </c:pt>
                <c:pt idx="3109">
                  <c:v>-7.8999999999999973E-2</c:v>
                </c:pt>
                <c:pt idx="3110">
                  <c:v>-7.2333333333333319E-2</c:v>
                </c:pt>
                <c:pt idx="3111">
                  <c:v>-6.9333333333333302E-2</c:v>
                </c:pt>
                <c:pt idx="3112">
                  <c:v>-6.6333333333333314E-2</c:v>
                </c:pt>
                <c:pt idx="3113">
                  <c:v>-6.8666666666666654E-2</c:v>
                </c:pt>
                <c:pt idx="3114">
                  <c:v>-6.8333333333333329E-2</c:v>
                </c:pt>
                <c:pt idx="3115">
                  <c:v>-6.8999999999999992E-2</c:v>
                </c:pt>
                <c:pt idx="3116">
                  <c:v>-6.3333333333333325E-2</c:v>
                </c:pt>
                <c:pt idx="3117">
                  <c:v>-6.0666666666666653E-2</c:v>
                </c:pt>
                <c:pt idx="3118">
                  <c:v>-5.5333333333333325E-2</c:v>
                </c:pt>
                <c:pt idx="3119">
                  <c:v>-5.1333333333333328E-2</c:v>
                </c:pt>
                <c:pt idx="3120">
                  <c:v>-4.4333333333333322E-2</c:v>
                </c:pt>
                <c:pt idx="3121">
                  <c:v>-4.9333333333333319E-2</c:v>
                </c:pt>
                <c:pt idx="3122">
                  <c:v>-5.4666666666666655E-2</c:v>
                </c:pt>
                <c:pt idx="3123">
                  <c:v>-6.1666666666666654E-2</c:v>
                </c:pt>
                <c:pt idx="3124">
                  <c:v>-7.4666666666666659E-2</c:v>
                </c:pt>
                <c:pt idx="3125">
                  <c:v>-8.6333333333333331E-2</c:v>
                </c:pt>
                <c:pt idx="3126">
                  <c:v>-9.2999999999999985E-2</c:v>
                </c:pt>
                <c:pt idx="3127">
                  <c:v>-9.4333333333333325E-2</c:v>
                </c:pt>
                <c:pt idx="3128">
                  <c:v>-8.4666666666666654E-2</c:v>
                </c:pt>
                <c:pt idx="3129">
                  <c:v>-6.8999999999999978E-2</c:v>
                </c:pt>
                <c:pt idx="3130">
                  <c:v>-6.133333333333333E-2</c:v>
                </c:pt>
                <c:pt idx="3131">
                  <c:v>-5.4666666666666662E-2</c:v>
                </c:pt>
                <c:pt idx="3132">
                  <c:v>-4.9999999999999996E-2</c:v>
                </c:pt>
                <c:pt idx="3133">
                  <c:v>-4.7000000000000014E-2</c:v>
                </c:pt>
                <c:pt idx="3134">
                  <c:v>-3.966666666666667E-2</c:v>
                </c:pt>
                <c:pt idx="3135">
                  <c:v>-3.6000000000000004E-2</c:v>
                </c:pt>
                <c:pt idx="3136">
                  <c:v>-3.266666666666667E-2</c:v>
                </c:pt>
                <c:pt idx="3137">
                  <c:v>-3.8333333333333337E-2</c:v>
                </c:pt>
                <c:pt idx="3138">
                  <c:v>-4.133333333333334E-2</c:v>
                </c:pt>
                <c:pt idx="3139">
                  <c:v>-4.7333333333333331E-2</c:v>
                </c:pt>
                <c:pt idx="3140">
                  <c:v>-5.2666666666666667E-2</c:v>
                </c:pt>
                <c:pt idx="3141">
                  <c:v>-4.8666666666666664E-2</c:v>
                </c:pt>
                <c:pt idx="3142">
                  <c:v>-4.6333333333333331E-2</c:v>
                </c:pt>
                <c:pt idx="3143">
                  <c:v>-3.9E-2</c:v>
                </c:pt>
                <c:pt idx="3144">
                  <c:v>-4.1333333333333326E-2</c:v>
                </c:pt>
                <c:pt idx="3145">
                  <c:v>-3.5000000000000003E-2</c:v>
                </c:pt>
                <c:pt idx="3146">
                  <c:v>-4.3333333333333321E-2</c:v>
                </c:pt>
                <c:pt idx="3147">
                  <c:v>-5.1666666666666652E-2</c:v>
                </c:pt>
                <c:pt idx="3148">
                  <c:v>-6.6666666666666666E-2</c:v>
                </c:pt>
                <c:pt idx="3149">
                  <c:v>-7.966666666666665E-2</c:v>
                </c:pt>
                <c:pt idx="3150">
                  <c:v>-8.8666666666666644E-2</c:v>
                </c:pt>
                <c:pt idx="3151">
                  <c:v>-9.4666666666666649E-2</c:v>
                </c:pt>
                <c:pt idx="3152">
                  <c:v>-8.8333333333333333E-2</c:v>
                </c:pt>
                <c:pt idx="3153">
                  <c:v>-8.3333333333333343E-2</c:v>
                </c:pt>
                <c:pt idx="3154">
                  <c:v>-6.7000000000000004E-2</c:v>
                </c:pt>
                <c:pt idx="3155">
                  <c:v>-5.3000000000000005E-2</c:v>
                </c:pt>
                <c:pt idx="3156">
                  <c:v>-4.1999999999999996E-2</c:v>
                </c:pt>
                <c:pt idx="3157">
                  <c:v>-3.2999999999999995E-2</c:v>
                </c:pt>
                <c:pt idx="3158">
                  <c:v>-3.266666666666667E-2</c:v>
                </c:pt>
                <c:pt idx="3159">
                  <c:v>-3.1333333333333331E-2</c:v>
                </c:pt>
                <c:pt idx="3160">
                  <c:v>-3.0333333333333341E-2</c:v>
                </c:pt>
                <c:pt idx="3161">
                  <c:v>-2.5333333333333333E-2</c:v>
                </c:pt>
                <c:pt idx="3162">
                  <c:v>-2.1999999999999999E-2</c:v>
                </c:pt>
                <c:pt idx="3163">
                  <c:v>-1.4666666666666661E-2</c:v>
                </c:pt>
                <c:pt idx="3164">
                  <c:v>-1.1333333333333327E-2</c:v>
                </c:pt>
                <c:pt idx="3165">
                  <c:v>3.6666666666666588E-3</c:v>
                </c:pt>
                <c:pt idx="3166">
                  <c:v>1.8000000000000002E-2</c:v>
                </c:pt>
                <c:pt idx="3167">
                  <c:v>3.3000000000000002E-2</c:v>
                </c:pt>
                <c:pt idx="3168">
                  <c:v>5.2333333333333329E-2</c:v>
                </c:pt>
                <c:pt idx="3169">
                  <c:v>7.0999999999999994E-2</c:v>
                </c:pt>
                <c:pt idx="3170">
                  <c:v>9.2333333333333337E-2</c:v>
                </c:pt>
                <c:pt idx="3171">
                  <c:v>0.108</c:v>
                </c:pt>
                <c:pt idx="3172">
                  <c:v>0.13099999999999998</c:v>
                </c:pt>
                <c:pt idx="3173">
                  <c:v>0.14966666666666667</c:v>
                </c:pt>
                <c:pt idx="3174">
                  <c:v>0.17566666666666667</c:v>
                </c:pt>
                <c:pt idx="3175">
                  <c:v>0.18933333333333333</c:v>
                </c:pt>
                <c:pt idx="3176">
                  <c:v>0.20566666666666666</c:v>
                </c:pt>
                <c:pt idx="3177">
                  <c:v>0.21933333333333332</c:v>
                </c:pt>
                <c:pt idx="3178">
                  <c:v>0.23566666666666664</c:v>
                </c:pt>
                <c:pt idx="3179">
                  <c:v>0.26</c:v>
                </c:pt>
                <c:pt idx="3180">
                  <c:v>0.28699999999999998</c:v>
                </c:pt>
                <c:pt idx="3181">
                  <c:v>0.32033333333333325</c:v>
                </c:pt>
                <c:pt idx="3182">
                  <c:v>0.35266666666666663</c:v>
                </c:pt>
                <c:pt idx="3183">
                  <c:v>0.38733333333333331</c:v>
                </c:pt>
                <c:pt idx="3184">
                  <c:v>0.41799999999999998</c:v>
                </c:pt>
                <c:pt idx="3185">
                  <c:v>0.43933333333333341</c:v>
                </c:pt>
                <c:pt idx="3186">
                  <c:v>0.46466666666666673</c:v>
                </c:pt>
                <c:pt idx="3187">
                  <c:v>0.48266666666666674</c:v>
                </c:pt>
                <c:pt idx="3188">
                  <c:v>0.49933333333333335</c:v>
                </c:pt>
                <c:pt idx="3189">
                  <c:v>0.50600000000000001</c:v>
                </c:pt>
                <c:pt idx="3190">
                  <c:v>0.51366666666666672</c:v>
                </c:pt>
                <c:pt idx="3191">
                  <c:v>0.52466666666666673</c:v>
                </c:pt>
                <c:pt idx="3192">
                  <c:v>0.54100000000000004</c:v>
                </c:pt>
                <c:pt idx="3193">
                  <c:v>0.55533333333333346</c:v>
                </c:pt>
                <c:pt idx="3194">
                  <c:v>0.57633333333333348</c:v>
                </c:pt>
                <c:pt idx="3195">
                  <c:v>0.58866666666666678</c:v>
                </c:pt>
                <c:pt idx="3196">
                  <c:v>0.59766666666666679</c:v>
                </c:pt>
                <c:pt idx="3197">
                  <c:v>0.6066666666666668</c:v>
                </c:pt>
                <c:pt idx="3198">
                  <c:v>0.6193333333333334</c:v>
                </c:pt>
                <c:pt idx="3199">
                  <c:v>0.63433333333333342</c:v>
                </c:pt>
                <c:pt idx="3200">
                  <c:v>0.64266666666666661</c:v>
                </c:pt>
                <c:pt idx="3201">
                  <c:v>0.64533333333333343</c:v>
                </c:pt>
                <c:pt idx="3202">
                  <c:v>0.64233333333333331</c:v>
                </c:pt>
                <c:pt idx="3203">
                  <c:v>0.63833333333333342</c:v>
                </c:pt>
                <c:pt idx="3204">
                  <c:v>0.64000000000000012</c:v>
                </c:pt>
                <c:pt idx="3205">
                  <c:v>0.63800000000000012</c:v>
                </c:pt>
                <c:pt idx="3206">
                  <c:v>0.64700000000000013</c:v>
                </c:pt>
                <c:pt idx="3207">
                  <c:v>0.66233333333333344</c:v>
                </c:pt>
                <c:pt idx="3208">
                  <c:v>0.67700000000000016</c:v>
                </c:pt>
                <c:pt idx="3209">
                  <c:v>0.68299999999999994</c:v>
                </c:pt>
                <c:pt idx="3210">
                  <c:v>0.67766666666666664</c:v>
                </c:pt>
                <c:pt idx="3211">
                  <c:v>0.67833333333333323</c:v>
                </c:pt>
                <c:pt idx="3212">
                  <c:v>0.66900000000000004</c:v>
                </c:pt>
                <c:pt idx="3213">
                  <c:v>0.66099999999999992</c:v>
                </c:pt>
                <c:pt idx="3214">
                  <c:v>0.64899999999999991</c:v>
                </c:pt>
                <c:pt idx="3215">
                  <c:v>0.65</c:v>
                </c:pt>
                <c:pt idx="3216">
                  <c:v>0.64399999999999991</c:v>
                </c:pt>
                <c:pt idx="3217">
                  <c:v>0.64499999999999991</c:v>
                </c:pt>
                <c:pt idx="3218">
                  <c:v>0.65099999999999991</c:v>
                </c:pt>
                <c:pt idx="3219">
                  <c:v>0.65966666666666651</c:v>
                </c:pt>
                <c:pt idx="3220">
                  <c:v>0.67466666666666653</c:v>
                </c:pt>
                <c:pt idx="3221">
                  <c:v>0.68366666666666664</c:v>
                </c:pt>
                <c:pt idx="3222">
                  <c:v>0.68666666666666665</c:v>
                </c:pt>
                <c:pt idx="3223">
                  <c:v>0.68599999999999994</c:v>
                </c:pt>
                <c:pt idx="3224">
                  <c:v>0.67900000000000005</c:v>
                </c:pt>
                <c:pt idx="3225">
                  <c:v>0.66900000000000015</c:v>
                </c:pt>
                <c:pt idx="3226">
                  <c:v>0.66300000000000014</c:v>
                </c:pt>
                <c:pt idx="3227">
                  <c:v>0.66066666666666662</c:v>
                </c:pt>
                <c:pt idx="3228">
                  <c:v>0.65</c:v>
                </c:pt>
                <c:pt idx="3229">
                  <c:v>0.64899999999999991</c:v>
                </c:pt>
                <c:pt idx="3230">
                  <c:v>0.64833333333333332</c:v>
                </c:pt>
                <c:pt idx="3231">
                  <c:v>0.65566666666666673</c:v>
                </c:pt>
                <c:pt idx="3232">
                  <c:v>0.65833333333333333</c:v>
                </c:pt>
                <c:pt idx="3233">
                  <c:v>0.66333333333333344</c:v>
                </c:pt>
                <c:pt idx="3234">
                  <c:v>0.66466666666666674</c:v>
                </c:pt>
                <c:pt idx="3235">
                  <c:v>0.67400000000000004</c:v>
                </c:pt>
                <c:pt idx="3236">
                  <c:v>0.67966666666666664</c:v>
                </c:pt>
                <c:pt idx="3237">
                  <c:v>0.67900000000000005</c:v>
                </c:pt>
                <c:pt idx="3238">
                  <c:v>0.68</c:v>
                </c:pt>
                <c:pt idx="3239">
                  <c:v>0.67466666666666664</c:v>
                </c:pt>
                <c:pt idx="3240">
                  <c:v>0.67333333333333334</c:v>
                </c:pt>
                <c:pt idx="3241">
                  <c:v>0.66099999999999992</c:v>
                </c:pt>
                <c:pt idx="3242">
                  <c:v>0.64733333333333343</c:v>
                </c:pt>
                <c:pt idx="3243">
                  <c:v>0.63033333333333319</c:v>
                </c:pt>
                <c:pt idx="3244">
                  <c:v>0.61899999999999988</c:v>
                </c:pt>
                <c:pt idx="3245">
                  <c:v>0.60600000000000009</c:v>
                </c:pt>
                <c:pt idx="3246">
                  <c:v>0.59566666666666679</c:v>
                </c:pt>
                <c:pt idx="3247">
                  <c:v>0.58866666666666667</c:v>
                </c:pt>
                <c:pt idx="3248">
                  <c:v>0.57400000000000007</c:v>
                </c:pt>
                <c:pt idx="3249">
                  <c:v>0.56400000000000006</c:v>
                </c:pt>
                <c:pt idx="3250">
                  <c:v>0.54966666666666664</c:v>
                </c:pt>
                <c:pt idx="3251">
                  <c:v>0.53399999999999992</c:v>
                </c:pt>
                <c:pt idx="3252">
                  <c:v>0.52199999999999991</c:v>
                </c:pt>
                <c:pt idx="3253">
                  <c:v>0.5083333333333333</c:v>
                </c:pt>
                <c:pt idx="3254">
                  <c:v>0.49766666666666659</c:v>
                </c:pt>
                <c:pt idx="3255">
                  <c:v>0.49099999999999988</c:v>
                </c:pt>
                <c:pt idx="3256">
                  <c:v>0.48499999999999993</c:v>
                </c:pt>
                <c:pt idx="3257">
                  <c:v>0.47533333333333327</c:v>
                </c:pt>
                <c:pt idx="3258">
                  <c:v>0.46733333333333321</c:v>
                </c:pt>
                <c:pt idx="3259">
                  <c:v>0.44966666666666655</c:v>
                </c:pt>
                <c:pt idx="3260">
                  <c:v>0.42599999999999993</c:v>
                </c:pt>
                <c:pt idx="3261">
                  <c:v>0.39633333333333326</c:v>
                </c:pt>
                <c:pt idx="3262">
                  <c:v>0.36899999999999999</c:v>
                </c:pt>
                <c:pt idx="3263">
                  <c:v>0.35366666666666663</c:v>
                </c:pt>
                <c:pt idx="3264">
                  <c:v>0.33433333333333326</c:v>
                </c:pt>
                <c:pt idx="3265">
                  <c:v>0.31900000000000001</c:v>
                </c:pt>
                <c:pt idx="3266">
                  <c:v>0.30266666666666669</c:v>
                </c:pt>
                <c:pt idx="3267">
                  <c:v>0.28600000000000009</c:v>
                </c:pt>
                <c:pt idx="3268">
                  <c:v>0.26633333333333331</c:v>
                </c:pt>
                <c:pt idx="3269">
                  <c:v>0.25499999999999995</c:v>
                </c:pt>
                <c:pt idx="3270">
                  <c:v>0.23899999999999993</c:v>
                </c:pt>
                <c:pt idx="3271">
                  <c:v>0.22599999999999995</c:v>
                </c:pt>
                <c:pt idx="3272">
                  <c:v>0.21466666666666662</c:v>
                </c:pt>
                <c:pt idx="3273">
                  <c:v>0.19733333333333331</c:v>
                </c:pt>
                <c:pt idx="3274">
                  <c:v>0.17966666666666661</c:v>
                </c:pt>
                <c:pt idx="3275">
                  <c:v>0.16599999999999998</c:v>
                </c:pt>
                <c:pt idx="3276">
                  <c:v>0.14599999999999996</c:v>
                </c:pt>
                <c:pt idx="3277">
                  <c:v>0.12966666666666668</c:v>
                </c:pt>
                <c:pt idx="3278">
                  <c:v>0.11300000000000002</c:v>
                </c:pt>
                <c:pt idx="3279">
                  <c:v>9.5333333333333353E-2</c:v>
                </c:pt>
                <c:pt idx="3280">
                  <c:v>8.0666666666666692E-2</c:v>
                </c:pt>
                <c:pt idx="3281">
                  <c:v>6.4666666666666692E-2</c:v>
                </c:pt>
                <c:pt idx="3282">
                  <c:v>4.8666666666666671E-2</c:v>
                </c:pt>
                <c:pt idx="3283">
                  <c:v>4.3333333333333328E-2</c:v>
                </c:pt>
                <c:pt idx="3284">
                  <c:v>4.1666666666666664E-2</c:v>
                </c:pt>
                <c:pt idx="3285">
                  <c:v>3.0666666666666668E-2</c:v>
                </c:pt>
                <c:pt idx="3286">
                  <c:v>2.1000000000000008E-2</c:v>
                </c:pt>
                <c:pt idx="3287">
                  <c:v>1.7333333333333346E-2</c:v>
                </c:pt>
                <c:pt idx="3288">
                  <c:v>8.0000000000000019E-3</c:v>
                </c:pt>
                <c:pt idx="3289">
                  <c:v>2.6666666666666596E-3</c:v>
                </c:pt>
                <c:pt idx="3290">
                  <c:v>1.6666666666666605E-3</c:v>
                </c:pt>
                <c:pt idx="3291">
                  <c:v>-4.3333333333333392E-3</c:v>
                </c:pt>
                <c:pt idx="3292">
                  <c:v>-9.3333333333333324E-3</c:v>
                </c:pt>
                <c:pt idx="3293">
                  <c:v>-2.4333333333333328E-2</c:v>
                </c:pt>
                <c:pt idx="3294">
                  <c:v>-3.3000000000000002E-2</c:v>
                </c:pt>
                <c:pt idx="3295">
                  <c:v>-4.4999999999999998E-2</c:v>
                </c:pt>
                <c:pt idx="3296">
                  <c:v>-5.6000000000000001E-2</c:v>
                </c:pt>
                <c:pt idx="3297">
                  <c:v>-5.9000000000000004E-2</c:v>
                </c:pt>
                <c:pt idx="3298">
                  <c:v>-6.1666666666666654E-2</c:v>
                </c:pt>
                <c:pt idx="3299">
                  <c:v>-7.0000000000000007E-2</c:v>
                </c:pt>
                <c:pt idx="3300">
                  <c:v>-7.2666666666666671E-2</c:v>
                </c:pt>
                <c:pt idx="3301">
                  <c:v>-7.0666666666666669E-2</c:v>
                </c:pt>
                <c:pt idx="3302">
                  <c:v>-6.8999999999999992E-2</c:v>
                </c:pt>
                <c:pt idx="3303">
                  <c:v>-6.1666666666666668E-2</c:v>
                </c:pt>
                <c:pt idx="3304">
                  <c:v>-5.1333333333333335E-2</c:v>
                </c:pt>
                <c:pt idx="3305">
                  <c:v>-5.0666666666666658E-2</c:v>
                </c:pt>
                <c:pt idx="3306">
                  <c:v>-5.0666666666666672E-2</c:v>
                </c:pt>
                <c:pt idx="3307">
                  <c:v>-6.2333333333333331E-2</c:v>
                </c:pt>
                <c:pt idx="3308">
                  <c:v>-6.3333333333333339E-2</c:v>
                </c:pt>
                <c:pt idx="3309">
                  <c:v>-6.3666666666666677E-2</c:v>
                </c:pt>
                <c:pt idx="3310">
                  <c:v>-6.7000000000000004E-2</c:v>
                </c:pt>
                <c:pt idx="3311">
                  <c:v>-6.4000000000000001E-2</c:v>
                </c:pt>
                <c:pt idx="3312">
                  <c:v>-5.9666666666666673E-2</c:v>
                </c:pt>
                <c:pt idx="3313">
                  <c:v>-5.8666666666666673E-2</c:v>
                </c:pt>
                <c:pt idx="3314">
                  <c:v>-7.3333333333333334E-2</c:v>
                </c:pt>
                <c:pt idx="3315">
                  <c:v>-7.7000000000000013E-2</c:v>
                </c:pt>
                <c:pt idx="3316">
                  <c:v>-8.8333333333333347E-2</c:v>
                </c:pt>
                <c:pt idx="3317">
                  <c:v>-0.10233333333333335</c:v>
                </c:pt>
                <c:pt idx="3318">
                  <c:v>-0.11466666666666668</c:v>
                </c:pt>
                <c:pt idx="3319">
                  <c:v>-0.13666666666666666</c:v>
                </c:pt>
                <c:pt idx="3320">
                  <c:v>-0.15166666666666667</c:v>
                </c:pt>
                <c:pt idx="3321">
                  <c:v>-0.16866666666666669</c:v>
                </c:pt>
                <c:pt idx="3322">
                  <c:v>-0.17700000000000002</c:v>
                </c:pt>
                <c:pt idx="3323">
                  <c:v>-0.18200000000000002</c:v>
                </c:pt>
                <c:pt idx="3324">
                  <c:v>-0.19133333333333338</c:v>
                </c:pt>
                <c:pt idx="3325">
                  <c:v>-0.20333333333333334</c:v>
                </c:pt>
                <c:pt idx="3326">
                  <c:v>-0.22000000000000003</c:v>
                </c:pt>
                <c:pt idx="3327">
                  <c:v>-0.23333333333333334</c:v>
                </c:pt>
                <c:pt idx="3328">
                  <c:v>-0.252</c:v>
                </c:pt>
                <c:pt idx="3329">
                  <c:v>-0.2583333333333333</c:v>
                </c:pt>
                <c:pt idx="3330">
                  <c:v>-0.27333333333333332</c:v>
                </c:pt>
                <c:pt idx="3331">
                  <c:v>-0.29033333333333328</c:v>
                </c:pt>
                <c:pt idx="3332">
                  <c:v>-0.30733333333333329</c:v>
                </c:pt>
                <c:pt idx="3333">
                  <c:v>-0.33366666666666661</c:v>
                </c:pt>
                <c:pt idx="3334">
                  <c:v>-0.36099999999999999</c:v>
                </c:pt>
                <c:pt idx="3335">
                  <c:v>-0.38799999999999996</c:v>
                </c:pt>
                <c:pt idx="3336">
                  <c:v>-0.40733333333333321</c:v>
                </c:pt>
                <c:pt idx="3337">
                  <c:v>-0.42299999999999993</c:v>
                </c:pt>
                <c:pt idx="3338">
                  <c:v>-0.44233333333333325</c:v>
                </c:pt>
                <c:pt idx="3339">
                  <c:v>-0.46466666666666667</c:v>
                </c:pt>
                <c:pt idx="3340">
                  <c:v>-0.48766666666666669</c:v>
                </c:pt>
                <c:pt idx="3341">
                  <c:v>-0.5106666666666666</c:v>
                </c:pt>
                <c:pt idx="3342">
                  <c:v>-0.53199999999999992</c:v>
                </c:pt>
                <c:pt idx="3343">
                  <c:v>-0.54933333333333334</c:v>
                </c:pt>
                <c:pt idx="3344">
                  <c:v>-0.56199999999999994</c:v>
                </c:pt>
                <c:pt idx="3345">
                  <c:v>-0.57499999999999996</c:v>
                </c:pt>
                <c:pt idx="3346">
                  <c:v>-0.58566666666666667</c:v>
                </c:pt>
                <c:pt idx="3347">
                  <c:v>-0.60300000000000009</c:v>
                </c:pt>
                <c:pt idx="3348">
                  <c:v>-0.61733333333333329</c:v>
                </c:pt>
                <c:pt idx="3349">
                  <c:v>-0.622</c:v>
                </c:pt>
                <c:pt idx="3350">
                  <c:v>-0.6293333333333333</c:v>
                </c:pt>
                <c:pt idx="3351">
                  <c:v>-0.62833333333333341</c:v>
                </c:pt>
                <c:pt idx="3352">
                  <c:v>-0.63766666666666671</c:v>
                </c:pt>
                <c:pt idx="3353">
                  <c:v>-0.64266666666666672</c:v>
                </c:pt>
                <c:pt idx="3354">
                  <c:v>-0.65533333333333343</c:v>
                </c:pt>
                <c:pt idx="3355">
                  <c:v>-0.65666666666666673</c:v>
                </c:pt>
                <c:pt idx="3356">
                  <c:v>-0.65800000000000003</c:v>
                </c:pt>
                <c:pt idx="3357">
                  <c:v>-0.67</c:v>
                </c:pt>
                <c:pt idx="3358">
                  <c:v>-0.68333333333333346</c:v>
                </c:pt>
                <c:pt idx="3359">
                  <c:v>-0.69966666666666677</c:v>
                </c:pt>
                <c:pt idx="3360">
                  <c:v>-0.71300000000000019</c:v>
                </c:pt>
                <c:pt idx="3361">
                  <c:v>-0.7306666666666668</c:v>
                </c:pt>
                <c:pt idx="3362">
                  <c:v>-0.7326666666666668</c:v>
                </c:pt>
                <c:pt idx="3363">
                  <c:v>-0.72866666666666691</c:v>
                </c:pt>
                <c:pt idx="3364">
                  <c:v>-0.7260000000000002</c:v>
                </c:pt>
                <c:pt idx="3365">
                  <c:v>-0.7186666666666669</c:v>
                </c:pt>
                <c:pt idx="3366">
                  <c:v>-0.72066666666666668</c:v>
                </c:pt>
                <c:pt idx="3367">
                  <c:v>-0.71833333333333338</c:v>
                </c:pt>
                <c:pt idx="3368">
                  <c:v>-0.72066666666666657</c:v>
                </c:pt>
                <c:pt idx="3369">
                  <c:v>-0.71666666666666656</c:v>
                </c:pt>
                <c:pt idx="3370">
                  <c:v>-0.72166666666666657</c:v>
                </c:pt>
                <c:pt idx="3371">
                  <c:v>-0.72799999999999987</c:v>
                </c:pt>
                <c:pt idx="3372">
                  <c:v>-0.72799999999999976</c:v>
                </c:pt>
                <c:pt idx="3373">
                  <c:v>-0.73366666666666647</c:v>
                </c:pt>
                <c:pt idx="3374">
                  <c:v>-0.72733333333333328</c:v>
                </c:pt>
                <c:pt idx="3375">
                  <c:v>-0.72499999999999987</c:v>
                </c:pt>
                <c:pt idx="3376">
                  <c:v>-0.71766666666666656</c:v>
                </c:pt>
                <c:pt idx="3377">
                  <c:v>-0.70966666666666678</c:v>
                </c:pt>
                <c:pt idx="3378">
                  <c:v>-0.70533333333333348</c:v>
                </c:pt>
                <c:pt idx="3379">
                  <c:v>-0.70166666666666677</c:v>
                </c:pt>
                <c:pt idx="3380">
                  <c:v>-0.70500000000000007</c:v>
                </c:pt>
                <c:pt idx="3381">
                  <c:v>-0.70800000000000007</c:v>
                </c:pt>
                <c:pt idx="3382">
                  <c:v>-0.71666666666666667</c:v>
                </c:pt>
                <c:pt idx="3383">
                  <c:v>-0.73066666666666669</c:v>
                </c:pt>
                <c:pt idx="3384">
                  <c:v>-0.73133333333333339</c:v>
                </c:pt>
                <c:pt idx="3385">
                  <c:v>-0.7360000000000001</c:v>
                </c:pt>
                <c:pt idx="3386">
                  <c:v>-0.7363333333333334</c:v>
                </c:pt>
                <c:pt idx="3387">
                  <c:v>-0.73699999999999999</c:v>
                </c:pt>
                <c:pt idx="3388">
                  <c:v>-0.72233333333333327</c:v>
                </c:pt>
                <c:pt idx="3389">
                  <c:v>-0.71466666666666667</c:v>
                </c:pt>
                <c:pt idx="3390">
                  <c:v>-0.70333333333333337</c:v>
                </c:pt>
                <c:pt idx="3391">
                  <c:v>-0.69833333333333347</c:v>
                </c:pt>
                <c:pt idx="3392">
                  <c:v>-0.70833333333333337</c:v>
                </c:pt>
                <c:pt idx="3393">
                  <c:v>-0.71266666666666667</c:v>
                </c:pt>
                <c:pt idx="3394">
                  <c:v>-0.71666666666666667</c:v>
                </c:pt>
                <c:pt idx="3395">
                  <c:v>-0.72</c:v>
                </c:pt>
                <c:pt idx="3396">
                  <c:v>-0.71866666666666645</c:v>
                </c:pt>
                <c:pt idx="3397">
                  <c:v>-0.72099999999999986</c:v>
                </c:pt>
                <c:pt idx="3398">
                  <c:v>-0.71499999999999986</c:v>
                </c:pt>
                <c:pt idx="3399">
                  <c:v>-0.71933333333333327</c:v>
                </c:pt>
                <c:pt idx="3400">
                  <c:v>-0.70966666666666667</c:v>
                </c:pt>
                <c:pt idx="3401">
                  <c:v>-0.70466666666666655</c:v>
                </c:pt>
                <c:pt idx="3402">
                  <c:v>-0.70233333333333325</c:v>
                </c:pt>
                <c:pt idx="3403">
                  <c:v>-0.70466666666666666</c:v>
                </c:pt>
                <c:pt idx="3404">
                  <c:v>-0.71633333333333338</c:v>
                </c:pt>
                <c:pt idx="3405">
                  <c:v>-0.7203333333333336</c:v>
                </c:pt>
                <c:pt idx="3406">
                  <c:v>-0.72700000000000031</c:v>
                </c:pt>
                <c:pt idx="3407">
                  <c:v>-0.72366666666666701</c:v>
                </c:pt>
                <c:pt idx="3408">
                  <c:v>-0.7180000000000003</c:v>
                </c:pt>
                <c:pt idx="3409">
                  <c:v>-0.7133333333333336</c:v>
                </c:pt>
                <c:pt idx="3410">
                  <c:v>-0.70000000000000029</c:v>
                </c:pt>
                <c:pt idx="3411">
                  <c:v>-0.69166666666666687</c:v>
                </c:pt>
                <c:pt idx="3412">
                  <c:v>-0.67266666666666675</c:v>
                </c:pt>
                <c:pt idx="3413">
                  <c:v>-0.65533333333333321</c:v>
                </c:pt>
                <c:pt idx="3414">
                  <c:v>-0.63899999999999979</c:v>
                </c:pt>
                <c:pt idx="3415">
                  <c:v>-0.6306666666666666</c:v>
                </c:pt>
                <c:pt idx="3416">
                  <c:v>-0.62599999999999989</c:v>
                </c:pt>
                <c:pt idx="3417">
                  <c:v>-0.60933333333333328</c:v>
                </c:pt>
                <c:pt idx="3418">
                  <c:v>-0.60299999999999998</c:v>
                </c:pt>
                <c:pt idx="3419">
                  <c:v>-0.59399999999999997</c:v>
                </c:pt>
                <c:pt idx="3420">
                  <c:v>-0.58166666666666655</c:v>
                </c:pt>
                <c:pt idx="3421">
                  <c:v>-0.56099999999999994</c:v>
                </c:pt>
                <c:pt idx="3422">
                  <c:v>-0.53733333333333322</c:v>
                </c:pt>
                <c:pt idx="3423">
                  <c:v>-0.5213333333333332</c:v>
                </c:pt>
                <c:pt idx="3424">
                  <c:v>-0.5053333333333333</c:v>
                </c:pt>
                <c:pt idx="3425">
                  <c:v>-0.48899999999999993</c:v>
                </c:pt>
                <c:pt idx="3426">
                  <c:v>-0.47099999999999997</c:v>
                </c:pt>
                <c:pt idx="3427">
                  <c:v>-0.45666666666666667</c:v>
                </c:pt>
                <c:pt idx="3428">
                  <c:v>-0.4443333333333333</c:v>
                </c:pt>
                <c:pt idx="3429">
                  <c:v>-0.42066666666666669</c:v>
                </c:pt>
                <c:pt idx="3430">
                  <c:v>-0.40300000000000008</c:v>
                </c:pt>
                <c:pt idx="3431">
                  <c:v>-0.37666666666666676</c:v>
                </c:pt>
                <c:pt idx="3432">
                  <c:v>-0.35533333333333333</c:v>
                </c:pt>
                <c:pt idx="3433">
                  <c:v>-0.33033333333333326</c:v>
                </c:pt>
                <c:pt idx="3434">
                  <c:v>-0.30266666666666653</c:v>
                </c:pt>
                <c:pt idx="3435">
                  <c:v>-0.28033333333333327</c:v>
                </c:pt>
                <c:pt idx="3436">
                  <c:v>-0.25933333333333336</c:v>
                </c:pt>
                <c:pt idx="3437">
                  <c:v>-0.24666666666666667</c:v>
                </c:pt>
                <c:pt idx="3438">
                  <c:v>-0.23</c:v>
                </c:pt>
                <c:pt idx="3439">
                  <c:v>-0.22033333333333338</c:v>
                </c:pt>
                <c:pt idx="3440">
                  <c:v>-0.21300000000000005</c:v>
                </c:pt>
                <c:pt idx="3441">
                  <c:v>-0.20066666666666672</c:v>
                </c:pt>
                <c:pt idx="3442">
                  <c:v>-0.18966666666666668</c:v>
                </c:pt>
                <c:pt idx="3443">
                  <c:v>-0.17933333333333329</c:v>
                </c:pt>
                <c:pt idx="3444">
                  <c:v>-0.17066666666666663</c:v>
                </c:pt>
                <c:pt idx="3445">
                  <c:v>-0.157</c:v>
                </c:pt>
                <c:pt idx="3446">
                  <c:v>-0.14633333333333334</c:v>
                </c:pt>
                <c:pt idx="3447">
                  <c:v>-0.14400000000000002</c:v>
                </c:pt>
                <c:pt idx="3448">
                  <c:v>-0.14300000000000004</c:v>
                </c:pt>
                <c:pt idx="3449">
                  <c:v>-0.14066666666666669</c:v>
                </c:pt>
                <c:pt idx="3450">
                  <c:v>-0.14166666666666669</c:v>
                </c:pt>
                <c:pt idx="3451">
                  <c:v>-0.14033333333333334</c:v>
                </c:pt>
                <c:pt idx="3452">
                  <c:v>-0.14233333333333334</c:v>
                </c:pt>
                <c:pt idx="3453">
                  <c:v>-0.13666666666666666</c:v>
                </c:pt>
                <c:pt idx="3454">
                  <c:v>-0.12500000000000003</c:v>
                </c:pt>
                <c:pt idx="3455">
                  <c:v>-0.11166666666666666</c:v>
                </c:pt>
                <c:pt idx="3456">
                  <c:v>-9.8666666666666666E-2</c:v>
                </c:pt>
                <c:pt idx="3457">
                  <c:v>-8.6666666666666684E-2</c:v>
                </c:pt>
                <c:pt idx="3458">
                  <c:v>-7.8666666666666676E-2</c:v>
                </c:pt>
                <c:pt idx="3459">
                  <c:v>-7.5000000000000011E-2</c:v>
                </c:pt>
                <c:pt idx="3460">
                  <c:v>-7.5666666666666688E-2</c:v>
                </c:pt>
                <c:pt idx="3461">
                  <c:v>-7.9000000000000015E-2</c:v>
                </c:pt>
                <c:pt idx="3462">
                  <c:v>-8.4000000000000019E-2</c:v>
                </c:pt>
                <c:pt idx="3463">
                  <c:v>-8.5333333333333344E-2</c:v>
                </c:pt>
                <c:pt idx="3464">
                  <c:v>-9.133333333333335E-2</c:v>
                </c:pt>
                <c:pt idx="3465">
                  <c:v>-9.5333333333333353E-2</c:v>
                </c:pt>
                <c:pt idx="3466">
                  <c:v>-9.9000000000000019E-2</c:v>
                </c:pt>
                <c:pt idx="3467">
                  <c:v>-0.10233333333333336</c:v>
                </c:pt>
                <c:pt idx="3468">
                  <c:v>-0.10500000000000002</c:v>
                </c:pt>
                <c:pt idx="3469">
                  <c:v>-0.10433333333333336</c:v>
                </c:pt>
                <c:pt idx="3470">
                  <c:v>-9.9666666666666695E-2</c:v>
                </c:pt>
                <c:pt idx="3471">
                  <c:v>-9.4666666666666691E-2</c:v>
                </c:pt>
                <c:pt idx="3472">
                  <c:v>-9.5000000000000015E-2</c:v>
                </c:pt>
                <c:pt idx="3473">
                  <c:v>-9.0333333333333349E-2</c:v>
                </c:pt>
                <c:pt idx="3474">
                  <c:v>-9.0666666666666673E-2</c:v>
                </c:pt>
                <c:pt idx="3475">
                  <c:v>-8.9333333333333348E-2</c:v>
                </c:pt>
                <c:pt idx="3476">
                  <c:v>-8.7333333333333346E-2</c:v>
                </c:pt>
                <c:pt idx="3477">
                  <c:v>-8.1000000000000003E-2</c:v>
                </c:pt>
                <c:pt idx="3478">
                  <c:v>-7.3333333333333306E-2</c:v>
                </c:pt>
                <c:pt idx="3479">
                  <c:v>-6.9333333333333344E-2</c:v>
                </c:pt>
                <c:pt idx="3480">
                  <c:v>-6.3666666666666691E-2</c:v>
                </c:pt>
                <c:pt idx="3481">
                  <c:v>-5.7000000000000016E-2</c:v>
                </c:pt>
                <c:pt idx="3482">
                  <c:v>-5.1000000000000011E-2</c:v>
                </c:pt>
                <c:pt idx="3483">
                  <c:v>-4.8333333333333346E-2</c:v>
                </c:pt>
                <c:pt idx="3484">
                  <c:v>-4.9666666666666678E-2</c:v>
                </c:pt>
                <c:pt idx="3485">
                  <c:v>-5.6000000000000022E-2</c:v>
                </c:pt>
                <c:pt idx="3486">
                  <c:v>-6.3333333333333366E-2</c:v>
                </c:pt>
                <c:pt idx="3487">
                  <c:v>-6.7000000000000018E-2</c:v>
                </c:pt>
                <c:pt idx="3488">
                  <c:v>-7.2333333333333347E-2</c:v>
                </c:pt>
                <c:pt idx="3489">
                  <c:v>-7.3333333333333348E-2</c:v>
                </c:pt>
                <c:pt idx="3490">
                  <c:v>-6.7000000000000032E-2</c:v>
                </c:pt>
                <c:pt idx="3491">
                  <c:v>-6.5666666666666693E-2</c:v>
                </c:pt>
                <c:pt idx="3492">
                  <c:v>-5.8000000000000024E-2</c:v>
                </c:pt>
                <c:pt idx="3493">
                  <c:v>-5.7333333333333347E-2</c:v>
                </c:pt>
                <c:pt idx="3494">
                  <c:v>-5.233333333333335E-2</c:v>
                </c:pt>
                <c:pt idx="3495">
                  <c:v>-5.5000000000000014E-2</c:v>
                </c:pt>
                <c:pt idx="3496">
                  <c:v>-5.5666666666666677E-2</c:v>
                </c:pt>
                <c:pt idx="3497">
                  <c:v>-5.6333333333333339E-2</c:v>
                </c:pt>
                <c:pt idx="3498">
                  <c:v>-5.8666666666666666E-2</c:v>
                </c:pt>
                <c:pt idx="3499">
                  <c:v>-5.7666666666666665E-2</c:v>
                </c:pt>
                <c:pt idx="3500">
                  <c:v>-6.4333333333333326E-2</c:v>
                </c:pt>
                <c:pt idx="3501">
                  <c:v>-6.6333333333333327E-2</c:v>
                </c:pt>
                <c:pt idx="3502">
                  <c:v>-6.3666666666666677E-2</c:v>
                </c:pt>
                <c:pt idx="3503">
                  <c:v>-6.3333333333333339E-2</c:v>
                </c:pt>
                <c:pt idx="3504">
                  <c:v>-6.0666666666666667E-2</c:v>
                </c:pt>
                <c:pt idx="3505">
                  <c:v>-6.1666666666666668E-2</c:v>
                </c:pt>
                <c:pt idx="3506">
                  <c:v>-6.0333333333333336E-2</c:v>
                </c:pt>
                <c:pt idx="3507">
                  <c:v>-6.6333333333333327E-2</c:v>
                </c:pt>
                <c:pt idx="3508">
                  <c:v>-6.3666666666666677E-2</c:v>
                </c:pt>
                <c:pt idx="3509">
                  <c:v>-6.4666666666666664E-2</c:v>
                </c:pt>
                <c:pt idx="3510">
                  <c:v>-6.2666666666666662E-2</c:v>
                </c:pt>
                <c:pt idx="3511">
                  <c:v>-6.5333333333333327E-2</c:v>
                </c:pt>
                <c:pt idx="3512">
                  <c:v>-6.3666666666666677E-2</c:v>
                </c:pt>
                <c:pt idx="3513">
                  <c:v>-6.5000000000000016E-2</c:v>
                </c:pt>
                <c:pt idx="3514">
                  <c:v>-7.0000000000000007E-2</c:v>
                </c:pt>
                <c:pt idx="3515">
                  <c:v>-7.2000000000000008E-2</c:v>
                </c:pt>
                <c:pt idx="3516">
                  <c:v>-7.2000000000000008E-2</c:v>
                </c:pt>
                <c:pt idx="3517">
                  <c:v>-6.9666666666666696E-2</c:v>
                </c:pt>
                <c:pt idx="3518">
                  <c:v>-6.5000000000000002E-2</c:v>
                </c:pt>
                <c:pt idx="3519">
                  <c:v>-6.7333333333333342E-2</c:v>
                </c:pt>
                <c:pt idx="3520">
                  <c:v>-6.9000000000000006E-2</c:v>
                </c:pt>
                <c:pt idx="3521">
                  <c:v>-7.0333333333333345E-2</c:v>
                </c:pt>
                <c:pt idx="3522">
                  <c:v>-7.2666666666666671E-2</c:v>
                </c:pt>
                <c:pt idx="3523">
                  <c:v>-7.4333333333333335E-2</c:v>
                </c:pt>
                <c:pt idx="3524">
                  <c:v>-6.9333333333333316E-2</c:v>
                </c:pt>
                <c:pt idx="3525">
                  <c:v>-8.033333333333334E-2</c:v>
                </c:pt>
                <c:pt idx="3526">
                  <c:v>-7.4000000000000024E-2</c:v>
                </c:pt>
                <c:pt idx="3527">
                  <c:v>-7.3000000000000009E-2</c:v>
                </c:pt>
                <c:pt idx="3528">
                  <c:v>-7.6000000000000012E-2</c:v>
                </c:pt>
                <c:pt idx="3529">
                  <c:v>-7.4999999999999997E-2</c:v>
                </c:pt>
                <c:pt idx="3530">
                  <c:v>-6.8999999999999992E-2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6-4F48-80A2-F03C0C1B38F9}"/>
            </c:ext>
          </c:extLst>
        </c:ser>
        <c:ser>
          <c:idx val="3"/>
          <c:order val="2"/>
          <c:tx>
            <c:strRef>
              <c:f>A_sample!$M$28</c:f>
              <c:strCache>
                <c:ptCount val="1"/>
                <c:pt idx="0">
                  <c:v>V_z corrected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A_sample!$M$29:$M$3560</c:f>
              <c:numCache>
                <c:formatCode>0.0000000</c:formatCode>
                <c:ptCount val="3532"/>
                <c:pt idx="0" formatCode="0">
                  <c:v>0</c:v>
                </c:pt>
                <c:pt idx="1">
                  <c:v>8.972201979390638E-4</c:v>
                </c:pt>
                <c:pt idx="2">
                  <c:v>8.0444039587812739E-4</c:v>
                </c:pt>
                <c:pt idx="3">
                  <c:v>6.6766059381719077E-4</c:v>
                </c:pt>
                <c:pt idx="4">
                  <c:v>4.263807917562546E-4</c:v>
                </c:pt>
                <c:pt idx="5">
                  <c:v>1.6310098969531811E-4</c:v>
                </c:pt>
                <c:pt idx="6">
                  <c:v>-4.5178812365618019E-5</c:v>
                </c:pt>
                <c:pt idx="7">
                  <c:v>-1.3795861442655421E-4</c:v>
                </c:pt>
                <c:pt idx="8">
                  <c:v>-7.6738416487490786E-5</c:v>
                </c:pt>
                <c:pt idx="9">
                  <c:v>9.8178145157266396E-7</c:v>
                </c:pt>
                <c:pt idx="10">
                  <c:v>-2.5798020609363878E-5</c:v>
                </c:pt>
                <c:pt idx="11">
                  <c:v>-2.5057782267030068E-4</c:v>
                </c:pt>
                <c:pt idx="12">
                  <c:v>-6.9535762473123762E-4</c:v>
                </c:pt>
                <c:pt idx="13">
                  <c:v>-1.3326374267921745E-3</c:v>
                </c:pt>
                <c:pt idx="14">
                  <c:v>-2.0524172288531118E-3</c:v>
                </c:pt>
                <c:pt idx="15">
                  <c:v>-2.5851970309140491E-3</c:v>
                </c:pt>
                <c:pt idx="16">
                  <c:v>-2.7824768329749857E-3</c:v>
                </c:pt>
                <c:pt idx="17">
                  <c:v>-2.7322566350359229E-3</c:v>
                </c:pt>
                <c:pt idx="18">
                  <c:v>-2.7260364370968598E-3</c:v>
                </c:pt>
                <c:pt idx="19">
                  <c:v>-2.9343162391577962E-3</c:v>
                </c:pt>
                <c:pt idx="20">
                  <c:v>-3.2690960412187333E-3</c:v>
                </c:pt>
                <c:pt idx="21">
                  <c:v>-3.6148758432796701E-3</c:v>
                </c:pt>
                <c:pt idx="22">
                  <c:v>-3.7461556453406075E-3</c:v>
                </c:pt>
                <c:pt idx="23">
                  <c:v>-3.6574354474015443E-3</c:v>
                </c:pt>
                <c:pt idx="24">
                  <c:v>-3.5302152494624808E-3</c:v>
                </c:pt>
                <c:pt idx="25">
                  <c:v>-3.4029950515234173E-3</c:v>
                </c:pt>
                <c:pt idx="26">
                  <c:v>-3.2207748535843543E-3</c:v>
                </c:pt>
                <c:pt idx="27">
                  <c:v>-2.8185546556452907E-3</c:v>
                </c:pt>
                <c:pt idx="28">
                  <c:v>-1.9818344577062271E-3</c:v>
                </c:pt>
                <c:pt idx="29">
                  <c:v>-5.8961425976716332E-4</c:v>
                </c:pt>
                <c:pt idx="30">
                  <c:v>1.2811059381719005E-3</c:v>
                </c:pt>
                <c:pt idx="31">
                  <c:v>3.4708261361109643E-3</c:v>
                </c:pt>
                <c:pt idx="32">
                  <c:v>5.8585463340500282E-3</c:v>
                </c:pt>
                <c:pt idx="33">
                  <c:v>8.3122665319890921E-3</c:v>
                </c:pt>
                <c:pt idx="34">
                  <c:v>1.0633986729928158E-2</c:v>
                </c:pt>
                <c:pt idx="35">
                  <c:v>1.2647706927867222E-2</c:v>
                </c:pt>
                <c:pt idx="36">
                  <c:v>1.4336927125806287E-2</c:v>
                </c:pt>
                <c:pt idx="37">
                  <c:v>1.568514732374535E-2</c:v>
                </c:pt>
                <c:pt idx="38">
                  <c:v>1.6648367521684415E-2</c:v>
                </c:pt>
                <c:pt idx="39">
                  <c:v>1.7259587719623479E-2</c:v>
                </c:pt>
                <c:pt idx="40">
                  <c:v>1.7518807917562544E-2</c:v>
                </c:pt>
                <c:pt idx="41">
                  <c:v>1.7508528115501611E-2</c:v>
                </c:pt>
                <c:pt idx="42">
                  <c:v>1.7305748313440675E-2</c:v>
                </c:pt>
                <c:pt idx="43">
                  <c:v>1.6987468511379739E-2</c:v>
                </c:pt>
                <c:pt idx="44">
                  <c:v>1.6641688709318803E-2</c:v>
                </c:pt>
                <c:pt idx="45">
                  <c:v>1.6273908907257866E-2</c:v>
                </c:pt>
                <c:pt idx="46">
                  <c:v>1.588962910519693E-2</c:v>
                </c:pt>
                <c:pt idx="47">
                  <c:v>1.5587849303135995E-2</c:v>
                </c:pt>
                <c:pt idx="48">
                  <c:v>1.5533569501075059E-2</c:v>
                </c:pt>
                <c:pt idx="49">
                  <c:v>1.5726789699014122E-2</c:v>
                </c:pt>
                <c:pt idx="50">
                  <c:v>1.6090509896953185E-2</c:v>
                </c:pt>
                <c:pt idx="51">
                  <c:v>1.6481730094892247E-2</c:v>
                </c:pt>
                <c:pt idx="52">
                  <c:v>1.676295029283131E-2</c:v>
                </c:pt>
                <c:pt idx="53">
                  <c:v>1.6972670490770374E-2</c:v>
                </c:pt>
                <c:pt idx="54">
                  <c:v>1.7242890688709437E-2</c:v>
                </c:pt>
                <c:pt idx="55">
                  <c:v>1.7606610886648503E-2</c:v>
                </c:pt>
                <c:pt idx="56">
                  <c:v>1.8036331084587569E-2</c:v>
                </c:pt>
                <c:pt idx="57">
                  <c:v>1.8455051282526634E-2</c:v>
                </c:pt>
                <c:pt idx="58">
                  <c:v>1.8565771480465697E-2</c:v>
                </c:pt>
                <c:pt idx="59">
                  <c:v>1.8192491678404761E-2</c:v>
                </c:pt>
                <c:pt idx="60">
                  <c:v>1.7395711876343825E-2</c:v>
                </c:pt>
                <c:pt idx="61">
                  <c:v>1.632943207428289E-2</c:v>
                </c:pt>
                <c:pt idx="62">
                  <c:v>1.5164152272221953E-2</c:v>
                </c:pt>
                <c:pt idx="63">
                  <c:v>1.4004372470161017E-2</c:v>
                </c:pt>
                <c:pt idx="64">
                  <c:v>1.2971092668100082E-2</c:v>
                </c:pt>
                <c:pt idx="65">
                  <c:v>1.2091812866039147E-2</c:v>
                </c:pt>
                <c:pt idx="66">
                  <c:v>1.1416033063978211E-2</c:v>
                </c:pt>
                <c:pt idx="67">
                  <c:v>1.0982253261917275E-2</c:v>
                </c:pt>
                <c:pt idx="68">
                  <c:v>1.0724473459856339E-2</c:v>
                </c:pt>
                <c:pt idx="69">
                  <c:v>1.0730693657795403E-2</c:v>
                </c:pt>
                <c:pt idx="70">
                  <c:v>1.1050413855734466E-2</c:v>
                </c:pt>
                <c:pt idx="71">
                  <c:v>1.154613405367353E-2</c:v>
                </c:pt>
                <c:pt idx="72">
                  <c:v>1.2113354251612595E-2</c:v>
                </c:pt>
                <c:pt idx="73">
                  <c:v>1.2697074449551659E-2</c:v>
                </c:pt>
                <c:pt idx="74">
                  <c:v>1.3115794647490723E-2</c:v>
                </c:pt>
                <c:pt idx="75">
                  <c:v>1.3254014845429787E-2</c:v>
                </c:pt>
                <c:pt idx="76">
                  <c:v>1.3194235043368851E-2</c:v>
                </c:pt>
                <c:pt idx="77">
                  <c:v>1.2996955241307916E-2</c:v>
                </c:pt>
                <c:pt idx="78">
                  <c:v>1.2645675439246979E-2</c:v>
                </c:pt>
                <c:pt idx="79">
                  <c:v>1.2063395637186043E-2</c:v>
                </c:pt>
                <c:pt idx="80">
                  <c:v>1.1343615835125106E-2</c:v>
                </c:pt>
                <c:pt idx="81">
                  <c:v>1.0860336033064169E-2</c:v>
                </c:pt>
                <c:pt idx="82">
                  <c:v>1.0762056231003233E-2</c:v>
                </c:pt>
                <c:pt idx="83">
                  <c:v>1.1010276428942296E-2</c:v>
                </c:pt>
                <c:pt idx="84">
                  <c:v>1.1318996626881359E-2</c:v>
                </c:pt>
                <c:pt idx="85">
                  <c:v>1.1418716824820423E-2</c:v>
                </c:pt>
                <c:pt idx="86">
                  <c:v>1.1353437022759486E-2</c:v>
                </c:pt>
                <c:pt idx="87">
                  <c:v>1.129915722069855E-2</c:v>
                </c:pt>
                <c:pt idx="88">
                  <c:v>1.1343877418637613E-2</c:v>
                </c:pt>
                <c:pt idx="89">
                  <c:v>1.1537097616576676E-2</c:v>
                </c:pt>
                <c:pt idx="90">
                  <c:v>1.218131781451574E-2</c:v>
                </c:pt>
                <c:pt idx="91">
                  <c:v>1.3529538012454805E-2</c:v>
                </c:pt>
                <c:pt idx="92">
                  <c:v>1.548825821039387E-2</c:v>
                </c:pt>
                <c:pt idx="93">
                  <c:v>1.7809978408332934E-2</c:v>
                </c:pt>
                <c:pt idx="94">
                  <c:v>2.0373698606271997E-2</c:v>
                </c:pt>
                <c:pt idx="95">
                  <c:v>2.2920918804211061E-2</c:v>
                </c:pt>
                <c:pt idx="96">
                  <c:v>2.4918139002150126E-2</c:v>
                </c:pt>
                <c:pt idx="97">
                  <c:v>2.620585920008919E-2</c:v>
                </c:pt>
                <c:pt idx="98">
                  <c:v>2.6877579398028255E-2</c:v>
                </c:pt>
                <c:pt idx="99">
                  <c:v>2.6850799595967319E-2</c:v>
                </c:pt>
                <c:pt idx="100">
                  <c:v>2.6147519793906383E-2</c:v>
                </c:pt>
                <c:pt idx="101">
                  <c:v>2.4894239991845448E-2</c:v>
                </c:pt>
                <c:pt idx="102">
                  <c:v>2.3327460189784512E-2</c:v>
                </c:pt>
                <c:pt idx="103">
                  <c:v>2.1678180387723577E-2</c:v>
                </c:pt>
                <c:pt idx="104">
                  <c:v>2.0309400585662642E-2</c:v>
                </c:pt>
                <c:pt idx="105">
                  <c:v>1.9243120783601707E-2</c:v>
                </c:pt>
                <c:pt idx="106">
                  <c:v>1.814384098154077E-2</c:v>
                </c:pt>
                <c:pt idx="107">
                  <c:v>1.6703561179479832E-2</c:v>
                </c:pt>
                <c:pt idx="108">
                  <c:v>1.4872781377418896E-2</c:v>
                </c:pt>
                <c:pt idx="109">
                  <c:v>1.3058501575357959E-2</c:v>
                </c:pt>
                <c:pt idx="110">
                  <c:v>1.1497221773297024E-2</c:v>
                </c:pt>
                <c:pt idx="111">
                  <c:v>1.0078941971236087E-2</c:v>
                </c:pt>
                <c:pt idx="112">
                  <c:v>8.649662169175152E-3</c:v>
                </c:pt>
                <c:pt idx="113">
                  <c:v>7.2588823671142144E-3</c:v>
                </c:pt>
                <c:pt idx="114">
                  <c:v>6.1871025650532775E-3</c:v>
                </c:pt>
                <c:pt idx="115">
                  <c:v>5.7313227629923408E-3</c:v>
                </c:pt>
                <c:pt idx="116">
                  <c:v>5.8805429609314038E-3</c:v>
                </c:pt>
                <c:pt idx="117">
                  <c:v>6.3762631588704672E-3</c:v>
                </c:pt>
                <c:pt idx="118">
                  <c:v>7.201983356809531E-3</c:v>
                </c:pt>
                <c:pt idx="119">
                  <c:v>8.2312035547485955E-3</c:v>
                </c:pt>
                <c:pt idx="120">
                  <c:v>9.0404237526876593E-3</c:v>
                </c:pt>
                <c:pt idx="121">
                  <c:v>9.2941439506267227E-3</c:v>
                </c:pt>
                <c:pt idx="122">
                  <c:v>9.0748641485657866E-3</c:v>
                </c:pt>
                <c:pt idx="123">
                  <c:v>8.5310843465048487E-3</c:v>
                </c:pt>
                <c:pt idx="124">
                  <c:v>7.6848045444439109E-3</c:v>
                </c:pt>
                <c:pt idx="125">
                  <c:v>6.8000247423829737E-3</c:v>
                </c:pt>
                <c:pt idx="126">
                  <c:v>6.2012449403220354E-3</c:v>
                </c:pt>
                <c:pt idx="127">
                  <c:v>5.9929651382610982E-3</c:v>
                </c:pt>
                <c:pt idx="128">
                  <c:v>6.0761853362001619E-3</c:v>
                </c:pt>
                <c:pt idx="129">
                  <c:v>6.3629055341392253E-3</c:v>
                </c:pt>
                <c:pt idx="130">
                  <c:v>6.8531257320782893E-3</c:v>
                </c:pt>
                <c:pt idx="131">
                  <c:v>7.8218459300173539E-3</c:v>
                </c:pt>
                <c:pt idx="132">
                  <c:v>9.4175661279564185E-3</c:v>
                </c:pt>
                <c:pt idx="133">
                  <c:v>1.1090286325895484E-2</c:v>
                </c:pt>
                <c:pt idx="134">
                  <c:v>1.2328506523834548E-2</c:v>
                </c:pt>
                <c:pt idx="135">
                  <c:v>1.3368726721773612E-2</c:v>
                </c:pt>
                <c:pt idx="136">
                  <c:v>1.4727946919712676E-2</c:v>
                </c:pt>
                <c:pt idx="137">
                  <c:v>1.6747167117651739E-2</c:v>
                </c:pt>
                <c:pt idx="138">
                  <c:v>1.9283387315590803E-2</c:v>
                </c:pt>
                <c:pt idx="139">
                  <c:v>2.1935107513529867E-2</c:v>
                </c:pt>
                <c:pt idx="140">
                  <c:v>2.4526327711468929E-2</c:v>
                </c:pt>
                <c:pt idx="141">
                  <c:v>2.7040547909407995E-2</c:v>
                </c:pt>
                <c:pt idx="142">
                  <c:v>2.9279768107347059E-2</c:v>
                </c:pt>
                <c:pt idx="143">
                  <c:v>3.0897488305286123E-2</c:v>
                </c:pt>
                <c:pt idx="144">
                  <c:v>3.2086208503225189E-2</c:v>
                </c:pt>
                <c:pt idx="145">
                  <c:v>3.2983428701164254E-2</c:v>
                </c:pt>
                <c:pt idx="146">
                  <c:v>3.3369148899103321E-2</c:v>
                </c:pt>
                <c:pt idx="147">
                  <c:v>3.3105869097042384E-2</c:v>
                </c:pt>
                <c:pt idx="148">
                  <c:v>3.230358929498145E-2</c:v>
                </c:pt>
                <c:pt idx="149">
                  <c:v>3.1429809492920513E-2</c:v>
                </c:pt>
                <c:pt idx="150">
                  <c:v>3.0523029690859578E-2</c:v>
                </c:pt>
                <c:pt idx="151">
                  <c:v>2.9489749888798641E-2</c:v>
                </c:pt>
                <c:pt idx="152">
                  <c:v>2.8593970086737707E-2</c:v>
                </c:pt>
                <c:pt idx="153">
                  <c:v>2.8088690284676771E-2</c:v>
                </c:pt>
                <c:pt idx="154">
                  <c:v>2.7962910482615837E-2</c:v>
                </c:pt>
                <c:pt idx="155">
                  <c:v>2.7941630680554903E-2</c:v>
                </c:pt>
                <c:pt idx="156">
                  <c:v>2.8145850878493965E-2</c:v>
                </c:pt>
                <c:pt idx="157">
                  <c:v>2.8735071076433027E-2</c:v>
                </c:pt>
                <c:pt idx="158">
                  <c:v>2.9610291274372091E-2</c:v>
                </c:pt>
                <c:pt idx="159">
                  <c:v>3.0782511472311154E-2</c:v>
                </c:pt>
                <c:pt idx="160">
                  <c:v>3.2240731670250218E-2</c:v>
                </c:pt>
                <c:pt idx="161">
                  <c:v>3.3643951868189283E-2</c:v>
                </c:pt>
                <c:pt idx="162">
                  <c:v>3.455767206612835E-2</c:v>
                </c:pt>
                <c:pt idx="163">
                  <c:v>3.5344892264067417E-2</c:v>
                </c:pt>
                <c:pt idx="164">
                  <c:v>3.6319112462006482E-2</c:v>
                </c:pt>
                <c:pt idx="165">
                  <c:v>3.7243832659945547E-2</c:v>
                </c:pt>
                <c:pt idx="166">
                  <c:v>3.7860552857884609E-2</c:v>
                </c:pt>
                <c:pt idx="167">
                  <c:v>3.8147273055823674E-2</c:v>
                </c:pt>
                <c:pt idx="168">
                  <c:v>3.8527493253762736E-2</c:v>
                </c:pt>
                <c:pt idx="169">
                  <c:v>3.9182713451701802E-2</c:v>
                </c:pt>
                <c:pt idx="170">
                  <c:v>3.9969933649640868E-2</c:v>
                </c:pt>
                <c:pt idx="171">
                  <c:v>4.0779153847579935E-2</c:v>
                </c:pt>
                <c:pt idx="172">
                  <c:v>4.1775374045519002E-2</c:v>
                </c:pt>
                <c:pt idx="173">
                  <c:v>4.3118094243458069E-2</c:v>
                </c:pt>
                <c:pt idx="174">
                  <c:v>4.4565314441397136E-2</c:v>
                </c:pt>
                <c:pt idx="175">
                  <c:v>4.6073034639336201E-2</c:v>
                </c:pt>
                <c:pt idx="176">
                  <c:v>4.7861254837275262E-2</c:v>
                </c:pt>
                <c:pt idx="177">
                  <c:v>5.0012475035214325E-2</c:v>
                </c:pt>
                <c:pt idx="178">
                  <c:v>5.2251695233153386E-2</c:v>
                </c:pt>
                <c:pt idx="179">
                  <c:v>5.424341543109245E-2</c:v>
                </c:pt>
                <c:pt idx="180">
                  <c:v>5.6207635629031513E-2</c:v>
                </c:pt>
                <c:pt idx="181">
                  <c:v>5.832035582697058E-2</c:v>
                </c:pt>
                <c:pt idx="182">
                  <c:v>6.0130576024909642E-2</c:v>
                </c:pt>
                <c:pt idx="183">
                  <c:v>6.133579622284871E-2</c:v>
                </c:pt>
                <c:pt idx="184">
                  <c:v>6.2117516420787777E-2</c:v>
                </c:pt>
                <c:pt idx="185">
                  <c:v>6.2844236618726831E-2</c:v>
                </c:pt>
                <c:pt idx="186">
                  <c:v>6.3570956816665886E-2</c:v>
                </c:pt>
                <c:pt idx="187">
                  <c:v>6.4138177014604947E-2</c:v>
                </c:pt>
                <c:pt idx="188">
                  <c:v>6.4666897212544011E-2</c:v>
                </c:pt>
                <c:pt idx="189">
                  <c:v>6.5289117410483072E-2</c:v>
                </c:pt>
                <c:pt idx="190">
                  <c:v>6.6004837608422129E-2</c:v>
                </c:pt>
                <c:pt idx="191">
                  <c:v>6.6924057806361181E-2</c:v>
                </c:pt>
                <c:pt idx="192">
                  <c:v>6.8228278004300244E-2</c:v>
                </c:pt>
                <c:pt idx="193">
                  <c:v>6.9840498202239296E-2</c:v>
                </c:pt>
                <c:pt idx="194">
                  <c:v>7.1535218400178346E-2</c:v>
                </c:pt>
                <c:pt idx="195">
                  <c:v>7.3389438598117404E-2</c:v>
                </c:pt>
                <c:pt idx="196">
                  <c:v>7.5507658796056462E-2</c:v>
                </c:pt>
                <c:pt idx="197">
                  <c:v>7.7823878993995524E-2</c:v>
                </c:pt>
                <c:pt idx="198">
                  <c:v>8.0085099191934586E-2</c:v>
                </c:pt>
                <c:pt idx="199">
                  <c:v>8.2120819389873645E-2</c:v>
                </c:pt>
                <c:pt idx="200">
                  <c:v>8.3826539587812707E-2</c:v>
                </c:pt>
                <c:pt idx="201">
                  <c:v>8.4921759785751769E-2</c:v>
                </c:pt>
                <c:pt idx="202">
                  <c:v>8.539547998369082E-2</c:v>
                </c:pt>
                <c:pt idx="203">
                  <c:v>8.5506200181629882E-2</c:v>
                </c:pt>
                <c:pt idx="204">
                  <c:v>8.5286920379568934E-2</c:v>
                </c:pt>
                <c:pt idx="205">
                  <c:v>8.4605640577507996E-2</c:v>
                </c:pt>
                <c:pt idx="206">
                  <c:v>8.3363360775447051E-2</c:v>
                </c:pt>
                <c:pt idx="207">
                  <c:v>8.1620580973386106E-2</c:v>
                </c:pt>
                <c:pt idx="208">
                  <c:v>7.9674301171325165E-2</c:v>
                </c:pt>
                <c:pt idx="209">
                  <c:v>7.7706021369264217E-2</c:v>
                </c:pt>
                <c:pt idx="210">
                  <c:v>7.5682741567203268E-2</c:v>
                </c:pt>
                <c:pt idx="211">
                  <c:v>7.3653961765142328E-2</c:v>
                </c:pt>
                <c:pt idx="212">
                  <c:v>7.180668196308139E-2</c:v>
                </c:pt>
                <c:pt idx="213">
                  <c:v>7.0146402161020444E-2</c:v>
                </c:pt>
                <c:pt idx="214">
                  <c:v>6.8590622358959505E-2</c:v>
                </c:pt>
                <c:pt idx="215">
                  <c:v>6.7133842556898568E-2</c:v>
                </c:pt>
                <c:pt idx="216">
                  <c:v>6.5715562754837628E-2</c:v>
                </c:pt>
                <c:pt idx="217">
                  <c:v>6.4374282952776696E-2</c:v>
                </c:pt>
                <c:pt idx="218">
                  <c:v>6.3187003150715751E-2</c:v>
                </c:pt>
                <c:pt idx="219">
                  <c:v>6.2098723348654815E-2</c:v>
                </c:pt>
                <c:pt idx="220">
                  <c:v>6.0955443546593879E-2</c:v>
                </c:pt>
                <c:pt idx="221">
                  <c:v>5.958666374453294E-2</c:v>
                </c:pt>
                <c:pt idx="222">
                  <c:v>5.8003383942472002E-2</c:v>
                </c:pt>
                <c:pt idx="223">
                  <c:v>5.6332104140411066E-2</c:v>
                </c:pt>
                <c:pt idx="224">
                  <c:v>5.4754324338350133E-2</c:v>
                </c:pt>
                <c:pt idx="225">
                  <c:v>5.3292044536289197E-2</c:v>
                </c:pt>
                <c:pt idx="226">
                  <c:v>5.1961764734228262E-2</c:v>
                </c:pt>
                <c:pt idx="227">
                  <c:v>5.0796484932167325E-2</c:v>
                </c:pt>
                <c:pt idx="228">
                  <c:v>4.9774205130106393E-2</c:v>
                </c:pt>
                <c:pt idx="229">
                  <c:v>4.8971925328045458E-2</c:v>
                </c:pt>
                <c:pt idx="230">
                  <c:v>4.8549145525984522E-2</c:v>
                </c:pt>
                <c:pt idx="231">
                  <c:v>4.8764365723923585E-2</c:v>
                </c:pt>
                <c:pt idx="232">
                  <c:v>4.9562585921862648E-2</c:v>
                </c:pt>
                <c:pt idx="233">
                  <c:v>5.0723806119801713E-2</c:v>
                </c:pt>
                <c:pt idx="234">
                  <c:v>5.2182026317740778E-2</c:v>
                </c:pt>
                <c:pt idx="235">
                  <c:v>5.4036246515679842E-2</c:v>
                </c:pt>
                <c:pt idx="236">
                  <c:v>5.6500966713618907E-2</c:v>
                </c:pt>
                <c:pt idx="237">
                  <c:v>5.9455186911557968E-2</c:v>
                </c:pt>
                <c:pt idx="238">
                  <c:v>6.2557907109497032E-2</c:v>
                </c:pt>
                <c:pt idx="239">
                  <c:v>6.5495627307436091E-2</c:v>
                </c:pt>
                <c:pt idx="240">
                  <c:v>6.8196847505375149E-2</c:v>
                </c:pt>
                <c:pt idx="241">
                  <c:v>7.0634067703314207E-2</c:v>
                </c:pt>
                <c:pt idx="242">
                  <c:v>7.2587287901253267E-2</c:v>
                </c:pt>
                <c:pt idx="243">
                  <c:v>7.3847508099192327E-2</c:v>
                </c:pt>
                <c:pt idx="244">
                  <c:v>7.4458728297131391E-2</c:v>
                </c:pt>
                <c:pt idx="245">
                  <c:v>7.4706948495070452E-2</c:v>
                </c:pt>
                <c:pt idx="246">
                  <c:v>7.4625168693009503E-2</c:v>
                </c:pt>
                <c:pt idx="247">
                  <c:v>7.4075888890948557E-2</c:v>
                </c:pt>
                <c:pt idx="248">
                  <c:v>7.3086609088887616E-2</c:v>
                </c:pt>
                <c:pt idx="249">
                  <c:v>7.1844329286826672E-2</c:v>
                </c:pt>
                <c:pt idx="250">
                  <c:v>7.0519549484765728E-2</c:v>
                </c:pt>
                <c:pt idx="251">
                  <c:v>6.9189269682704779E-2</c:v>
                </c:pt>
                <c:pt idx="252">
                  <c:v>6.8078989880643842E-2</c:v>
                </c:pt>
                <c:pt idx="253">
                  <c:v>6.7441710078582906E-2</c:v>
                </c:pt>
                <c:pt idx="254">
                  <c:v>6.7359930276521957E-2</c:v>
                </c:pt>
                <c:pt idx="255">
                  <c:v>6.7833650474461007E-2</c:v>
                </c:pt>
                <c:pt idx="256">
                  <c:v>6.8791370672400071E-2</c:v>
                </c:pt>
                <c:pt idx="257">
                  <c:v>7.0178090870339133E-2</c:v>
                </c:pt>
                <c:pt idx="258">
                  <c:v>7.1933311068278188E-2</c:v>
                </c:pt>
                <c:pt idx="259">
                  <c:v>7.4139531266217251E-2</c:v>
                </c:pt>
                <c:pt idx="260">
                  <c:v>7.6741751464156308E-2</c:v>
                </c:pt>
                <c:pt idx="261">
                  <c:v>7.9393471662095358E-2</c:v>
                </c:pt>
                <c:pt idx="262">
                  <c:v>8.200119186003442E-2</c:v>
                </c:pt>
                <c:pt idx="263">
                  <c:v>8.4465912057973477E-2</c:v>
                </c:pt>
                <c:pt idx="264">
                  <c:v>8.672713225591254E-2</c:v>
                </c:pt>
                <c:pt idx="265">
                  <c:v>8.8471352453851598E-2</c:v>
                </c:pt>
                <c:pt idx="266">
                  <c:v>8.9099072651790651E-2</c:v>
                </c:pt>
                <c:pt idx="267">
                  <c:v>8.8478292849729703E-2</c:v>
                </c:pt>
                <c:pt idx="268">
                  <c:v>8.683451304766876E-2</c:v>
                </c:pt>
                <c:pt idx="269">
                  <c:v>8.4294233245607822E-2</c:v>
                </c:pt>
                <c:pt idx="270">
                  <c:v>8.0631953443546872E-2</c:v>
                </c:pt>
                <c:pt idx="271">
                  <c:v>7.5847673641485924E-2</c:v>
                </c:pt>
                <c:pt idx="272">
                  <c:v>7.0370393839424977E-2</c:v>
                </c:pt>
                <c:pt idx="273">
                  <c:v>6.4733614037364037E-2</c:v>
                </c:pt>
                <c:pt idx="274">
                  <c:v>5.9168334235303106E-2</c:v>
                </c:pt>
                <c:pt idx="275">
                  <c:v>5.391655443324217E-2</c:v>
                </c:pt>
                <c:pt idx="276">
                  <c:v>4.9566774631181233E-2</c:v>
                </c:pt>
                <c:pt idx="277">
                  <c:v>4.6360994829120296E-2</c:v>
                </c:pt>
                <c:pt idx="278">
                  <c:v>4.4321215027059359E-2</c:v>
                </c:pt>
                <c:pt idx="279">
                  <c:v>4.356293522499842E-2</c:v>
                </c:pt>
                <c:pt idx="280">
                  <c:v>4.4652655422937483E-2</c:v>
                </c:pt>
                <c:pt idx="281">
                  <c:v>4.7859875620876548E-2</c:v>
                </c:pt>
                <c:pt idx="282">
                  <c:v>5.2337595818815613E-2</c:v>
                </c:pt>
                <c:pt idx="283">
                  <c:v>5.7222316016754676E-2</c:v>
                </c:pt>
                <c:pt idx="284">
                  <c:v>6.2233536214693741E-2</c:v>
                </c:pt>
                <c:pt idx="285">
                  <c:v>6.7343756412632794E-2</c:v>
                </c:pt>
                <c:pt idx="286">
                  <c:v>7.2024976610571848E-2</c:v>
                </c:pt>
                <c:pt idx="287">
                  <c:v>7.5628196808510906E-2</c:v>
                </c:pt>
                <c:pt idx="288">
                  <c:v>7.7889417006449968E-2</c:v>
                </c:pt>
                <c:pt idx="289">
                  <c:v>7.8632637204389025E-2</c:v>
                </c:pt>
                <c:pt idx="290">
                  <c:v>7.7945857402328081E-2</c:v>
                </c:pt>
                <c:pt idx="291">
                  <c:v>7.5840077600267133E-2</c:v>
                </c:pt>
                <c:pt idx="292">
                  <c:v>7.2320797798206188E-2</c:v>
                </c:pt>
                <c:pt idx="293">
                  <c:v>6.8086517996145249E-2</c:v>
                </c:pt>
                <c:pt idx="294">
                  <c:v>6.3896238194084312E-2</c:v>
                </c:pt>
                <c:pt idx="295">
                  <c:v>6.0398958392023375E-2</c:v>
                </c:pt>
                <c:pt idx="296">
                  <c:v>5.8419678589962436E-2</c:v>
                </c:pt>
                <c:pt idx="297">
                  <c:v>5.86293987879015E-2</c:v>
                </c:pt>
                <c:pt idx="298">
                  <c:v>6.1545118985840565E-2</c:v>
                </c:pt>
                <c:pt idx="299">
                  <c:v>6.7056839183779623E-2</c:v>
                </c:pt>
                <c:pt idx="300">
                  <c:v>7.4609059381718676E-2</c:v>
                </c:pt>
                <c:pt idx="301">
                  <c:v>8.4047779579657728E-2</c:v>
                </c:pt>
                <c:pt idx="302">
                  <c:v>9.5339999777596787E-2</c:v>
                </c:pt>
                <c:pt idx="303">
                  <c:v>0.10785871997553584</c:v>
                </c:pt>
                <c:pt idx="304">
                  <c:v>0.12041044017347489</c:v>
                </c:pt>
                <c:pt idx="305">
                  <c:v>0.13173566037141396</c:v>
                </c:pt>
                <c:pt idx="306">
                  <c:v>0.14159788056935302</c:v>
                </c:pt>
                <c:pt idx="307">
                  <c:v>0.15044810076729206</c:v>
                </c:pt>
                <c:pt idx="308">
                  <c:v>0.15811582096523111</c:v>
                </c:pt>
                <c:pt idx="309">
                  <c:v>0.16417754116317015</c:v>
                </c:pt>
                <c:pt idx="310">
                  <c:v>0.1680502613611092</c:v>
                </c:pt>
                <c:pt idx="311">
                  <c:v>0.16964048155904826</c:v>
                </c:pt>
                <c:pt idx="312">
                  <c:v>0.16961920175698733</c:v>
                </c:pt>
                <c:pt idx="313">
                  <c:v>0.1686684219549264</c:v>
                </c:pt>
                <c:pt idx="314">
                  <c:v>0.16717864215286546</c:v>
                </c:pt>
                <c:pt idx="315">
                  <c:v>0.16556236235080452</c:v>
                </c:pt>
                <c:pt idx="316">
                  <c:v>0.16436408254874357</c:v>
                </c:pt>
                <c:pt idx="317">
                  <c:v>0.16407880274668263</c:v>
                </c:pt>
                <c:pt idx="318">
                  <c:v>0.16471202294462167</c:v>
                </c:pt>
                <c:pt idx="319">
                  <c:v>0.16587874314256074</c:v>
                </c:pt>
                <c:pt idx="320">
                  <c:v>0.16780446334049978</c:v>
                </c:pt>
                <c:pt idx="321">
                  <c:v>0.17066518353843885</c:v>
                </c:pt>
                <c:pt idx="322">
                  <c:v>0.17402090373637791</c:v>
                </c:pt>
                <c:pt idx="323">
                  <c:v>0.17755812393431697</c:v>
                </c:pt>
                <c:pt idx="324">
                  <c:v>0.18122734413225602</c:v>
                </c:pt>
                <c:pt idx="325">
                  <c:v>0.18457206433019507</c:v>
                </c:pt>
                <c:pt idx="326">
                  <c:v>0.18694328452813413</c:v>
                </c:pt>
                <c:pt idx="327">
                  <c:v>0.18797800472607321</c:v>
                </c:pt>
                <c:pt idx="328">
                  <c:v>0.18721422492401227</c:v>
                </c:pt>
                <c:pt idx="329">
                  <c:v>0.18493794512195133</c:v>
                </c:pt>
                <c:pt idx="330">
                  <c:v>0.18215566531989039</c:v>
                </c:pt>
                <c:pt idx="331">
                  <c:v>0.17902688551782944</c:v>
                </c:pt>
                <c:pt idx="332">
                  <c:v>0.17532060571576849</c:v>
                </c:pt>
                <c:pt idx="333">
                  <c:v>0.17160332591370756</c:v>
                </c:pt>
                <c:pt idx="334">
                  <c:v>0.16889254611164661</c:v>
                </c:pt>
                <c:pt idx="335">
                  <c:v>0.16776576630958567</c:v>
                </c:pt>
                <c:pt idx="336">
                  <c:v>0.16781048650752473</c:v>
                </c:pt>
                <c:pt idx="337">
                  <c:v>0.16841620670546378</c:v>
                </c:pt>
                <c:pt idx="338">
                  <c:v>0.16973692690340283</c:v>
                </c:pt>
                <c:pt idx="339">
                  <c:v>0.17191014710134189</c:v>
                </c:pt>
                <c:pt idx="340">
                  <c:v>0.17483136729928095</c:v>
                </c:pt>
                <c:pt idx="341">
                  <c:v>0.17844008749722001</c:v>
                </c:pt>
                <c:pt idx="342">
                  <c:v>0.18237880769515907</c:v>
                </c:pt>
                <c:pt idx="343">
                  <c:v>0.18611402789309814</c:v>
                </c:pt>
                <c:pt idx="344">
                  <c:v>0.18933774809103721</c:v>
                </c:pt>
                <c:pt idx="345">
                  <c:v>0.19152746828897627</c:v>
                </c:pt>
                <c:pt idx="346">
                  <c:v>0.19258968848691532</c:v>
                </c:pt>
                <c:pt idx="347">
                  <c:v>0.19270590868485438</c:v>
                </c:pt>
                <c:pt idx="348">
                  <c:v>0.19215112888279343</c:v>
                </c:pt>
                <c:pt idx="349">
                  <c:v>0.19127734908073249</c:v>
                </c:pt>
                <c:pt idx="350">
                  <c:v>0.18997456927867154</c:v>
                </c:pt>
                <c:pt idx="351">
                  <c:v>0.18851228947661058</c:v>
                </c:pt>
                <c:pt idx="352">
                  <c:v>0.18749550967454964</c:v>
                </c:pt>
                <c:pt idx="353">
                  <c:v>0.1869022298724887</c:v>
                </c:pt>
                <c:pt idx="354">
                  <c:v>0.18604495007042776</c:v>
                </c:pt>
                <c:pt idx="355">
                  <c:v>0.18505567026836681</c:v>
                </c:pt>
                <c:pt idx="356">
                  <c:v>0.18444039046630586</c:v>
                </c:pt>
                <c:pt idx="357">
                  <c:v>0.18417711066424491</c:v>
                </c:pt>
                <c:pt idx="358">
                  <c:v>0.18425483086218397</c:v>
                </c:pt>
                <c:pt idx="359">
                  <c:v>0.18454155106012302</c:v>
                </c:pt>
                <c:pt idx="360">
                  <c:v>0.18475127125806207</c:v>
                </c:pt>
                <c:pt idx="361">
                  <c:v>0.18472449145600112</c:v>
                </c:pt>
                <c:pt idx="362">
                  <c:v>0.18447771165394017</c:v>
                </c:pt>
                <c:pt idx="363">
                  <c:v>0.18392293185187922</c:v>
                </c:pt>
                <c:pt idx="364">
                  <c:v>0.18295015204981827</c:v>
                </c:pt>
                <c:pt idx="365">
                  <c:v>0.18156487224775733</c:v>
                </c:pt>
                <c:pt idx="366">
                  <c:v>0.17986609244569637</c:v>
                </c:pt>
                <c:pt idx="367">
                  <c:v>0.17794731264363542</c:v>
                </c:pt>
                <c:pt idx="368">
                  <c:v>0.17568203284157446</c:v>
                </c:pt>
                <c:pt idx="369">
                  <c:v>0.17302075303951353</c:v>
                </c:pt>
                <c:pt idx="370">
                  <c:v>0.1701559732374526</c:v>
                </c:pt>
                <c:pt idx="371">
                  <c:v>0.16717569343539165</c:v>
                </c:pt>
                <c:pt idx="372">
                  <c:v>0.1643439136333307</c:v>
                </c:pt>
                <c:pt idx="373">
                  <c:v>0.16189713383126975</c:v>
                </c:pt>
                <c:pt idx="374">
                  <c:v>0.15974185402920879</c:v>
                </c:pt>
                <c:pt idx="375">
                  <c:v>0.15792207422714785</c:v>
                </c:pt>
                <c:pt idx="376">
                  <c:v>0.1563827944250869</c:v>
                </c:pt>
                <c:pt idx="377">
                  <c:v>0.15508551462302597</c:v>
                </c:pt>
                <c:pt idx="378">
                  <c:v>0.15414023482096503</c:v>
                </c:pt>
                <c:pt idx="379">
                  <c:v>0.15359645501890409</c:v>
                </c:pt>
                <c:pt idx="380">
                  <c:v>0.15341017521684316</c:v>
                </c:pt>
                <c:pt idx="381">
                  <c:v>0.15355389541478223</c:v>
                </c:pt>
                <c:pt idx="382">
                  <c:v>0.15407161561272129</c:v>
                </c:pt>
                <c:pt idx="383">
                  <c:v>0.15485333581066035</c:v>
                </c:pt>
                <c:pt idx="384">
                  <c:v>0.15616305600859942</c:v>
                </c:pt>
                <c:pt idx="385">
                  <c:v>0.15796227620653847</c:v>
                </c:pt>
                <c:pt idx="386">
                  <c:v>0.15987149640447754</c:v>
                </c:pt>
                <c:pt idx="387">
                  <c:v>0.1616927166024166</c:v>
                </c:pt>
                <c:pt idx="388">
                  <c:v>0.16322243680035567</c:v>
                </c:pt>
                <c:pt idx="389">
                  <c:v>0.16441665699829472</c:v>
                </c:pt>
                <c:pt idx="390">
                  <c:v>0.16513237719623378</c:v>
                </c:pt>
                <c:pt idx="391">
                  <c:v>0.16549059739417282</c:v>
                </c:pt>
                <c:pt idx="392">
                  <c:v>0.16571131759211188</c:v>
                </c:pt>
                <c:pt idx="393">
                  <c:v>0.16583853779005095</c:v>
                </c:pt>
                <c:pt idx="394">
                  <c:v>0.16585575798799002</c:v>
                </c:pt>
                <c:pt idx="395">
                  <c:v>0.16574647818592908</c:v>
                </c:pt>
                <c:pt idx="396">
                  <c:v>0.16546669838386813</c:v>
                </c:pt>
                <c:pt idx="397">
                  <c:v>0.16492291858180719</c:v>
                </c:pt>
                <c:pt idx="398">
                  <c:v>0.16416463877974624</c:v>
                </c:pt>
                <c:pt idx="399">
                  <c:v>0.1632963589776853</c:v>
                </c:pt>
                <c:pt idx="400">
                  <c:v>0.16215857917562435</c:v>
                </c:pt>
                <c:pt idx="401">
                  <c:v>0.1606522993735634</c:v>
                </c:pt>
                <c:pt idx="402">
                  <c:v>0.15887651957150245</c:v>
                </c:pt>
                <c:pt idx="403">
                  <c:v>0.15709523976944151</c:v>
                </c:pt>
                <c:pt idx="404">
                  <c:v>0.15560545996738057</c:v>
                </c:pt>
                <c:pt idx="405">
                  <c:v>0.15442368016531963</c:v>
                </c:pt>
                <c:pt idx="406">
                  <c:v>0.15363240036325868</c:v>
                </c:pt>
                <c:pt idx="407">
                  <c:v>0.15341862056119773</c:v>
                </c:pt>
                <c:pt idx="408">
                  <c:v>0.15383184075913678</c:v>
                </c:pt>
                <c:pt idx="409">
                  <c:v>0.15459706095707584</c:v>
                </c:pt>
                <c:pt idx="410">
                  <c:v>0.1553127811550149</c:v>
                </c:pt>
                <c:pt idx="411">
                  <c:v>0.15582500135295396</c:v>
                </c:pt>
                <c:pt idx="412">
                  <c:v>0.15602372155089303</c:v>
                </c:pt>
                <c:pt idx="413">
                  <c:v>0.1558374417488321</c:v>
                </c:pt>
                <c:pt idx="414">
                  <c:v>0.15523866194677116</c:v>
                </c:pt>
                <c:pt idx="415">
                  <c:v>0.15450788214471023</c:v>
                </c:pt>
                <c:pt idx="416">
                  <c:v>0.15407410234264929</c:v>
                </c:pt>
                <c:pt idx="417">
                  <c:v>0.15395932254058833</c:v>
                </c:pt>
                <c:pt idx="418">
                  <c:v>0.1540700427385274</c:v>
                </c:pt>
                <c:pt idx="419">
                  <c:v>0.15437326293646644</c:v>
                </c:pt>
                <c:pt idx="420">
                  <c:v>0.15493498313440551</c:v>
                </c:pt>
                <c:pt idx="421">
                  <c:v>0.15570020333234458</c:v>
                </c:pt>
                <c:pt idx="422">
                  <c:v>0.15675692353028364</c:v>
                </c:pt>
                <c:pt idx="423">
                  <c:v>0.15804464372822269</c:v>
                </c:pt>
                <c:pt idx="424">
                  <c:v>0.15928286392616176</c:v>
                </c:pt>
                <c:pt idx="425">
                  <c:v>0.16070258412410082</c:v>
                </c:pt>
                <c:pt idx="426">
                  <c:v>0.16293080432203988</c:v>
                </c:pt>
                <c:pt idx="427">
                  <c:v>0.16569252451997893</c:v>
                </c:pt>
                <c:pt idx="428">
                  <c:v>0.16837724471791798</c:v>
                </c:pt>
                <c:pt idx="429">
                  <c:v>0.17084746491585703</c:v>
                </c:pt>
                <c:pt idx="430">
                  <c:v>0.17302618511379608</c:v>
                </c:pt>
                <c:pt idx="431">
                  <c:v>0.17478140531173514</c:v>
                </c:pt>
                <c:pt idx="432">
                  <c:v>0.17582712550967419</c:v>
                </c:pt>
                <c:pt idx="433">
                  <c:v>0.17605884570761324</c:v>
                </c:pt>
                <c:pt idx="434">
                  <c:v>0.1757680659055523</c:v>
                </c:pt>
                <c:pt idx="435">
                  <c:v>0.17526828610349135</c:v>
                </c:pt>
                <c:pt idx="436">
                  <c:v>0.17457600630143041</c:v>
                </c:pt>
                <c:pt idx="437">
                  <c:v>0.17362522649936948</c:v>
                </c:pt>
                <c:pt idx="438">
                  <c:v>0.17239394669730854</c:v>
                </c:pt>
                <c:pt idx="439">
                  <c:v>0.1711736668952476</c:v>
                </c:pt>
                <c:pt idx="440">
                  <c:v>0.17004138709318667</c:v>
                </c:pt>
                <c:pt idx="441">
                  <c:v>0.16892560729112574</c:v>
                </c:pt>
                <c:pt idx="442">
                  <c:v>0.1678868274890648</c:v>
                </c:pt>
                <c:pt idx="443">
                  <c:v>0.16690304768700387</c:v>
                </c:pt>
                <c:pt idx="444">
                  <c:v>0.16586976788494293</c:v>
                </c:pt>
                <c:pt idx="445">
                  <c:v>0.16458348808288198</c:v>
                </c:pt>
                <c:pt idx="446">
                  <c:v>0.16270870828082104</c:v>
                </c:pt>
                <c:pt idx="447">
                  <c:v>0.16042692847876011</c:v>
                </c:pt>
                <c:pt idx="448">
                  <c:v>0.15817814867669916</c:v>
                </c:pt>
                <c:pt idx="449">
                  <c:v>0.15597886887463822</c:v>
                </c:pt>
                <c:pt idx="450">
                  <c:v>0.15397758907257728</c:v>
                </c:pt>
                <c:pt idx="451">
                  <c:v>0.15230630927051633</c:v>
                </c:pt>
                <c:pt idx="452">
                  <c:v>0.15069552946845538</c:v>
                </c:pt>
                <c:pt idx="453">
                  <c:v>0.14891974966639443</c:v>
                </c:pt>
                <c:pt idx="454">
                  <c:v>0.14714396986433348</c:v>
                </c:pt>
                <c:pt idx="455">
                  <c:v>0.14531869006227255</c:v>
                </c:pt>
                <c:pt idx="456">
                  <c:v>0.14291591026021161</c:v>
                </c:pt>
                <c:pt idx="457">
                  <c:v>0.14022163045815067</c:v>
                </c:pt>
                <c:pt idx="458">
                  <c:v>0.13771435065608972</c:v>
                </c:pt>
                <c:pt idx="459">
                  <c:v>0.13552057085402877</c:v>
                </c:pt>
                <c:pt idx="460">
                  <c:v>0.13378879105196784</c:v>
                </c:pt>
                <c:pt idx="461">
                  <c:v>0.13252451124990688</c:v>
                </c:pt>
                <c:pt idx="462">
                  <c:v>0.13196973144784593</c:v>
                </c:pt>
                <c:pt idx="463">
                  <c:v>0.132184951645785</c:v>
                </c:pt>
                <c:pt idx="464">
                  <c:v>0.13275217184372406</c:v>
                </c:pt>
                <c:pt idx="465">
                  <c:v>0.13340189204166311</c:v>
                </c:pt>
                <c:pt idx="466">
                  <c:v>0.13414511223960218</c:v>
                </c:pt>
                <c:pt idx="467">
                  <c:v>0.13480033243754125</c:v>
                </c:pt>
                <c:pt idx="468">
                  <c:v>0.1351915526354803</c:v>
                </c:pt>
                <c:pt idx="469">
                  <c:v>0.13534627283341935</c:v>
                </c:pt>
                <c:pt idx="470">
                  <c:v>0.1354459930313584</c:v>
                </c:pt>
                <c:pt idx="471">
                  <c:v>0.13558421322929745</c:v>
                </c:pt>
                <c:pt idx="472">
                  <c:v>0.1357059334272365</c:v>
                </c:pt>
                <c:pt idx="473">
                  <c:v>0.13578915362517555</c:v>
                </c:pt>
                <c:pt idx="474">
                  <c:v>0.13584487382311461</c:v>
                </c:pt>
                <c:pt idx="475">
                  <c:v>0.13590059402105367</c:v>
                </c:pt>
                <c:pt idx="476">
                  <c:v>0.13617081421899274</c:v>
                </c:pt>
                <c:pt idx="477">
                  <c:v>0.13671053441693179</c:v>
                </c:pt>
                <c:pt idx="478">
                  <c:v>0.13732725461487086</c:v>
                </c:pt>
                <c:pt idx="479">
                  <c:v>0.1380319748128099</c:v>
                </c:pt>
                <c:pt idx="480">
                  <c:v>0.13875319501074895</c:v>
                </c:pt>
                <c:pt idx="481">
                  <c:v>0.139221415208688</c:v>
                </c:pt>
                <c:pt idx="482">
                  <c:v>0.13931563540662706</c:v>
                </c:pt>
                <c:pt idx="483">
                  <c:v>0.13928335560456612</c:v>
                </c:pt>
                <c:pt idx="484">
                  <c:v>0.13933907580250518</c:v>
                </c:pt>
                <c:pt idx="485">
                  <c:v>0.13947179600044424</c:v>
                </c:pt>
                <c:pt idx="486">
                  <c:v>0.13958801619838329</c:v>
                </c:pt>
                <c:pt idx="487">
                  <c:v>0.13972623639632234</c:v>
                </c:pt>
                <c:pt idx="488">
                  <c:v>0.14001295659426138</c:v>
                </c:pt>
                <c:pt idx="489">
                  <c:v>0.14042617679220043</c:v>
                </c:pt>
                <c:pt idx="490">
                  <c:v>0.14091089699013948</c:v>
                </c:pt>
                <c:pt idx="491">
                  <c:v>0.14146711718807853</c:v>
                </c:pt>
                <c:pt idx="492">
                  <c:v>0.14203433738601759</c:v>
                </c:pt>
                <c:pt idx="493">
                  <c:v>0.14255205758395664</c:v>
                </c:pt>
                <c:pt idx="494">
                  <c:v>0.14298727778189571</c:v>
                </c:pt>
                <c:pt idx="495">
                  <c:v>0.14325199797983476</c:v>
                </c:pt>
                <c:pt idx="496">
                  <c:v>0.14334621817777382</c:v>
                </c:pt>
                <c:pt idx="497">
                  <c:v>0.14333593837571287</c:v>
                </c:pt>
                <c:pt idx="498">
                  <c:v>0.14330365857365193</c:v>
                </c:pt>
                <c:pt idx="499">
                  <c:v>0.14321637877159099</c:v>
                </c:pt>
                <c:pt idx="500">
                  <c:v>0.14305759896953005</c:v>
                </c:pt>
                <c:pt idx="501">
                  <c:v>0.14294831916746911</c:v>
                </c:pt>
                <c:pt idx="502">
                  <c:v>0.14295453936540817</c:v>
                </c:pt>
                <c:pt idx="503">
                  <c:v>0.14307625956334721</c:v>
                </c:pt>
                <c:pt idx="504">
                  <c:v>0.14331897976128627</c:v>
                </c:pt>
                <c:pt idx="505">
                  <c:v>0.14360569995922531</c:v>
                </c:pt>
                <c:pt idx="506">
                  <c:v>0.14381542015716436</c:v>
                </c:pt>
                <c:pt idx="507">
                  <c:v>0.14387114035510343</c:v>
                </c:pt>
                <c:pt idx="508">
                  <c:v>0.14376186055304249</c:v>
                </c:pt>
                <c:pt idx="509">
                  <c:v>0.14354808075098155</c:v>
                </c:pt>
                <c:pt idx="510">
                  <c:v>0.1433398009489206</c:v>
                </c:pt>
                <c:pt idx="511">
                  <c:v>0.14324152114685965</c:v>
                </c:pt>
                <c:pt idx="512">
                  <c:v>0.1433027413447987</c:v>
                </c:pt>
                <c:pt idx="513">
                  <c:v>0.14347946154273775</c:v>
                </c:pt>
                <c:pt idx="514">
                  <c:v>0.1436671817406768</c:v>
                </c:pt>
                <c:pt idx="515">
                  <c:v>0.14383290193861586</c:v>
                </c:pt>
                <c:pt idx="516">
                  <c:v>0.14398212213655492</c:v>
                </c:pt>
                <c:pt idx="517">
                  <c:v>0.14408734233449397</c:v>
                </c:pt>
                <c:pt idx="518">
                  <c:v>0.14409906253243301</c:v>
                </c:pt>
                <c:pt idx="519">
                  <c:v>0.14400078273037206</c:v>
                </c:pt>
                <c:pt idx="520">
                  <c:v>0.14379250292831111</c:v>
                </c:pt>
                <c:pt idx="521">
                  <c:v>0.14348522312625017</c:v>
                </c:pt>
                <c:pt idx="522">
                  <c:v>0.14310094332418924</c:v>
                </c:pt>
                <c:pt idx="523">
                  <c:v>0.1425901635221283</c:v>
                </c:pt>
                <c:pt idx="524">
                  <c:v>0.14206288372006737</c:v>
                </c:pt>
                <c:pt idx="525">
                  <c:v>0.14159060391800643</c:v>
                </c:pt>
                <c:pt idx="526">
                  <c:v>0.14112382411594548</c:v>
                </c:pt>
                <c:pt idx="527">
                  <c:v>0.14071204431388454</c:v>
                </c:pt>
                <c:pt idx="528">
                  <c:v>0.14044876451182359</c:v>
                </c:pt>
                <c:pt idx="529">
                  <c:v>0.14037798470976265</c:v>
                </c:pt>
                <c:pt idx="530">
                  <c:v>0.14041720490770171</c:v>
                </c:pt>
                <c:pt idx="531">
                  <c:v>0.14043442510564078</c:v>
                </c:pt>
                <c:pt idx="532">
                  <c:v>0.14034164530357984</c:v>
                </c:pt>
                <c:pt idx="533">
                  <c:v>0.14017186550151889</c:v>
                </c:pt>
                <c:pt idx="534">
                  <c:v>0.13994708569945793</c:v>
                </c:pt>
                <c:pt idx="535">
                  <c:v>0.13965080589739698</c:v>
                </c:pt>
                <c:pt idx="536">
                  <c:v>0.13932152609533605</c:v>
                </c:pt>
                <c:pt idx="537">
                  <c:v>0.13904174629327509</c:v>
                </c:pt>
                <c:pt idx="538">
                  <c:v>0.13887746649121416</c:v>
                </c:pt>
                <c:pt idx="539">
                  <c:v>0.1387626866891532</c:v>
                </c:pt>
                <c:pt idx="540">
                  <c:v>0.13852140688709225</c:v>
                </c:pt>
                <c:pt idx="541">
                  <c:v>0.1379831270850313</c:v>
                </c:pt>
                <c:pt idx="542">
                  <c:v>0.13702684728297035</c:v>
                </c:pt>
                <c:pt idx="543">
                  <c:v>0.13554806748090942</c:v>
                </c:pt>
                <c:pt idx="544">
                  <c:v>0.13343678767884848</c:v>
                </c:pt>
                <c:pt idx="545">
                  <c:v>0.13056100787678754</c:v>
                </c:pt>
                <c:pt idx="546">
                  <c:v>0.12687672807472661</c:v>
                </c:pt>
                <c:pt idx="547">
                  <c:v>0.12248294827266566</c:v>
                </c:pt>
                <c:pt idx="548">
                  <c:v>0.11751716847060471</c:v>
                </c:pt>
                <c:pt idx="549">
                  <c:v>0.11208388866854377</c:v>
                </c:pt>
                <c:pt idx="550">
                  <c:v>0.10627660886648282</c:v>
                </c:pt>
                <c:pt idx="551">
                  <c:v>0.10012282906442188</c:v>
                </c:pt>
                <c:pt idx="552">
                  <c:v>9.3556549262360941E-2</c:v>
                </c:pt>
                <c:pt idx="553">
                  <c:v>8.6627269460299999E-2</c:v>
                </c:pt>
                <c:pt idx="554">
                  <c:v>7.9252489658239056E-2</c:v>
                </c:pt>
                <c:pt idx="555">
                  <c:v>7.1311209856178115E-2</c:v>
                </c:pt>
                <c:pt idx="556">
                  <c:v>6.2748430054117177E-2</c:v>
                </c:pt>
                <c:pt idx="557">
                  <c:v>5.3470650252056239E-2</c:v>
                </c:pt>
                <c:pt idx="558">
                  <c:v>4.3340370449995301E-2</c:v>
                </c:pt>
                <c:pt idx="559">
                  <c:v>3.2313590647934362E-2</c:v>
                </c:pt>
                <c:pt idx="560">
                  <c:v>2.0417810845873428E-2</c:v>
                </c:pt>
                <c:pt idx="561">
                  <c:v>7.5375310438124911E-3</c:v>
                </c:pt>
                <c:pt idx="562">
                  <c:v>-6.3492487582484458E-3</c:v>
                </c:pt>
                <c:pt idx="563">
                  <c:v>-2.123702856030938E-2</c:v>
                </c:pt>
                <c:pt idx="564">
                  <c:v>-3.7131308362370316E-2</c:v>
                </c:pt>
                <c:pt idx="565">
                  <c:v>-5.4010088164431251E-2</c:v>
                </c:pt>
                <c:pt idx="566">
                  <c:v>-7.1834867966492189E-2</c:v>
                </c:pt>
                <c:pt idx="567">
                  <c:v>-9.0583647768553127E-2</c:v>
                </c:pt>
                <c:pt idx="568">
                  <c:v>-0.11016842757061407</c:v>
                </c:pt>
                <c:pt idx="569">
                  <c:v>-0.130451707372675</c:v>
                </c:pt>
                <c:pt idx="570">
                  <c:v>-0.15130698717473595</c:v>
                </c:pt>
                <c:pt idx="571">
                  <c:v>-0.17255826697679691</c:v>
                </c:pt>
                <c:pt idx="572">
                  <c:v>-0.19406254677885784</c:v>
                </c:pt>
                <c:pt idx="573">
                  <c:v>-0.21574832658091878</c:v>
                </c:pt>
                <c:pt idx="574">
                  <c:v>-0.23762660638297972</c:v>
                </c:pt>
                <c:pt idx="575">
                  <c:v>-0.25969738618504062</c:v>
                </c:pt>
                <c:pt idx="576">
                  <c:v>-0.28190566598710154</c:v>
                </c:pt>
                <c:pt idx="577">
                  <c:v>-0.30425144578916247</c:v>
                </c:pt>
                <c:pt idx="578">
                  <c:v>-0.32683372559122337</c:v>
                </c:pt>
                <c:pt idx="579">
                  <c:v>-0.34982300539328426</c:v>
                </c:pt>
                <c:pt idx="580">
                  <c:v>-0.37323578519534517</c:v>
                </c:pt>
                <c:pt idx="581">
                  <c:v>-0.39698956499740606</c:v>
                </c:pt>
                <c:pt idx="582">
                  <c:v>-0.42101284479946699</c:v>
                </c:pt>
                <c:pt idx="583">
                  <c:v>-0.44534962460152794</c:v>
                </c:pt>
                <c:pt idx="584">
                  <c:v>-0.47002190440358887</c:v>
                </c:pt>
                <c:pt idx="585">
                  <c:v>-0.49490868420564982</c:v>
                </c:pt>
                <c:pt idx="586">
                  <c:v>-0.52003746400771078</c:v>
                </c:pt>
                <c:pt idx="587">
                  <c:v>-0.54536424380977166</c:v>
                </c:pt>
                <c:pt idx="588">
                  <c:v>-0.57072402361183261</c:v>
                </c:pt>
                <c:pt idx="589">
                  <c:v>-0.59602330341389353</c:v>
                </c:pt>
                <c:pt idx="590">
                  <c:v>-0.62124008321595448</c:v>
                </c:pt>
                <c:pt idx="591">
                  <c:v>-0.6462478630180154</c:v>
                </c:pt>
                <c:pt idx="592">
                  <c:v>-0.67094214282007636</c:v>
                </c:pt>
                <c:pt idx="593">
                  <c:v>-0.69538342262213726</c:v>
                </c:pt>
                <c:pt idx="594">
                  <c:v>-0.71957170242419821</c:v>
                </c:pt>
                <c:pt idx="595">
                  <c:v>-0.74358948222625909</c:v>
                </c:pt>
                <c:pt idx="596">
                  <c:v>-0.76750826202832001</c:v>
                </c:pt>
                <c:pt idx="597">
                  <c:v>-0.79134454183038094</c:v>
                </c:pt>
                <c:pt idx="598">
                  <c:v>-0.81524682163244189</c:v>
                </c:pt>
                <c:pt idx="599">
                  <c:v>-0.83929760143450283</c:v>
                </c:pt>
                <c:pt idx="600">
                  <c:v>-0.86359038123656373</c:v>
                </c:pt>
                <c:pt idx="601">
                  <c:v>-0.88804266103862461</c:v>
                </c:pt>
                <c:pt idx="602">
                  <c:v>-0.91254444084068553</c:v>
                </c:pt>
                <c:pt idx="603">
                  <c:v>-0.93710122064274648</c:v>
                </c:pt>
                <c:pt idx="604">
                  <c:v>-0.96155350044480736</c:v>
                </c:pt>
                <c:pt idx="605">
                  <c:v>-0.98578578024686825</c:v>
                </c:pt>
                <c:pt idx="606">
                  <c:v>-1.0099135600489291</c:v>
                </c:pt>
                <c:pt idx="607">
                  <c:v>-1.0340853398509899</c:v>
                </c:pt>
                <c:pt idx="608">
                  <c:v>-1.0582681196530508</c:v>
                </c:pt>
                <c:pt idx="609">
                  <c:v>-1.0824123994551118</c:v>
                </c:pt>
                <c:pt idx="610">
                  <c:v>-1.1065676792571728</c:v>
                </c:pt>
                <c:pt idx="611">
                  <c:v>-1.1307504590592337</c:v>
                </c:pt>
                <c:pt idx="612">
                  <c:v>-1.1549497388612946</c:v>
                </c:pt>
                <c:pt idx="613">
                  <c:v>-1.1791930186633555</c:v>
                </c:pt>
                <c:pt idx="614">
                  <c:v>-1.2034802984654163</c:v>
                </c:pt>
                <c:pt idx="615">
                  <c:v>-1.2277180782674773</c:v>
                </c:pt>
                <c:pt idx="616">
                  <c:v>-1.2517743580695382</c:v>
                </c:pt>
                <c:pt idx="617">
                  <c:v>-1.2755721378715992</c:v>
                </c:pt>
                <c:pt idx="618">
                  <c:v>-1.2990784176736601</c:v>
                </c:pt>
                <c:pt idx="619">
                  <c:v>-1.322375697475721</c:v>
                </c:pt>
                <c:pt idx="620">
                  <c:v>-1.3454749772777819</c:v>
                </c:pt>
                <c:pt idx="621">
                  <c:v>-1.3683652570798428</c:v>
                </c:pt>
                <c:pt idx="622">
                  <c:v>-1.3909530368819036</c:v>
                </c:pt>
                <c:pt idx="623">
                  <c:v>-1.4132218166839645</c:v>
                </c:pt>
                <c:pt idx="624">
                  <c:v>-1.4352595964860255</c:v>
                </c:pt>
                <c:pt idx="625">
                  <c:v>-1.4569618762880865</c:v>
                </c:pt>
                <c:pt idx="626">
                  <c:v>-1.4783561560901475</c:v>
                </c:pt>
                <c:pt idx="627">
                  <c:v>-1.4994809358922083</c:v>
                </c:pt>
                <c:pt idx="628">
                  <c:v>-1.5202537156942693</c:v>
                </c:pt>
                <c:pt idx="629">
                  <c:v>-1.5405809954963301</c:v>
                </c:pt>
                <c:pt idx="630">
                  <c:v>-1.5603252752983909</c:v>
                </c:pt>
                <c:pt idx="631">
                  <c:v>-1.5795305551004519</c:v>
                </c:pt>
                <c:pt idx="632">
                  <c:v>-1.5982793349025128</c:v>
                </c:pt>
                <c:pt idx="633">
                  <c:v>-1.6165441147045738</c:v>
                </c:pt>
                <c:pt idx="634">
                  <c:v>-1.6343303945066348</c:v>
                </c:pt>
                <c:pt idx="635">
                  <c:v>-1.6517206743086956</c:v>
                </c:pt>
                <c:pt idx="636">
                  <c:v>-1.6686379541107565</c:v>
                </c:pt>
                <c:pt idx="637">
                  <c:v>-1.6849227339128174</c:v>
                </c:pt>
                <c:pt idx="638">
                  <c:v>-1.7006300137148784</c:v>
                </c:pt>
                <c:pt idx="639">
                  <c:v>-1.7158147935169394</c:v>
                </c:pt>
                <c:pt idx="640">
                  <c:v>-1.7304550733190003</c:v>
                </c:pt>
                <c:pt idx="641">
                  <c:v>-1.7445233531210611</c:v>
                </c:pt>
                <c:pt idx="642">
                  <c:v>-1.758036132923122</c:v>
                </c:pt>
                <c:pt idx="643">
                  <c:v>-1.770850412725183</c:v>
                </c:pt>
                <c:pt idx="644">
                  <c:v>-1.7828396925272438</c:v>
                </c:pt>
                <c:pt idx="645">
                  <c:v>-1.7940919723293047</c:v>
                </c:pt>
                <c:pt idx="646">
                  <c:v>-1.8046512521313656</c:v>
                </c:pt>
                <c:pt idx="647">
                  <c:v>-1.8146000319334266</c:v>
                </c:pt>
                <c:pt idx="648">
                  <c:v>-1.8240428117354874</c:v>
                </c:pt>
                <c:pt idx="649">
                  <c:v>-1.8329795915375484</c:v>
                </c:pt>
                <c:pt idx="650">
                  <c:v>-1.8413608713396092</c:v>
                </c:pt>
                <c:pt idx="651">
                  <c:v>-1.8492251511416702</c:v>
                </c:pt>
                <c:pt idx="652">
                  <c:v>-1.8566714309437311</c:v>
                </c:pt>
                <c:pt idx="653">
                  <c:v>-1.863628210745792</c:v>
                </c:pt>
                <c:pt idx="654">
                  <c:v>-1.8700734905478529</c:v>
                </c:pt>
                <c:pt idx="655">
                  <c:v>-1.8760402703499137</c:v>
                </c:pt>
                <c:pt idx="656">
                  <c:v>-1.8814900501519747</c:v>
                </c:pt>
                <c:pt idx="657">
                  <c:v>-1.8863568299540356</c:v>
                </c:pt>
                <c:pt idx="658">
                  <c:v>-1.8906186097560966</c:v>
                </c:pt>
                <c:pt idx="659">
                  <c:v>-1.8943578895581576</c:v>
                </c:pt>
                <c:pt idx="660">
                  <c:v>-1.8977066693602185</c:v>
                </c:pt>
                <c:pt idx="661">
                  <c:v>-1.9007804491622793</c:v>
                </c:pt>
                <c:pt idx="662">
                  <c:v>-1.9036177289643401</c:v>
                </c:pt>
                <c:pt idx="663">
                  <c:v>-1.906301008766401</c:v>
                </c:pt>
                <c:pt idx="664">
                  <c:v>-1.908885288568462</c:v>
                </c:pt>
                <c:pt idx="665">
                  <c:v>-1.9112605683705228</c:v>
                </c:pt>
                <c:pt idx="666">
                  <c:v>-1.9133993481725837</c:v>
                </c:pt>
                <c:pt idx="667">
                  <c:v>-1.9153676279746445</c:v>
                </c:pt>
                <c:pt idx="668">
                  <c:v>-1.9170389077767054</c:v>
                </c:pt>
                <c:pt idx="669">
                  <c:v>-1.9182866875787663</c:v>
                </c:pt>
                <c:pt idx="670">
                  <c:v>-1.9191604673808271</c:v>
                </c:pt>
                <c:pt idx="671">
                  <c:v>-1.919737247182888</c:v>
                </c:pt>
                <c:pt idx="672">
                  <c:v>-1.9200775269849488</c:v>
                </c:pt>
                <c:pt idx="673">
                  <c:v>-1.9202858067870097</c:v>
                </c:pt>
                <c:pt idx="674">
                  <c:v>-1.9204170865890706</c:v>
                </c:pt>
                <c:pt idx="675">
                  <c:v>-1.9205208663911315</c:v>
                </c:pt>
                <c:pt idx="676">
                  <c:v>-1.9206246461931924</c:v>
                </c:pt>
                <c:pt idx="677">
                  <c:v>-1.9207284259952533</c:v>
                </c:pt>
                <c:pt idx="678">
                  <c:v>-1.9208872057973141</c:v>
                </c:pt>
                <c:pt idx="679">
                  <c:v>-1.9211669855993749</c:v>
                </c:pt>
                <c:pt idx="680">
                  <c:v>-1.9215567654014358</c:v>
                </c:pt>
                <c:pt idx="681">
                  <c:v>-1.9219740452034968</c:v>
                </c:pt>
                <c:pt idx="682">
                  <c:v>-1.9224298250055578</c:v>
                </c:pt>
                <c:pt idx="683">
                  <c:v>-1.9228361048076188</c:v>
                </c:pt>
                <c:pt idx="684">
                  <c:v>-1.9230773846096798</c:v>
                </c:pt>
                <c:pt idx="685">
                  <c:v>-1.9231811644117407</c:v>
                </c:pt>
                <c:pt idx="686">
                  <c:v>-1.9231969442138017</c:v>
                </c:pt>
                <c:pt idx="687">
                  <c:v>-1.9231577240158626</c:v>
                </c:pt>
                <c:pt idx="688">
                  <c:v>-1.9231185038179235</c:v>
                </c:pt>
                <c:pt idx="689">
                  <c:v>-1.9230737836199845</c:v>
                </c:pt>
                <c:pt idx="690">
                  <c:v>-1.9229465634220455</c:v>
                </c:pt>
                <c:pt idx="691">
                  <c:v>-1.9227203432241065</c:v>
                </c:pt>
                <c:pt idx="692">
                  <c:v>-1.9223346230261673</c:v>
                </c:pt>
                <c:pt idx="693">
                  <c:v>-1.9216189028282282</c:v>
                </c:pt>
                <c:pt idx="694">
                  <c:v>-1.9205181826302891</c:v>
                </c:pt>
                <c:pt idx="695">
                  <c:v>-1.9191094624323499</c:v>
                </c:pt>
                <c:pt idx="696">
                  <c:v>-1.9173542422344108</c:v>
                </c:pt>
                <c:pt idx="697">
                  <c:v>-1.9152140220364717</c:v>
                </c:pt>
                <c:pt idx="698">
                  <c:v>-1.9126833018385327</c:v>
                </c:pt>
                <c:pt idx="699">
                  <c:v>-1.9097565816405937</c:v>
                </c:pt>
                <c:pt idx="700">
                  <c:v>-1.9064393614426547</c:v>
                </c:pt>
                <c:pt idx="701">
                  <c:v>-1.9027261412447156</c:v>
                </c:pt>
                <c:pt idx="702">
                  <c:v>-1.8986169210467765</c:v>
                </c:pt>
                <c:pt idx="703">
                  <c:v>-1.8941062008488374</c:v>
                </c:pt>
                <c:pt idx="704">
                  <c:v>-1.8892544806508984</c:v>
                </c:pt>
                <c:pt idx="705">
                  <c:v>-1.8840342604529594</c:v>
                </c:pt>
                <c:pt idx="706">
                  <c:v>-1.8783905402550203</c:v>
                </c:pt>
                <c:pt idx="707">
                  <c:v>-1.8722848200570812</c:v>
                </c:pt>
                <c:pt idx="708">
                  <c:v>-1.8656455998591421</c:v>
                </c:pt>
                <c:pt idx="709">
                  <c:v>-1.858417879661203</c:v>
                </c:pt>
                <c:pt idx="710">
                  <c:v>-1.8506291594632638</c:v>
                </c:pt>
                <c:pt idx="711">
                  <c:v>-1.8422574392653246</c:v>
                </c:pt>
                <c:pt idx="712">
                  <c:v>-1.8332312190673854</c:v>
                </c:pt>
                <c:pt idx="713">
                  <c:v>-1.8236329988694464</c:v>
                </c:pt>
                <c:pt idx="714">
                  <c:v>-1.8134077786715073</c:v>
                </c:pt>
                <c:pt idx="715">
                  <c:v>-1.8024840584735682</c:v>
                </c:pt>
                <c:pt idx="716">
                  <c:v>-1.7907903382756292</c:v>
                </c:pt>
                <c:pt idx="717">
                  <c:v>-1.7783596180776902</c:v>
                </c:pt>
                <c:pt idx="718">
                  <c:v>-1.7651918978797512</c:v>
                </c:pt>
                <c:pt idx="719">
                  <c:v>-1.7512321776818121</c:v>
                </c:pt>
                <c:pt idx="720">
                  <c:v>-1.7365464574838729</c:v>
                </c:pt>
                <c:pt idx="721">
                  <c:v>-1.7211127372859338</c:v>
                </c:pt>
                <c:pt idx="722">
                  <c:v>-1.7050355170879947</c:v>
                </c:pt>
                <c:pt idx="723">
                  <c:v>-1.6884962968900556</c:v>
                </c:pt>
                <c:pt idx="724">
                  <c:v>-1.6716270766921166</c:v>
                </c:pt>
                <c:pt idx="725">
                  <c:v>-1.6543948564941775</c:v>
                </c:pt>
                <c:pt idx="726">
                  <c:v>-1.6367941362962384</c:v>
                </c:pt>
                <c:pt idx="727">
                  <c:v>-1.6188909160982994</c:v>
                </c:pt>
                <c:pt idx="728">
                  <c:v>-1.6007731959003604</c:v>
                </c:pt>
                <c:pt idx="729">
                  <c:v>-1.5824794757024212</c:v>
                </c:pt>
                <c:pt idx="730">
                  <c:v>-1.5639822555044822</c:v>
                </c:pt>
                <c:pt idx="731">
                  <c:v>-1.5452870353065431</c:v>
                </c:pt>
                <c:pt idx="732">
                  <c:v>-1.526448815108604</c:v>
                </c:pt>
                <c:pt idx="733">
                  <c:v>-1.507594094910665</c:v>
                </c:pt>
                <c:pt idx="734">
                  <c:v>-1.488596374712726</c:v>
                </c:pt>
                <c:pt idx="735">
                  <c:v>-1.4693291545147869</c:v>
                </c:pt>
                <c:pt idx="736">
                  <c:v>-1.4498034343168478</c:v>
                </c:pt>
                <c:pt idx="737">
                  <c:v>-1.4300247141189086</c:v>
                </c:pt>
                <c:pt idx="738">
                  <c:v>-1.4100204939209695</c:v>
                </c:pt>
                <c:pt idx="739">
                  <c:v>-1.3896862737230304</c:v>
                </c:pt>
                <c:pt idx="740">
                  <c:v>-1.3690165535250913</c:v>
                </c:pt>
                <c:pt idx="741">
                  <c:v>-1.3480608333271522</c:v>
                </c:pt>
                <c:pt idx="742">
                  <c:v>-1.3268191131292131</c:v>
                </c:pt>
                <c:pt idx="743">
                  <c:v>-1.305340892931274</c:v>
                </c:pt>
                <c:pt idx="744">
                  <c:v>-1.2836811727333348</c:v>
                </c:pt>
                <c:pt idx="745">
                  <c:v>-1.2620049525353958</c:v>
                </c:pt>
                <c:pt idx="746">
                  <c:v>-1.2405157323374567</c:v>
                </c:pt>
                <c:pt idx="747">
                  <c:v>-1.2192190121395177</c:v>
                </c:pt>
                <c:pt idx="748">
                  <c:v>-1.1980322919415787</c:v>
                </c:pt>
                <c:pt idx="749">
                  <c:v>-1.1771260717436396</c:v>
                </c:pt>
                <c:pt idx="750">
                  <c:v>-1.1564948515457005</c:v>
                </c:pt>
                <c:pt idx="751">
                  <c:v>-1.1359791313477614</c:v>
                </c:pt>
                <c:pt idx="752">
                  <c:v>-1.1154744111498223</c:v>
                </c:pt>
                <c:pt idx="753">
                  <c:v>-1.0948376909518831</c:v>
                </c:pt>
                <c:pt idx="754">
                  <c:v>-1.073975470753944</c:v>
                </c:pt>
                <c:pt idx="755">
                  <c:v>-1.0528657505560048</c:v>
                </c:pt>
                <c:pt idx="756">
                  <c:v>-1.0315250303580656</c:v>
                </c:pt>
                <c:pt idx="757">
                  <c:v>-1.0099533101601266</c:v>
                </c:pt>
                <c:pt idx="758">
                  <c:v>-0.98838708996218749</c:v>
                </c:pt>
                <c:pt idx="759">
                  <c:v>-0.96699686976424837</c:v>
                </c:pt>
                <c:pt idx="760">
                  <c:v>-0.94580464956630927</c:v>
                </c:pt>
                <c:pt idx="761">
                  <c:v>-0.92484342936837016</c:v>
                </c:pt>
                <c:pt idx="762">
                  <c:v>-0.90388220917043105</c:v>
                </c:pt>
                <c:pt idx="763">
                  <c:v>-0.88275048897249198</c:v>
                </c:pt>
                <c:pt idx="764">
                  <c:v>-0.8614757687745529</c:v>
                </c:pt>
                <c:pt idx="765">
                  <c:v>-0.84009654857661387</c:v>
                </c:pt>
                <c:pt idx="766">
                  <c:v>-0.81857982837867482</c:v>
                </c:pt>
                <c:pt idx="767">
                  <c:v>-0.79690910818073579</c:v>
                </c:pt>
                <c:pt idx="768">
                  <c:v>-0.77510638798279674</c:v>
                </c:pt>
                <c:pt idx="769">
                  <c:v>-0.7532981677848577</c:v>
                </c:pt>
                <c:pt idx="770">
                  <c:v>-0.73151744758691861</c:v>
                </c:pt>
                <c:pt idx="771">
                  <c:v>-0.70978072738897957</c:v>
                </c:pt>
                <c:pt idx="772">
                  <c:v>-0.68822000719104048</c:v>
                </c:pt>
                <c:pt idx="773">
                  <c:v>-0.66684628699310144</c:v>
                </c:pt>
                <c:pt idx="774">
                  <c:v>-0.64580806679516234</c:v>
                </c:pt>
                <c:pt idx="775">
                  <c:v>-0.62504484659722326</c:v>
                </c:pt>
                <c:pt idx="776">
                  <c:v>-0.6043366263992842</c:v>
                </c:pt>
                <c:pt idx="777">
                  <c:v>-0.58352940620134508</c:v>
                </c:pt>
                <c:pt idx="778">
                  <c:v>-0.56262868600340599</c:v>
                </c:pt>
                <c:pt idx="779">
                  <c:v>-0.54148596580546693</c:v>
                </c:pt>
                <c:pt idx="780">
                  <c:v>-0.5201012456075278</c:v>
                </c:pt>
                <c:pt idx="781">
                  <c:v>-0.49867802540958872</c:v>
                </c:pt>
                <c:pt idx="782">
                  <c:v>-0.47720530521164961</c:v>
                </c:pt>
                <c:pt idx="783">
                  <c:v>-0.4558425850137105</c:v>
                </c:pt>
                <c:pt idx="784">
                  <c:v>-0.43466686481577144</c:v>
                </c:pt>
                <c:pt idx="785">
                  <c:v>-0.41360664461783236</c:v>
                </c:pt>
                <c:pt idx="786">
                  <c:v>-0.3927224244198933</c:v>
                </c:pt>
                <c:pt idx="787">
                  <c:v>-0.37210770422195422</c:v>
                </c:pt>
                <c:pt idx="788">
                  <c:v>-0.35150948402401516</c:v>
                </c:pt>
                <c:pt idx="789">
                  <c:v>-0.33076826382607605</c:v>
                </c:pt>
                <c:pt idx="790">
                  <c:v>-0.30995004362813694</c:v>
                </c:pt>
                <c:pt idx="791">
                  <c:v>-0.28909882343019788</c:v>
                </c:pt>
                <c:pt idx="792">
                  <c:v>-0.26834110323225879</c:v>
                </c:pt>
                <c:pt idx="793">
                  <c:v>-0.24777588303431974</c:v>
                </c:pt>
                <c:pt idx="794">
                  <c:v>-0.2275186628363807</c:v>
                </c:pt>
                <c:pt idx="795">
                  <c:v>-0.20764094263844163</c:v>
                </c:pt>
                <c:pt idx="796">
                  <c:v>-0.18812072244050257</c:v>
                </c:pt>
                <c:pt idx="797">
                  <c:v>-0.16904050224256351</c:v>
                </c:pt>
                <c:pt idx="798">
                  <c:v>-0.15054328204462444</c:v>
                </c:pt>
                <c:pt idx="799">
                  <c:v>-0.13262906184668538</c:v>
                </c:pt>
                <c:pt idx="800">
                  <c:v>-0.11527034164874632</c:v>
                </c:pt>
                <c:pt idx="801">
                  <c:v>-9.8555121450807262E-2</c:v>
                </c:pt>
                <c:pt idx="802">
                  <c:v>-8.2554901252868212E-2</c:v>
                </c:pt>
                <c:pt idx="803">
                  <c:v>-6.7154181054929152E-2</c:v>
                </c:pt>
                <c:pt idx="804">
                  <c:v>-5.2138460856990088E-2</c:v>
                </c:pt>
                <c:pt idx="805">
                  <c:v>-3.7364740659051023E-2</c:v>
                </c:pt>
                <c:pt idx="806">
                  <c:v>-2.2970520461111955E-2</c:v>
                </c:pt>
                <c:pt idx="807">
                  <c:v>-9.2473002631728897E-3</c:v>
                </c:pt>
                <c:pt idx="808">
                  <c:v>3.8324199347661717E-3</c:v>
                </c:pt>
                <c:pt idx="809">
                  <c:v>1.6274140132705235E-2</c:v>
                </c:pt>
                <c:pt idx="810">
                  <c:v>2.8077860330644303E-2</c:v>
                </c:pt>
                <c:pt idx="811">
                  <c:v>3.9282080528583369E-2</c:v>
                </c:pt>
                <c:pt idx="812">
                  <c:v>4.9688800726522438E-2</c:v>
                </c:pt>
                <c:pt idx="813">
                  <c:v>5.9259520924461503E-2</c:v>
                </c:pt>
                <c:pt idx="814">
                  <c:v>6.7928241122400562E-2</c:v>
                </c:pt>
                <c:pt idx="815">
                  <c:v>7.5480461320339615E-2</c:v>
                </c:pt>
                <c:pt idx="816">
                  <c:v>8.1998681518278674E-2</c:v>
                </c:pt>
                <c:pt idx="817">
                  <c:v>8.7713901716217735E-2</c:v>
                </c:pt>
                <c:pt idx="818">
                  <c:v>9.2609621914156795E-2</c:v>
                </c:pt>
                <c:pt idx="819">
                  <c:v>9.6702342112095857E-2</c:v>
                </c:pt>
                <c:pt idx="820">
                  <c:v>0.10010206231003492</c:v>
                </c:pt>
                <c:pt idx="821">
                  <c:v>0.10283078250797398</c:v>
                </c:pt>
                <c:pt idx="822">
                  <c:v>0.10492150270591304</c:v>
                </c:pt>
                <c:pt idx="823">
                  <c:v>0.10642922290385209</c:v>
                </c:pt>
                <c:pt idx="824">
                  <c:v>0.10732094310179115</c:v>
                </c:pt>
                <c:pt idx="825">
                  <c:v>0.10765166329973021</c:v>
                </c:pt>
                <c:pt idx="826">
                  <c:v>0.10761388349766926</c:v>
                </c:pt>
                <c:pt idx="827">
                  <c:v>0.10728460369560831</c:v>
                </c:pt>
                <c:pt idx="828">
                  <c:v>0.10679032389354737</c:v>
                </c:pt>
                <c:pt idx="829">
                  <c:v>0.10631254409148642</c:v>
                </c:pt>
                <c:pt idx="830">
                  <c:v>0.10588976428942548</c:v>
                </c:pt>
                <c:pt idx="831">
                  <c:v>0.10561548448736453</c:v>
                </c:pt>
                <c:pt idx="832">
                  <c:v>0.1056162046853036</c:v>
                </c:pt>
                <c:pt idx="833">
                  <c:v>0.10583142488324265</c:v>
                </c:pt>
                <c:pt idx="834">
                  <c:v>0.10614014508118171</c:v>
                </c:pt>
                <c:pt idx="835">
                  <c:v>0.10636636527912076</c:v>
                </c:pt>
                <c:pt idx="836">
                  <c:v>0.10662008547705981</c:v>
                </c:pt>
                <c:pt idx="837">
                  <c:v>0.10703330567499887</c:v>
                </c:pt>
                <c:pt idx="838">
                  <c:v>0.10727602587293793</c:v>
                </c:pt>
                <c:pt idx="839">
                  <c:v>0.10714474607087698</c:v>
                </c:pt>
                <c:pt idx="840">
                  <c:v>0.10658446626881604</c:v>
                </c:pt>
                <c:pt idx="841">
                  <c:v>0.1056391864667551</c:v>
                </c:pt>
                <c:pt idx="842">
                  <c:v>0.10463890666469416</c:v>
                </c:pt>
                <c:pt idx="843">
                  <c:v>0.10388612686263322</c:v>
                </c:pt>
                <c:pt idx="844">
                  <c:v>0.10357334706057228</c:v>
                </c:pt>
                <c:pt idx="845">
                  <c:v>0.10378856725851134</c:v>
                </c:pt>
                <c:pt idx="846">
                  <c:v>0.10441628745645039</c:v>
                </c:pt>
                <c:pt idx="847">
                  <c:v>0.10537950765438944</c:v>
                </c:pt>
                <c:pt idx="848">
                  <c:v>0.10668372785232851</c:v>
                </c:pt>
                <c:pt idx="849">
                  <c:v>0.10811994805026756</c:v>
                </c:pt>
                <c:pt idx="850">
                  <c:v>0.10951216824820661</c:v>
                </c:pt>
                <c:pt idx="851">
                  <c:v>0.11084938844614567</c:v>
                </c:pt>
                <c:pt idx="852">
                  <c:v>0.11199410864408472</c:v>
                </c:pt>
                <c:pt idx="853">
                  <c:v>0.11285832884202378</c:v>
                </c:pt>
                <c:pt idx="854">
                  <c:v>0.11373904903996283</c:v>
                </c:pt>
                <c:pt idx="855">
                  <c:v>0.11490026923790189</c:v>
                </c:pt>
                <c:pt idx="856">
                  <c:v>0.11624848943584094</c:v>
                </c:pt>
                <c:pt idx="857">
                  <c:v>0.11775070963378</c:v>
                </c:pt>
                <c:pt idx="858">
                  <c:v>0.11945092983171905</c:v>
                </c:pt>
                <c:pt idx="859">
                  <c:v>0.12126665002965811</c:v>
                </c:pt>
                <c:pt idx="860">
                  <c:v>0.12297787022759717</c:v>
                </c:pt>
                <c:pt idx="861">
                  <c:v>0.12440859042553623</c:v>
                </c:pt>
                <c:pt idx="862">
                  <c:v>0.1255533106234753</c:v>
                </c:pt>
                <c:pt idx="863">
                  <c:v>0.12632403082141436</c:v>
                </c:pt>
                <c:pt idx="864">
                  <c:v>0.12657225101935343</c:v>
                </c:pt>
                <c:pt idx="865">
                  <c:v>0.12628697121729249</c:v>
                </c:pt>
                <c:pt idx="866">
                  <c:v>0.12567169141523155</c:v>
                </c:pt>
                <c:pt idx="867">
                  <c:v>0.1248584116131706</c:v>
                </c:pt>
                <c:pt idx="868">
                  <c:v>0.12400113181110965</c:v>
                </c:pt>
                <c:pt idx="869">
                  <c:v>0.12325935200904871</c:v>
                </c:pt>
                <c:pt idx="870">
                  <c:v>0.12258357220698776</c:v>
                </c:pt>
                <c:pt idx="871">
                  <c:v>0.12191879240492681</c:v>
                </c:pt>
                <c:pt idx="872">
                  <c:v>0.12111101260286587</c:v>
                </c:pt>
                <c:pt idx="873">
                  <c:v>0.12001173280080493</c:v>
                </c:pt>
                <c:pt idx="874">
                  <c:v>0.11862095299874399</c:v>
                </c:pt>
                <c:pt idx="875">
                  <c:v>0.11704867319668305</c:v>
                </c:pt>
                <c:pt idx="876">
                  <c:v>0.11544889339462211</c:v>
                </c:pt>
                <c:pt idx="877">
                  <c:v>0.11393161359256117</c:v>
                </c:pt>
                <c:pt idx="878">
                  <c:v>0.11252983379050023</c:v>
                </c:pt>
                <c:pt idx="879">
                  <c:v>0.11130955398843929</c:v>
                </c:pt>
                <c:pt idx="880">
                  <c:v>0.11039177418637836</c:v>
                </c:pt>
                <c:pt idx="881">
                  <c:v>0.10981499438431741</c:v>
                </c:pt>
                <c:pt idx="882">
                  <c:v>0.10978271458225647</c:v>
                </c:pt>
                <c:pt idx="883">
                  <c:v>0.11048743478019553</c:v>
                </c:pt>
                <c:pt idx="884">
                  <c:v>0.11164865497813459</c:v>
                </c:pt>
                <c:pt idx="885">
                  <c:v>0.11301337517607364</c:v>
                </c:pt>
                <c:pt idx="886">
                  <c:v>0.11436159537401269</c:v>
                </c:pt>
                <c:pt idx="887">
                  <c:v>0.11545681557195175</c:v>
                </c:pt>
                <c:pt idx="888">
                  <c:v>0.11599653576989082</c:v>
                </c:pt>
                <c:pt idx="889">
                  <c:v>0.11598075596782988</c:v>
                </c:pt>
                <c:pt idx="890">
                  <c:v>0.11574497616576894</c:v>
                </c:pt>
                <c:pt idx="891">
                  <c:v>0.115316696363708</c:v>
                </c:pt>
                <c:pt idx="892">
                  <c:v>0.11474541656164707</c:v>
                </c:pt>
                <c:pt idx="893">
                  <c:v>0.11413563675958613</c:v>
                </c:pt>
                <c:pt idx="894">
                  <c:v>0.11373485695752519</c:v>
                </c:pt>
                <c:pt idx="895">
                  <c:v>0.11349907715546426</c:v>
                </c:pt>
                <c:pt idx="896">
                  <c:v>0.11295529735340332</c:v>
                </c:pt>
                <c:pt idx="897">
                  <c:v>0.11208701755134237</c:v>
                </c:pt>
                <c:pt idx="898">
                  <c:v>0.11103723774928143</c:v>
                </c:pt>
                <c:pt idx="899">
                  <c:v>0.11013045794722048</c:v>
                </c:pt>
                <c:pt idx="900">
                  <c:v>0.10958117814515954</c:v>
                </c:pt>
                <c:pt idx="901">
                  <c:v>0.10937839834309859</c:v>
                </c:pt>
                <c:pt idx="902">
                  <c:v>0.10972561854103766</c:v>
                </c:pt>
                <c:pt idx="903">
                  <c:v>0.11051283873897672</c:v>
                </c:pt>
                <c:pt idx="904">
                  <c:v>0.11147055893691578</c:v>
                </c:pt>
                <c:pt idx="905">
                  <c:v>0.11240077913485484</c:v>
                </c:pt>
                <c:pt idx="906">
                  <c:v>0.1130889993327939</c:v>
                </c:pt>
                <c:pt idx="907">
                  <c:v>0.11333721953073296</c:v>
                </c:pt>
                <c:pt idx="908">
                  <c:v>0.11316743972867202</c:v>
                </c:pt>
                <c:pt idx="909">
                  <c:v>0.11267865992661108</c:v>
                </c:pt>
                <c:pt idx="910">
                  <c:v>0.11176638012455013</c:v>
                </c:pt>
                <c:pt idx="911">
                  <c:v>0.1106561003224892</c:v>
                </c:pt>
                <c:pt idx="912">
                  <c:v>0.10953482052042825</c:v>
                </c:pt>
                <c:pt idx="913">
                  <c:v>0.10839704071836731</c:v>
                </c:pt>
                <c:pt idx="914">
                  <c:v>0.10727576091630636</c:v>
                </c:pt>
                <c:pt idx="915">
                  <c:v>0.10604448111424541</c:v>
                </c:pt>
                <c:pt idx="916">
                  <c:v>0.10471970131218447</c:v>
                </c:pt>
                <c:pt idx="917">
                  <c:v>0.10337842151012352</c:v>
                </c:pt>
                <c:pt idx="918">
                  <c:v>0.10241114170806258</c:v>
                </c:pt>
                <c:pt idx="919">
                  <c:v>0.10184536190600163</c:v>
                </c:pt>
                <c:pt idx="920">
                  <c:v>0.10148308210394069</c:v>
                </c:pt>
                <c:pt idx="921">
                  <c:v>0.10142330230187975</c:v>
                </c:pt>
                <c:pt idx="922">
                  <c:v>0.10153402249981881</c:v>
                </c:pt>
                <c:pt idx="923">
                  <c:v>0.10160624269775786</c:v>
                </c:pt>
                <c:pt idx="924">
                  <c:v>0.10133746289569692</c:v>
                </c:pt>
                <c:pt idx="925">
                  <c:v>0.10083768309363599</c:v>
                </c:pt>
                <c:pt idx="926">
                  <c:v>0.10038740329157504</c:v>
                </c:pt>
                <c:pt idx="927">
                  <c:v>0.1001021234895141</c:v>
                </c:pt>
                <c:pt idx="928">
                  <c:v>0.10002584368745315</c:v>
                </c:pt>
                <c:pt idx="929">
                  <c:v>9.9883563885392213E-2</c:v>
                </c:pt>
                <c:pt idx="930">
                  <c:v>9.9779784083331269E-2</c:v>
                </c:pt>
                <c:pt idx="931">
                  <c:v>9.9698004281270319E-2</c:v>
                </c:pt>
                <c:pt idx="932">
                  <c:v>9.9319224479209378E-2</c:v>
                </c:pt>
                <c:pt idx="933">
                  <c:v>9.8819444677148441E-2</c:v>
                </c:pt>
                <c:pt idx="934">
                  <c:v>9.8325164875087495E-2</c:v>
                </c:pt>
                <c:pt idx="935">
                  <c:v>9.7649385073026548E-2</c:v>
                </c:pt>
                <c:pt idx="936">
                  <c:v>9.6869105270965608E-2</c:v>
                </c:pt>
                <c:pt idx="937">
                  <c:v>9.642432546890467E-2</c:v>
                </c:pt>
                <c:pt idx="938">
                  <c:v>9.6144545666843731E-2</c:v>
                </c:pt>
                <c:pt idx="939">
                  <c:v>9.5892265864782791E-2</c:v>
                </c:pt>
                <c:pt idx="940">
                  <c:v>9.6239486062721855E-2</c:v>
                </c:pt>
                <c:pt idx="941">
                  <c:v>9.717520626066091E-2</c:v>
                </c:pt>
                <c:pt idx="942">
                  <c:v>9.8077926458599973E-2</c:v>
                </c:pt>
                <c:pt idx="943">
                  <c:v>9.8777146656539028E-2</c:v>
                </c:pt>
                <c:pt idx="944">
                  <c:v>9.937736685447808E-2</c:v>
                </c:pt>
                <c:pt idx="945">
                  <c:v>9.9592587052417136E-2</c:v>
                </c:pt>
                <c:pt idx="946">
                  <c:v>9.9428307250356188E-2</c:v>
                </c:pt>
                <c:pt idx="947">
                  <c:v>9.9297027448295244E-2</c:v>
                </c:pt>
                <c:pt idx="948">
                  <c:v>9.92207476462343E-2</c:v>
                </c:pt>
                <c:pt idx="949">
                  <c:v>9.9094967844173362E-2</c:v>
                </c:pt>
                <c:pt idx="950">
                  <c:v>9.8842688042112423E-2</c:v>
                </c:pt>
                <c:pt idx="951">
                  <c:v>9.8491408240051481E-2</c:v>
                </c:pt>
                <c:pt idx="952">
                  <c:v>9.8002628437990541E-2</c:v>
                </c:pt>
                <c:pt idx="953">
                  <c:v>9.7442348635929599E-2</c:v>
                </c:pt>
                <c:pt idx="954">
                  <c:v>9.7212068833868653E-2</c:v>
                </c:pt>
                <c:pt idx="955">
                  <c:v>9.7542789031807714E-2</c:v>
                </c:pt>
                <c:pt idx="956">
                  <c:v>9.8566509229746774E-2</c:v>
                </c:pt>
                <c:pt idx="957">
                  <c:v>0.10012372942768583</c:v>
                </c:pt>
                <c:pt idx="958">
                  <c:v>0.10214844962562489</c:v>
                </c:pt>
                <c:pt idx="959">
                  <c:v>0.10446466982356395</c:v>
                </c:pt>
                <c:pt idx="960">
                  <c:v>0.10668189002150301</c:v>
                </c:pt>
                <c:pt idx="961">
                  <c:v>0.10880561021944207</c:v>
                </c:pt>
                <c:pt idx="962">
                  <c:v>0.11088533041738113</c:v>
                </c:pt>
                <c:pt idx="963">
                  <c:v>0.11278905061532019</c:v>
                </c:pt>
                <c:pt idx="964">
                  <c:v>0.11452227081325925</c:v>
                </c:pt>
                <c:pt idx="965">
                  <c:v>0.11628299101119831</c:v>
                </c:pt>
                <c:pt idx="966">
                  <c:v>0.11792821120913737</c:v>
                </c:pt>
                <c:pt idx="967">
                  <c:v>0.11908393140707642</c:v>
                </c:pt>
                <c:pt idx="968">
                  <c:v>0.11997015160501548</c:v>
                </c:pt>
                <c:pt idx="969">
                  <c:v>0.12080137180295454</c:v>
                </c:pt>
                <c:pt idx="970">
                  <c:v>0.12123659200089359</c:v>
                </c:pt>
                <c:pt idx="971">
                  <c:v>0.12105581219883266</c:v>
                </c:pt>
                <c:pt idx="972">
                  <c:v>0.12065503239677171</c:v>
                </c:pt>
                <c:pt idx="973">
                  <c:v>0.12019925259471076</c:v>
                </c:pt>
                <c:pt idx="974">
                  <c:v>0.11959497279264981</c:v>
                </c:pt>
                <c:pt idx="975">
                  <c:v>0.11932069299058887</c:v>
                </c:pt>
                <c:pt idx="976">
                  <c:v>0.11950841318852792</c:v>
                </c:pt>
                <c:pt idx="977">
                  <c:v>0.11971263338646698</c:v>
                </c:pt>
                <c:pt idx="978">
                  <c:v>0.11968585358440605</c:v>
                </c:pt>
                <c:pt idx="979">
                  <c:v>0.11954357378234511</c:v>
                </c:pt>
                <c:pt idx="980">
                  <c:v>0.11942879398028416</c:v>
                </c:pt>
                <c:pt idx="981">
                  <c:v>0.11927551417822323</c:v>
                </c:pt>
                <c:pt idx="982">
                  <c:v>0.11918823437616229</c:v>
                </c:pt>
                <c:pt idx="983">
                  <c:v>0.11934845457410134</c:v>
                </c:pt>
                <c:pt idx="984">
                  <c:v>0.1196626747720404</c:v>
                </c:pt>
                <c:pt idx="985">
                  <c:v>0.11977339496997946</c:v>
                </c:pt>
                <c:pt idx="986">
                  <c:v>0.11947161516791852</c:v>
                </c:pt>
                <c:pt idx="987">
                  <c:v>0.11881783536585758</c:v>
                </c:pt>
                <c:pt idx="988">
                  <c:v>0.11765805556379663</c:v>
                </c:pt>
                <c:pt idx="989">
                  <c:v>0.11597027576173569</c:v>
                </c:pt>
                <c:pt idx="990">
                  <c:v>0.11406799595967475</c:v>
                </c:pt>
                <c:pt idx="991">
                  <c:v>0.11223721615761381</c:v>
                </c:pt>
                <c:pt idx="992">
                  <c:v>0.11049993635555287</c:v>
                </c:pt>
                <c:pt idx="993">
                  <c:v>0.10907615655349193</c:v>
                </c:pt>
                <c:pt idx="994">
                  <c:v>0.10822987675143099</c:v>
                </c:pt>
                <c:pt idx="995">
                  <c:v>0.10801059694937004</c:v>
                </c:pt>
                <c:pt idx="996">
                  <c:v>0.1084678171473091</c:v>
                </c:pt>
                <c:pt idx="997">
                  <c:v>0.10946953734524816</c:v>
                </c:pt>
                <c:pt idx="998">
                  <c:v>0.11083975754318721</c:v>
                </c:pt>
                <c:pt idx="999">
                  <c:v>0.11241897774112627</c:v>
                </c:pt>
                <c:pt idx="1000">
                  <c:v>0.11396519793906533</c:v>
                </c:pt>
                <c:pt idx="1001">
                  <c:v>0.11536291813700439</c:v>
                </c:pt>
                <c:pt idx="1002">
                  <c:v>0.11662863833494344</c:v>
                </c:pt>
                <c:pt idx="1003">
                  <c:v>0.1176908585328825</c:v>
                </c:pt>
                <c:pt idx="1004">
                  <c:v>0.11848357873082155</c:v>
                </c:pt>
                <c:pt idx="1005">
                  <c:v>0.11886929892876061</c:v>
                </c:pt>
                <c:pt idx="1006">
                  <c:v>0.11858401912669966</c:v>
                </c:pt>
                <c:pt idx="1007">
                  <c:v>0.11777623932463872</c:v>
                </c:pt>
                <c:pt idx="1008">
                  <c:v>0.11685845952257778</c:v>
                </c:pt>
                <c:pt idx="1009">
                  <c:v>0.11603417972051684</c:v>
                </c:pt>
                <c:pt idx="1010">
                  <c:v>0.11538589991845589</c:v>
                </c:pt>
                <c:pt idx="1011">
                  <c:v>0.11508962011639495</c:v>
                </c:pt>
                <c:pt idx="1012">
                  <c:v>0.11533234031433401</c:v>
                </c:pt>
                <c:pt idx="1013">
                  <c:v>0.11596556051227307</c:v>
                </c:pt>
                <c:pt idx="1014">
                  <c:v>0.11676378071021212</c:v>
                </c:pt>
                <c:pt idx="1015">
                  <c:v>0.11785900090815118</c:v>
                </c:pt>
                <c:pt idx="1016">
                  <c:v>0.11926222110609024</c:v>
                </c:pt>
                <c:pt idx="1017">
                  <c:v>0.1206764413040293</c:v>
                </c:pt>
                <c:pt idx="1018">
                  <c:v>0.12209616150196835</c:v>
                </c:pt>
                <c:pt idx="1019">
                  <c:v>0.12370288169990741</c:v>
                </c:pt>
                <c:pt idx="1020">
                  <c:v>0.12539210189784647</c:v>
                </c:pt>
                <c:pt idx="1021">
                  <c:v>0.12708682209578553</c:v>
                </c:pt>
                <c:pt idx="1022">
                  <c:v>0.12877604229372458</c:v>
                </c:pt>
                <c:pt idx="1023">
                  <c:v>0.13020676249166363</c:v>
                </c:pt>
                <c:pt idx="1024">
                  <c:v>0.1311149826896027</c:v>
                </c:pt>
                <c:pt idx="1025">
                  <c:v>0.13140170288754174</c:v>
                </c:pt>
                <c:pt idx="1026">
                  <c:v>0.13116592308548081</c:v>
                </c:pt>
                <c:pt idx="1027">
                  <c:v>0.13063314328341985</c:v>
                </c:pt>
                <c:pt idx="1028">
                  <c:v>0.1298583634813589</c:v>
                </c:pt>
                <c:pt idx="1029">
                  <c:v>0.12887458367929797</c:v>
                </c:pt>
                <c:pt idx="1030">
                  <c:v>0.12800080387723703</c:v>
                </c:pt>
                <c:pt idx="1031">
                  <c:v>0.12735802407517607</c:v>
                </c:pt>
                <c:pt idx="1032">
                  <c:v>0.12666024427311515</c:v>
                </c:pt>
                <c:pt idx="1033">
                  <c:v>0.1260834644710542</c:v>
                </c:pt>
                <c:pt idx="1034">
                  <c:v>0.12588618466899326</c:v>
                </c:pt>
                <c:pt idx="1035">
                  <c:v>0.12606290486693233</c:v>
                </c:pt>
                <c:pt idx="1036">
                  <c:v>0.12677862506487139</c:v>
                </c:pt>
                <c:pt idx="1037">
                  <c:v>0.12806084526281045</c:v>
                </c:pt>
                <c:pt idx="1038">
                  <c:v>0.12966756546074951</c:v>
                </c:pt>
                <c:pt idx="1039">
                  <c:v>0.13126328565868856</c:v>
                </c:pt>
                <c:pt idx="1040">
                  <c:v>0.1328425058566276</c:v>
                </c:pt>
                <c:pt idx="1041">
                  <c:v>0.13411372605456665</c:v>
                </c:pt>
                <c:pt idx="1042">
                  <c:v>0.13479094625250571</c:v>
                </c:pt>
                <c:pt idx="1043">
                  <c:v>0.13502816645044477</c:v>
                </c:pt>
                <c:pt idx="1044">
                  <c:v>0.13485288664838382</c:v>
                </c:pt>
                <c:pt idx="1045">
                  <c:v>0.13446310684632287</c:v>
                </c:pt>
                <c:pt idx="1046">
                  <c:v>0.13378732704426194</c:v>
                </c:pt>
                <c:pt idx="1047">
                  <c:v>0.132842047242201</c:v>
                </c:pt>
                <c:pt idx="1048">
                  <c:v>0.13186376744014006</c:v>
                </c:pt>
                <c:pt idx="1049">
                  <c:v>0.13079748763807911</c:v>
                </c:pt>
                <c:pt idx="1050">
                  <c:v>0.12961020783601818</c:v>
                </c:pt>
                <c:pt idx="1051">
                  <c:v>0.12817542803395723</c:v>
                </c:pt>
                <c:pt idx="1052">
                  <c:v>0.12680114823189631</c:v>
                </c:pt>
                <c:pt idx="1053">
                  <c:v>0.12563586842983537</c:v>
                </c:pt>
                <c:pt idx="1054">
                  <c:v>0.12437158862777443</c:v>
                </c:pt>
                <c:pt idx="1055">
                  <c:v>0.1231788088257135</c:v>
                </c:pt>
                <c:pt idx="1056">
                  <c:v>0.12231602902365256</c:v>
                </c:pt>
                <c:pt idx="1057">
                  <c:v>0.12161274922159161</c:v>
                </c:pt>
                <c:pt idx="1058">
                  <c:v>0.12099196941953066</c:v>
                </c:pt>
                <c:pt idx="1059">
                  <c:v>0.12072318961746972</c:v>
                </c:pt>
                <c:pt idx="1060">
                  <c:v>0.12074040981540878</c:v>
                </c:pt>
                <c:pt idx="1061">
                  <c:v>0.12088963001334783</c:v>
                </c:pt>
                <c:pt idx="1062">
                  <c:v>0.1213743502112869</c:v>
                </c:pt>
                <c:pt idx="1063">
                  <c:v>0.12204057040922596</c:v>
                </c:pt>
                <c:pt idx="1064">
                  <c:v>0.12261329060716501</c:v>
                </c:pt>
                <c:pt idx="1065">
                  <c:v>0.12304301080510407</c:v>
                </c:pt>
                <c:pt idx="1066">
                  <c:v>0.12338473100304313</c:v>
                </c:pt>
                <c:pt idx="1067">
                  <c:v>0.12377045120098219</c:v>
                </c:pt>
                <c:pt idx="1068">
                  <c:v>0.12416717139892125</c:v>
                </c:pt>
                <c:pt idx="1069">
                  <c:v>0.1245858915968603</c:v>
                </c:pt>
                <c:pt idx="1070">
                  <c:v>0.12488911179479936</c:v>
                </c:pt>
                <c:pt idx="1071">
                  <c:v>0.12518133199273843</c:v>
                </c:pt>
                <c:pt idx="1072">
                  <c:v>0.12552855219067749</c:v>
                </c:pt>
                <c:pt idx="1073">
                  <c:v>0.12582077238861655</c:v>
                </c:pt>
                <c:pt idx="1074">
                  <c:v>0.12611849258655561</c:v>
                </c:pt>
                <c:pt idx="1075">
                  <c:v>0.12620171278449469</c:v>
                </c:pt>
                <c:pt idx="1076">
                  <c:v>0.12620243298243375</c:v>
                </c:pt>
                <c:pt idx="1077">
                  <c:v>0.12625265318037282</c:v>
                </c:pt>
                <c:pt idx="1078">
                  <c:v>0.12631937337831189</c:v>
                </c:pt>
                <c:pt idx="1079">
                  <c:v>0.12651259357625097</c:v>
                </c:pt>
                <c:pt idx="1080">
                  <c:v>0.12676081377419005</c:v>
                </c:pt>
                <c:pt idx="1081">
                  <c:v>0.12697603397212912</c:v>
                </c:pt>
                <c:pt idx="1082">
                  <c:v>0.12691075417006817</c:v>
                </c:pt>
                <c:pt idx="1083">
                  <c:v>0.12655397436800722</c:v>
                </c:pt>
                <c:pt idx="1084">
                  <c:v>0.12627969456594629</c:v>
                </c:pt>
                <c:pt idx="1085">
                  <c:v>0.12612641476388536</c:v>
                </c:pt>
                <c:pt idx="1086">
                  <c:v>0.12598413496182442</c:v>
                </c:pt>
                <c:pt idx="1087">
                  <c:v>0.12596835515976348</c:v>
                </c:pt>
                <c:pt idx="1088">
                  <c:v>0.12614507535770256</c:v>
                </c:pt>
                <c:pt idx="1089">
                  <c:v>0.12629429555564162</c:v>
                </c:pt>
                <c:pt idx="1090">
                  <c:v>0.12622351575358068</c:v>
                </c:pt>
                <c:pt idx="1091">
                  <c:v>0.12592173595151973</c:v>
                </c:pt>
                <c:pt idx="1092">
                  <c:v>0.12543295614945879</c:v>
                </c:pt>
                <c:pt idx="1093">
                  <c:v>0.12483967634739784</c:v>
                </c:pt>
                <c:pt idx="1094">
                  <c:v>0.1242958965453369</c:v>
                </c:pt>
                <c:pt idx="1095">
                  <c:v>0.12392261674327597</c:v>
                </c:pt>
                <c:pt idx="1096">
                  <c:v>0.12369783694121503</c:v>
                </c:pt>
                <c:pt idx="1097">
                  <c:v>0.12344555713915409</c:v>
                </c:pt>
                <c:pt idx="1098">
                  <c:v>0.12309977733709315</c:v>
                </c:pt>
                <c:pt idx="1099">
                  <c:v>0.12266049753503221</c:v>
                </c:pt>
                <c:pt idx="1100">
                  <c:v>0.12206171773297127</c:v>
                </c:pt>
                <c:pt idx="1101">
                  <c:v>0.12134743793091032</c:v>
                </c:pt>
                <c:pt idx="1102">
                  <c:v>0.12060015812884939</c:v>
                </c:pt>
                <c:pt idx="1103">
                  <c:v>0.11987487832678845</c:v>
                </c:pt>
                <c:pt idx="1104">
                  <c:v>0.11917709852472751</c:v>
                </c:pt>
                <c:pt idx="1105">
                  <c:v>0.11853981872266657</c:v>
                </c:pt>
                <c:pt idx="1106">
                  <c:v>0.11801803892060563</c:v>
                </c:pt>
                <c:pt idx="1107">
                  <c:v>0.11770525911854468</c:v>
                </c:pt>
                <c:pt idx="1108">
                  <c:v>0.11745847931648373</c:v>
                </c:pt>
                <c:pt idx="1109">
                  <c:v>0.1171951995144228</c:v>
                </c:pt>
                <c:pt idx="1110">
                  <c:v>0.11701991971236185</c:v>
                </c:pt>
                <c:pt idx="1111">
                  <c:v>0.11697663991030091</c:v>
                </c:pt>
                <c:pt idx="1112">
                  <c:v>0.11700486010823997</c:v>
                </c:pt>
                <c:pt idx="1113">
                  <c:v>0.11709358030617903</c:v>
                </c:pt>
                <c:pt idx="1114">
                  <c:v>0.11725380050411809</c:v>
                </c:pt>
                <c:pt idx="1115">
                  <c:v>0.11738102070205714</c:v>
                </c:pt>
                <c:pt idx="1116">
                  <c:v>0.1174092408999962</c:v>
                </c:pt>
                <c:pt idx="1117">
                  <c:v>0.11723946109793526</c:v>
                </c:pt>
                <c:pt idx="1118">
                  <c:v>0.11689368129587432</c:v>
                </c:pt>
                <c:pt idx="1119">
                  <c:v>0.11642140149381339</c:v>
                </c:pt>
                <c:pt idx="1120">
                  <c:v>0.11594362169175244</c:v>
                </c:pt>
                <c:pt idx="1121">
                  <c:v>0.11565284188969151</c:v>
                </c:pt>
                <c:pt idx="1122">
                  <c:v>0.11554906208763056</c:v>
                </c:pt>
                <c:pt idx="1123">
                  <c:v>0.11554428228556962</c:v>
                </c:pt>
                <c:pt idx="1124">
                  <c:v>0.11553400248350867</c:v>
                </c:pt>
                <c:pt idx="1125">
                  <c:v>0.11545772268144773</c:v>
                </c:pt>
                <c:pt idx="1126">
                  <c:v>0.11522744287938678</c:v>
                </c:pt>
                <c:pt idx="1127">
                  <c:v>0.11493116307732584</c:v>
                </c:pt>
                <c:pt idx="1128">
                  <c:v>0.1146293832752649</c:v>
                </c:pt>
                <c:pt idx="1129">
                  <c:v>0.11432210347320396</c:v>
                </c:pt>
                <c:pt idx="1130">
                  <c:v>0.11413032367114301</c:v>
                </c:pt>
                <c:pt idx="1131">
                  <c:v>0.11410354386908206</c:v>
                </c:pt>
                <c:pt idx="1132">
                  <c:v>0.11417576406702111</c:v>
                </c:pt>
                <c:pt idx="1133">
                  <c:v>0.11422598426496017</c:v>
                </c:pt>
                <c:pt idx="1134">
                  <c:v>0.11432570446289922</c:v>
                </c:pt>
                <c:pt idx="1135">
                  <c:v>0.11452992466083828</c:v>
                </c:pt>
                <c:pt idx="1136">
                  <c:v>0.11476714485877733</c:v>
                </c:pt>
                <c:pt idx="1137">
                  <c:v>0.11496036505671639</c:v>
                </c:pt>
                <c:pt idx="1138">
                  <c:v>0.11506008525465544</c:v>
                </c:pt>
                <c:pt idx="1139">
                  <c:v>0.11515980545259449</c:v>
                </c:pt>
                <c:pt idx="1140">
                  <c:v>0.11528152565053355</c:v>
                </c:pt>
                <c:pt idx="1141">
                  <c:v>0.11544174584847261</c:v>
                </c:pt>
                <c:pt idx="1142">
                  <c:v>0.11569546604641166</c:v>
                </c:pt>
                <c:pt idx="1143">
                  <c:v>0.11605918624435071</c:v>
                </c:pt>
                <c:pt idx="1144">
                  <c:v>0.11656590644228977</c:v>
                </c:pt>
                <c:pt idx="1145">
                  <c:v>0.11711662664022883</c:v>
                </c:pt>
                <c:pt idx="1146">
                  <c:v>0.11753534683816788</c:v>
                </c:pt>
                <c:pt idx="1147">
                  <c:v>0.11787706703610694</c:v>
                </c:pt>
                <c:pt idx="1148">
                  <c:v>0.11817478723404599</c:v>
                </c:pt>
                <c:pt idx="1149">
                  <c:v>0.11833500743198505</c:v>
                </c:pt>
                <c:pt idx="1150">
                  <c:v>0.11836872762992411</c:v>
                </c:pt>
                <c:pt idx="1151">
                  <c:v>0.11826494782786316</c:v>
                </c:pt>
                <c:pt idx="1152">
                  <c:v>0.11795766802580222</c:v>
                </c:pt>
                <c:pt idx="1153">
                  <c:v>0.11751288822374129</c:v>
                </c:pt>
                <c:pt idx="1154">
                  <c:v>0.11707360842168034</c:v>
                </c:pt>
                <c:pt idx="1155">
                  <c:v>0.1165958286196194</c:v>
                </c:pt>
                <c:pt idx="1156">
                  <c:v>0.11617854881755846</c:v>
                </c:pt>
                <c:pt idx="1157">
                  <c:v>0.11573376901549752</c:v>
                </c:pt>
                <c:pt idx="1158">
                  <c:v>0.11522298921343657</c:v>
                </c:pt>
                <c:pt idx="1159">
                  <c:v>0.11472870941137563</c:v>
                </c:pt>
                <c:pt idx="1160">
                  <c:v>0.11420142960931469</c:v>
                </c:pt>
                <c:pt idx="1161">
                  <c:v>0.11372364980725375</c:v>
                </c:pt>
                <c:pt idx="1162">
                  <c:v>0.11335037000519281</c:v>
                </c:pt>
                <c:pt idx="1163">
                  <c:v>0.11317509020313186</c:v>
                </c:pt>
                <c:pt idx="1164">
                  <c:v>0.11318681040107093</c:v>
                </c:pt>
                <c:pt idx="1165">
                  <c:v>0.11321503059900999</c:v>
                </c:pt>
                <c:pt idx="1166">
                  <c:v>0.11307275079694905</c:v>
                </c:pt>
                <c:pt idx="1167">
                  <c:v>0.1127599709948881</c:v>
                </c:pt>
                <c:pt idx="1168">
                  <c:v>0.11239769119282716</c:v>
                </c:pt>
                <c:pt idx="1169">
                  <c:v>0.11190341139076622</c:v>
                </c:pt>
                <c:pt idx="1170">
                  <c:v>0.11128813158870528</c:v>
                </c:pt>
                <c:pt idx="1171">
                  <c:v>0.11065635178664433</c:v>
                </c:pt>
                <c:pt idx="1172">
                  <c:v>0.11009607198458339</c:v>
                </c:pt>
                <c:pt idx="1173">
                  <c:v>0.10954129218252245</c:v>
                </c:pt>
                <c:pt idx="1174">
                  <c:v>0.10894251238046151</c:v>
                </c:pt>
                <c:pt idx="1175">
                  <c:v>0.10838223257840057</c:v>
                </c:pt>
                <c:pt idx="1176">
                  <c:v>0.10790995277633963</c:v>
                </c:pt>
                <c:pt idx="1177">
                  <c:v>0.10755867297427869</c:v>
                </c:pt>
                <c:pt idx="1178">
                  <c:v>0.10730639317221775</c:v>
                </c:pt>
                <c:pt idx="1179">
                  <c:v>0.10723011337015681</c:v>
                </c:pt>
                <c:pt idx="1180">
                  <c:v>0.10724183356809587</c:v>
                </c:pt>
                <c:pt idx="1181">
                  <c:v>0.10729205376603493</c:v>
                </c:pt>
                <c:pt idx="1182">
                  <c:v>0.10738077396397398</c:v>
                </c:pt>
                <c:pt idx="1183">
                  <c:v>0.10739249416191304</c:v>
                </c:pt>
                <c:pt idx="1184">
                  <c:v>0.10728321435985209</c:v>
                </c:pt>
                <c:pt idx="1185">
                  <c:v>0.10710243455779116</c:v>
                </c:pt>
                <c:pt idx="1186">
                  <c:v>0.10687215475573021</c:v>
                </c:pt>
                <c:pt idx="1187">
                  <c:v>0.10665837495366927</c:v>
                </c:pt>
                <c:pt idx="1188">
                  <c:v>0.10650509515160833</c:v>
                </c:pt>
                <c:pt idx="1189">
                  <c:v>0.10635181534954739</c:v>
                </c:pt>
                <c:pt idx="1190">
                  <c:v>0.10619853554748646</c:v>
                </c:pt>
                <c:pt idx="1191">
                  <c:v>0.10597375574542552</c:v>
                </c:pt>
                <c:pt idx="1192">
                  <c:v>0.10564447594336457</c:v>
                </c:pt>
                <c:pt idx="1193">
                  <c:v>0.10520519614130362</c:v>
                </c:pt>
                <c:pt idx="1194">
                  <c:v>0.10460641633924268</c:v>
                </c:pt>
                <c:pt idx="1195">
                  <c:v>0.10395813653718174</c:v>
                </c:pt>
                <c:pt idx="1196">
                  <c:v>0.10344735673512079</c:v>
                </c:pt>
                <c:pt idx="1197">
                  <c:v>0.10312907693305984</c:v>
                </c:pt>
                <c:pt idx="1198">
                  <c:v>0.10301979713099889</c:v>
                </c:pt>
                <c:pt idx="1199">
                  <c:v>0.10307551732893795</c:v>
                </c:pt>
                <c:pt idx="1200">
                  <c:v>0.10323573752687701</c:v>
                </c:pt>
                <c:pt idx="1201">
                  <c:v>0.10335745772481607</c:v>
                </c:pt>
                <c:pt idx="1202">
                  <c:v>0.10331417792275513</c:v>
                </c:pt>
                <c:pt idx="1203">
                  <c:v>0.10307839812069419</c:v>
                </c:pt>
                <c:pt idx="1204">
                  <c:v>0.10267211831863325</c:v>
                </c:pt>
                <c:pt idx="1205">
                  <c:v>0.10224933851657231</c:v>
                </c:pt>
                <c:pt idx="1206">
                  <c:v>0.10179905871451136</c:v>
                </c:pt>
                <c:pt idx="1207">
                  <c:v>0.10124977891245042</c:v>
                </c:pt>
                <c:pt idx="1208">
                  <c:v>0.10066749911038947</c:v>
                </c:pt>
                <c:pt idx="1209">
                  <c:v>0.10004671930832852</c:v>
                </c:pt>
                <c:pt idx="1210">
                  <c:v>9.940393950626758E-2</c:v>
                </c:pt>
                <c:pt idx="1211">
                  <c:v>9.8805159704206641E-2</c:v>
                </c:pt>
                <c:pt idx="1212">
                  <c:v>9.8343879902145701E-2</c:v>
                </c:pt>
                <c:pt idx="1213">
                  <c:v>9.8003600100084756E-2</c:v>
                </c:pt>
                <c:pt idx="1214">
                  <c:v>9.7773320298023811E-2</c:v>
                </c:pt>
                <c:pt idx="1215">
                  <c:v>9.7614540495962868E-2</c:v>
                </c:pt>
                <c:pt idx="1216">
                  <c:v>9.7466760693901922E-2</c:v>
                </c:pt>
                <c:pt idx="1217">
                  <c:v>9.7329980891840973E-2</c:v>
                </c:pt>
                <c:pt idx="1218">
                  <c:v>9.7160201089780032E-2</c:v>
                </c:pt>
                <c:pt idx="1219">
                  <c:v>9.7050921287719083E-2</c:v>
                </c:pt>
                <c:pt idx="1220">
                  <c:v>9.6936141485658142E-2</c:v>
                </c:pt>
                <c:pt idx="1221">
                  <c:v>9.6766361683597202E-2</c:v>
                </c:pt>
                <c:pt idx="1222">
                  <c:v>9.6536081881536256E-2</c:v>
                </c:pt>
                <c:pt idx="1223">
                  <c:v>9.6234302079475309E-2</c:v>
                </c:pt>
                <c:pt idx="1224">
                  <c:v>9.5960022277414361E-2</c:v>
                </c:pt>
                <c:pt idx="1225">
                  <c:v>9.5729742475353416E-2</c:v>
                </c:pt>
                <c:pt idx="1226">
                  <c:v>9.5548962673292478E-2</c:v>
                </c:pt>
                <c:pt idx="1227">
                  <c:v>9.538468287123153E-2</c:v>
                </c:pt>
                <c:pt idx="1228">
                  <c:v>9.5137903069170582E-2</c:v>
                </c:pt>
                <c:pt idx="1229">
                  <c:v>9.484162326710964E-2</c:v>
                </c:pt>
                <c:pt idx="1230">
                  <c:v>9.4561843465048701E-2</c:v>
                </c:pt>
                <c:pt idx="1231">
                  <c:v>9.4276563662987756E-2</c:v>
                </c:pt>
                <c:pt idx="1232">
                  <c:v>9.3870283860926815E-2</c:v>
                </c:pt>
                <c:pt idx="1233">
                  <c:v>9.3409004058865874E-2</c:v>
                </c:pt>
                <c:pt idx="1234">
                  <c:v>9.2964224256804937E-2</c:v>
                </c:pt>
                <c:pt idx="1235">
                  <c:v>9.2530444454743996E-2</c:v>
                </c:pt>
                <c:pt idx="1236">
                  <c:v>9.2289164652683053E-2</c:v>
                </c:pt>
                <c:pt idx="1237">
                  <c:v>9.2273384850622114E-2</c:v>
                </c:pt>
                <c:pt idx="1238">
                  <c:v>9.2378605048561171E-2</c:v>
                </c:pt>
                <c:pt idx="1239">
                  <c:v>9.2467325246500226E-2</c:v>
                </c:pt>
                <c:pt idx="1240">
                  <c:v>9.2484545444439278E-2</c:v>
                </c:pt>
                <c:pt idx="1241">
                  <c:v>9.2402765642378343E-2</c:v>
                </c:pt>
                <c:pt idx="1242">
                  <c:v>9.2210985840317394E-2</c:v>
                </c:pt>
                <c:pt idx="1243">
                  <c:v>9.2046706038256446E-2</c:v>
                </c:pt>
                <c:pt idx="1244">
                  <c:v>9.1854926236195497E-2</c:v>
                </c:pt>
                <c:pt idx="1245">
                  <c:v>9.1657646434134557E-2</c:v>
                </c:pt>
                <c:pt idx="1246">
                  <c:v>9.142186663207362E-2</c:v>
                </c:pt>
                <c:pt idx="1247">
                  <c:v>9.107608683001267E-2</c:v>
                </c:pt>
                <c:pt idx="1248">
                  <c:v>9.0603807027951733E-2</c:v>
                </c:pt>
                <c:pt idx="1249">
                  <c:v>8.9977527225890794E-2</c:v>
                </c:pt>
                <c:pt idx="1250">
                  <c:v>8.9307247423829852E-2</c:v>
                </c:pt>
                <c:pt idx="1251">
                  <c:v>8.8581967621768912E-2</c:v>
                </c:pt>
                <c:pt idx="1252">
                  <c:v>8.791168781970797E-2</c:v>
                </c:pt>
                <c:pt idx="1253">
                  <c:v>8.7351408017647028E-2</c:v>
                </c:pt>
                <c:pt idx="1254">
                  <c:v>8.6835128215586088E-2</c:v>
                </c:pt>
                <c:pt idx="1255">
                  <c:v>8.635184841352514E-2</c:v>
                </c:pt>
                <c:pt idx="1256">
                  <c:v>8.5846568611464197E-2</c:v>
                </c:pt>
                <c:pt idx="1257">
                  <c:v>8.5280788809403249E-2</c:v>
                </c:pt>
                <c:pt idx="1258">
                  <c:v>8.470950900734231E-2</c:v>
                </c:pt>
                <c:pt idx="1259">
                  <c:v>8.4143729205281362E-2</c:v>
                </c:pt>
                <c:pt idx="1260">
                  <c:v>8.3539449403220417E-2</c:v>
                </c:pt>
                <c:pt idx="1261">
                  <c:v>8.2968169601159478E-2</c:v>
                </c:pt>
                <c:pt idx="1262">
                  <c:v>8.2490389799098535E-2</c:v>
                </c:pt>
                <c:pt idx="1263">
                  <c:v>8.2128109997037596E-2</c:v>
                </c:pt>
                <c:pt idx="1264">
                  <c:v>8.1853830194976648E-2</c:v>
                </c:pt>
                <c:pt idx="1265">
                  <c:v>8.1645550392915711E-2</c:v>
                </c:pt>
                <c:pt idx="1266">
                  <c:v>8.1453770590854763E-2</c:v>
                </c:pt>
                <c:pt idx="1267">
                  <c:v>8.1179490788793815E-2</c:v>
                </c:pt>
                <c:pt idx="1268">
                  <c:v>8.0910710986732873E-2</c:v>
                </c:pt>
                <c:pt idx="1269">
                  <c:v>8.0713431184671933E-2</c:v>
                </c:pt>
                <c:pt idx="1270">
                  <c:v>8.0609651382610989E-2</c:v>
                </c:pt>
                <c:pt idx="1271">
                  <c:v>8.0577371580550047E-2</c:v>
                </c:pt>
                <c:pt idx="1272">
                  <c:v>8.0479091778489109E-2</c:v>
                </c:pt>
                <c:pt idx="1273">
                  <c:v>8.0215811976428172E-2</c:v>
                </c:pt>
                <c:pt idx="1274">
                  <c:v>7.9798532174367234E-2</c:v>
                </c:pt>
                <c:pt idx="1275">
                  <c:v>7.9331752372306288E-2</c:v>
                </c:pt>
                <c:pt idx="1276">
                  <c:v>7.8919972570245342E-2</c:v>
                </c:pt>
                <c:pt idx="1277">
                  <c:v>7.8706192768184399E-2</c:v>
                </c:pt>
                <c:pt idx="1278">
                  <c:v>7.8778412966123451E-2</c:v>
                </c:pt>
                <c:pt idx="1279">
                  <c:v>7.901013316406251E-2</c:v>
                </c:pt>
                <c:pt idx="1280">
                  <c:v>7.9324353362001568E-2</c:v>
                </c:pt>
                <c:pt idx="1281">
                  <c:v>7.9649573559940623E-2</c:v>
                </c:pt>
                <c:pt idx="1282">
                  <c:v>7.9930793757879676E-2</c:v>
                </c:pt>
                <c:pt idx="1283">
                  <c:v>8.0184513955818729E-2</c:v>
                </c:pt>
                <c:pt idx="1284">
                  <c:v>8.0421734153757779E-2</c:v>
                </c:pt>
                <c:pt idx="1285">
                  <c:v>8.0614954351696841E-2</c:v>
                </c:pt>
                <c:pt idx="1286">
                  <c:v>8.0720174549635898E-2</c:v>
                </c:pt>
                <c:pt idx="1287">
                  <c:v>8.0808894747574952E-2</c:v>
                </c:pt>
                <c:pt idx="1288">
                  <c:v>8.0826114945514005E-2</c:v>
                </c:pt>
                <c:pt idx="1289">
                  <c:v>8.0689335143453056E-2</c:v>
                </c:pt>
                <c:pt idx="1290">
                  <c:v>8.0475555341392113E-2</c:v>
                </c:pt>
                <c:pt idx="1291">
                  <c:v>8.0311275539331164E-2</c:v>
                </c:pt>
                <c:pt idx="1292">
                  <c:v>8.0284495737270228E-2</c:v>
                </c:pt>
                <c:pt idx="1293">
                  <c:v>8.0334715935209286E-2</c:v>
                </c:pt>
                <c:pt idx="1294">
                  <c:v>8.0428936133148346E-2</c:v>
                </c:pt>
                <c:pt idx="1295">
                  <c:v>8.0484656331087409E-2</c:v>
                </c:pt>
                <c:pt idx="1296">
                  <c:v>8.0413876529026471E-2</c:v>
                </c:pt>
                <c:pt idx="1297">
                  <c:v>8.0266096726965525E-2</c:v>
                </c:pt>
                <c:pt idx="1298">
                  <c:v>7.9958816924904585E-2</c:v>
                </c:pt>
                <c:pt idx="1299">
                  <c:v>7.9607537122843644E-2</c:v>
                </c:pt>
                <c:pt idx="1300">
                  <c:v>7.9234257320782708E-2</c:v>
                </c:pt>
                <c:pt idx="1301">
                  <c:v>7.8822477518721762E-2</c:v>
                </c:pt>
                <c:pt idx="1302">
                  <c:v>7.8465697716660815E-2</c:v>
                </c:pt>
                <c:pt idx="1303">
                  <c:v>7.8202417914599878E-2</c:v>
                </c:pt>
                <c:pt idx="1304">
                  <c:v>7.8032638112538938E-2</c:v>
                </c:pt>
                <c:pt idx="1305">
                  <c:v>7.7895858310477989E-2</c:v>
                </c:pt>
                <c:pt idx="1306">
                  <c:v>7.778657850841704E-2</c:v>
                </c:pt>
                <c:pt idx="1307">
                  <c:v>7.7616798706356099E-2</c:v>
                </c:pt>
                <c:pt idx="1308">
                  <c:v>7.7326018904295163E-2</c:v>
                </c:pt>
                <c:pt idx="1309">
                  <c:v>7.684823910223422E-2</c:v>
                </c:pt>
                <c:pt idx="1310">
                  <c:v>7.6238459300173284E-2</c:v>
                </c:pt>
                <c:pt idx="1311">
                  <c:v>7.5661679498112339E-2</c:v>
                </c:pt>
                <c:pt idx="1312">
                  <c:v>7.5090399696051399E-2</c:v>
                </c:pt>
                <c:pt idx="1313">
                  <c:v>7.4530119893990457E-2</c:v>
                </c:pt>
                <c:pt idx="1314">
                  <c:v>7.4019340091929509E-2</c:v>
                </c:pt>
                <c:pt idx="1315">
                  <c:v>7.3618560289868559E-2</c:v>
                </c:pt>
                <c:pt idx="1316">
                  <c:v>7.333878048780762E-2</c:v>
                </c:pt>
                <c:pt idx="1317">
                  <c:v>7.3081000685746675E-2</c:v>
                </c:pt>
                <c:pt idx="1318">
                  <c:v>7.2911220883685735E-2</c:v>
                </c:pt>
                <c:pt idx="1319">
                  <c:v>7.2856941081624785E-2</c:v>
                </c:pt>
                <c:pt idx="1320">
                  <c:v>7.2813661279563846E-2</c:v>
                </c:pt>
                <c:pt idx="1321">
                  <c:v>7.2649381477502897E-2</c:v>
                </c:pt>
                <c:pt idx="1322">
                  <c:v>7.234760167544195E-2</c:v>
                </c:pt>
                <c:pt idx="1323">
                  <c:v>7.1919321873381001E-2</c:v>
                </c:pt>
                <c:pt idx="1324">
                  <c:v>7.1370042071320056E-2</c:v>
                </c:pt>
                <c:pt idx="1325">
                  <c:v>7.0727262269259114E-2</c:v>
                </c:pt>
                <c:pt idx="1326">
                  <c:v>7.0128482467198175E-2</c:v>
                </c:pt>
                <c:pt idx="1327">
                  <c:v>6.9799202665137228E-2</c:v>
                </c:pt>
                <c:pt idx="1328">
                  <c:v>6.9942922863076282E-2</c:v>
                </c:pt>
                <c:pt idx="1329">
                  <c:v>7.0499143061015332E-2</c:v>
                </c:pt>
                <c:pt idx="1330">
                  <c:v>7.1385363258954393E-2</c:v>
                </c:pt>
                <c:pt idx="1331">
                  <c:v>7.2623583456893445E-2</c:v>
                </c:pt>
                <c:pt idx="1332">
                  <c:v>7.4087303654832501E-2</c:v>
                </c:pt>
                <c:pt idx="1333">
                  <c:v>7.5727023852771552E-2</c:v>
                </c:pt>
                <c:pt idx="1334">
                  <c:v>7.7674744050710606E-2</c:v>
                </c:pt>
                <c:pt idx="1335">
                  <c:v>8.0012964248649662E-2</c:v>
                </c:pt>
                <c:pt idx="1336">
                  <c:v>8.2730684446588723E-2</c:v>
                </c:pt>
                <c:pt idx="1337">
                  <c:v>8.5987404644527782E-2</c:v>
                </c:pt>
                <c:pt idx="1338">
                  <c:v>8.9904124842466834E-2</c:v>
                </c:pt>
                <c:pt idx="1339">
                  <c:v>9.4524845040405897E-2</c:v>
                </c:pt>
                <c:pt idx="1340">
                  <c:v>9.9750565238344954E-2</c:v>
                </c:pt>
                <c:pt idx="1341">
                  <c:v>0.10546028543628401</c:v>
                </c:pt>
                <c:pt idx="1342">
                  <c:v>0.11167050563422307</c:v>
                </c:pt>
                <c:pt idx="1343">
                  <c:v>0.11845822583216212</c:v>
                </c:pt>
                <c:pt idx="1344">
                  <c:v>0.12588394603010117</c:v>
                </c:pt>
                <c:pt idx="1345">
                  <c:v>0.13387616622804022</c:v>
                </c:pt>
                <c:pt idx="1346">
                  <c:v>0.14246238642597928</c:v>
                </c:pt>
                <c:pt idx="1347">
                  <c:v>0.15171960662391834</c:v>
                </c:pt>
                <c:pt idx="1348">
                  <c:v>0.16163132682185741</c:v>
                </c:pt>
                <c:pt idx="1349">
                  <c:v>0.17228004701979646</c:v>
                </c:pt>
                <c:pt idx="1350">
                  <c:v>0.18382526721773551</c:v>
                </c:pt>
                <c:pt idx="1351">
                  <c:v>0.19638248741567457</c:v>
                </c:pt>
                <c:pt idx="1352">
                  <c:v>0.21007820761361362</c:v>
                </c:pt>
                <c:pt idx="1353">
                  <c:v>0.22492892781155269</c:v>
                </c:pt>
                <c:pt idx="1354">
                  <c:v>0.24083564800949175</c:v>
                </c:pt>
                <c:pt idx="1355">
                  <c:v>0.25768286820743086</c:v>
                </c:pt>
                <c:pt idx="1356">
                  <c:v>0.27535508840536993</c:v>
                </c:pt>
                <c:pt idx="1357">
                  <c:v>0.29361580860330899</c:v>
                </c:pt>
                <c:pt idx="1358">
                  <c:v>0.31217902880124809</c:v>
                </c:pt>
                <c:pt idx="1359">
                  <c:v>0.33108874899918717</c:v>
                </c:pt>
                <c:pt idx="1360">
                  <c:v>0.35052096919712628</c:v>
                </c:pt>
                <c:pt idx="1361">
                  <c:v>0.37045368939506534</c:v>
                </c:pt>
                <c:pt idx="1362">
                  <c:v>0.39085940959300441</c:v>
                </c:pt>
                <c:pt idx="1363">
                  <c:v>0.4117986297909435</c:v>
                </c:pt>
                <c:pt idx="1364">
                  <c:v>0.4332108499888826</c:v>
                </c:pt>
                <c:pt idx="1365">
                  <c:v>0.45494757018682169</c:v>
                </c:pt>
                <c:pt idx="1366">
                  <c:v>0.47697579038476079</c:v>
                </c:pt>
                <c:pt idx="1367">
                  <c:v>0.49923501058269987</c:v>
                </c:pt>
                <c:pt idx="1368">
                  <c:v>0.5216702307806389</c:v>
                </c:pt>
                <c:pt idx="1369">
                  <c:v>0.544314450978578</c:v>
                </c:pt>
                <c:pt idx="1370">
                  <c:v>0.56723367117651713</c:v>
                </c:pt>
                <c:pt idx="1371">
                  <c:v>0.59049939137445617</c:v>
                </c:pt>
                <c:pt idx="1372">
                  <c:v>0.61412261157239523</c:v>
                </c:pt>
                <c:pt idx="1373">
                  <c:v>0.6379493317703343</c:v>
                </c:pt>
                <c:pt idx="1374">
                  <c:v>0.66185305196827338</c:v>
                </c:pt>
                <c:pt idx="1375">
                  <c:v>0.68588327216621248</c:v>
                </c:pt>
                <c:pt idx="1376">
                  <c:v>0.71008399236415154</c:v>
                </c:pt>
                <c:pt idx="1377">
                  <c:v>0.73444421256209058</c:v>
                </c:pt>
                <c:pt idx="1378">
                  <c:v>0.75893643276002964</c:v>
                </c:pt>
                <c:pt idx="1379">
                  <c:v>0.78353865295796876</c:v>
                </c:pt>
                <c:pt idx="1380">
                  <c:v>0.80810787315590782</c:v>
                </c:pt>
                <c:pt idx="1381">
                  <c:v>0.83252309335384689</c:v>
                </c:pt>
                <c:pt idx="1382">
                  <c:v>0.85668531355178601</c:v>
                </c:pt>
                <c:pt idx="1383">
                  <c:v>0.8805780337497251</c:v>
                </c:pt>
                <c:pt idx="1384">
                  <c:v>0.9043167539476642</c:v>
                </c:pt>
                <c:pt idx="1385">
                  <c:v>0.92800597414560326</c:v>
                </c:pt>
                <c:pt idx="1386">
                  <c:v>0.95163469434354231</c:v>
                </c:pt>
                <c:pt idx="1387">
                  <c:v>0.97520841454148144</c:v>
                </c:pt>
                <c:pt idx="1388">
                  <c:v>0.99888663473942052</c:v>
                </c:pt>
                <c:pt idx="1389">
                  <c:v>1.0226418549373597</c:v>
                </c:pt>
                <c:pt idx="1390">
                  <c:v>1.0464080751352989</c:v>
                </c:pt>
                <c:pt idx="1391">
                  <c:v>1.0702237953332379</c:v>
                </c:pt>
                <c:pt idx="1392">
                  <c:v>1.0942210155311769</c:v>
                </c:pt>
                <c:pt idx="1393">
                  <c:v>1.1184052357291159</c:v>
                </c:pt>
                <c:pt idx="1394">
                  <c:v>1.142622455927055</c:v>
                </c:pt>
                <c:pt idx="1395">
                  <c:v>1.1668946761249941</c:v>
                </c:pt>
                <c:pt idx="1396">
                  <c:v>1.1912493963229331</c:v>
                </c:pt>
                <c:pt idx="1397">
                  <c:v>1.2155656165208721</c:v>
                </c:pt>
                <c:pt idx="1398">
                  <c:v>1.2397883367188112</c:v>
                </c:pt>
                <c:pt idx="1399">
                  <c:v>1.2639505569167502</c:v>
                </c:pt>
                <c:pt idx="1400">
                  <c:v>1.2880852771146893</c:v>
                </c:pt>
                <c:pt idx="1401">
                  <c:v>1.3122254973126284</c:v>
                </c:pt>
                <c:pt idx="1402">
                  <c:v>1.3363052175105674</c:v>
                </c:pt>
                <c:pt idx="1403">
                  <c:v>1.3603024377085065</c:v>
                </c:pt>
                <c:pt idx="1404">
                  <c:v>1.3842721579064456</c:v>
                </c:pt>
                <c:pt idx="1405">
                  <c:v>1.4082143781043848</c:v>
                </c:pt>
                <c:pt idx="1406">
                  <c:v>1.4321620983023238</c:v>
                </c:pt>
                <c:pt idx="1407">
                  <c:v>1.4560988185002628</c:v>
                </c:pt>
                <c:pt idx="1408">
                  <c:v>1.4800575386982018</c:v>
                </c:pt>
                <c:pt idx="1409">
                  <c:v>1.5040107588961409</c:v>
                </c:pt>
                <c:pt idx="1410">
                  <c:v>1.52784297909408</c:v>
                </c:pt>
                <c:pt idx="1411">
                  <c:v>1.5514661992920191</c:v>
                </c:pt>
                <c:pt idx="1412">
                  <c:v>1.5746989194899581</c:v>
                </c:pt>
                <c:pt idx="1413">
                  <c:v>1.5975081396878972</c:v>
                </c:pt>
                <c:pt idx="1414">
                  <c:v>1.6198608598858362</c:v>
                </c:pt>
                <c:pt idx="1415">
                  <c:v>1.6418340800837752</c:v>
                </c:pt>
                <c:pt idx="1416">
                  <c:v>1.6635598002817142</c:v>
                </c:pt>
                <c:pt idx="1417">
                  <c:v>1.6850655204796534</c:v>
                </c:pt>
                <c:pt idx="1418">
                  <c:v>1.7062687406775925</c:v>
                </c:pt>
                <c:pt idx="1419">
                  <c:v>1.7271639608755316</c:v>
                </c:pt>
                <c:pt idx="1420">
                  <c:v>1.7477346810734706</c:v>
                </c:pt>
                <c:pt idx="1421">
                  <c:v>1.7678599012714098</c:v>
                </c:pt>
                <c:pt idx="1422">
                  <c:v>1.7875176214693489</c:v>
                </c:pt>
                <c:pt idx="1423">
                  <c:v>1.806570341667288</c:v>
                </c:pt>
                <c:pt idx="1424">
                  <c:v>1.8251005618652272</c:v>
                </c:pt>
                <c:pt idx="1425">
                  <c:v>1.8431742820631662</c:v>
                </c:pt>
                <c:pt idx="1426">
                  <c:v>1.8607365022611053</c:v>
                </c:pt>
                <c:pt idx="1427">
                  <c:v>1.8778532224590445</c:v>
                </c:pt>
                <c:pt idx="1428">
                  <c:v>1.8945519426569837</c:v>
                </c:pt>
                <c:pt idx="1429">
                  <c:v>1.9108766628549227</c:v>
                </c:pt>
                <c:pt idx="1430">
                  <c:v>1.9267448830528617</c:v>
                </c:pt>
                <c:pt idx="1431">
                  <c:v>1.9421016032508007</c:v>
                </c:pt>
                <c:pt idx="1432">
                  <c:v>1.9569743234487398</c:v>
                </c:pt>
                <c:pt idx="1433">
                  <c:v>1.9713575436466788</c:v>
                </c:pt>
                <c:pt idx="1434">
                  <c:v>1.9852347638446179</c:v>
                </c:pt>
                <c:pt idx="1435">
                  <c:v>1.998594984042557</c:v>
                </c:pt>
                <c:pt idx="1436">
                  <c:v>2.011278704240496</c:v>
                </c:pt>
                <c:pt idx="1437">
                  <c:v>2.0232144244384349</c:v>
                </c:pt>
                <c:pt idx="1438">
                  <c:v>2.0343581446363741</c:v>
                </c:pt>
                <c:pt idx="1439">
                  <c:v>2.0446493648343131</c:v>
                </c:pt>
                <c:pt idx="1440">
                  <c:v>2.0542035850322522</c:v>
                </c:pt>
                <c:pt idx="1441">
                  <c:v>2.0631143052301915</c:v>
                </c:pt>
                <c:pt idx="1442">
                  <c:v>2.0715465254281304</c:v>
                </c:pt>
                <c:pt idx="1443">
                  <c:v>2.0796157456260693</c:v>
                </c:pt>
                <c:pt idx="1444">
                  <c:v>2.0874044658240085</c:v>
                </c:pt>
                <c:pt idx="1445">
                  <c:v>2.0948961860219475</c:v>
                </c:pt>
                <c:pt idx="1446">
                  <c:v>2.1019534062198866</c:v>
                </c:pt>
                <c:pt idx="1447">
                  <c:v>2.1085651264178256</c:v>
                </c:pt>
                <c:pt idx="1448">
                  <c:v>2.1146653466157646</c:v>
                </c:pt>
                <c:pt idx="1449">
                  <c:v>2.1201110668137035</c:v>
                </c:pt>
                <c:pt idx="1450">
                  <c:v>2.1249022870116425</c:v>
                </c:pt>
                <c:pt idx="1451">
                  <c:v>2.1291655072095814</c:v>
                </c:pt>
                <c:pt idx="1452">
                  <c:v>2.1330217274075207</c:v>
                </c:pt>
                <c:pt idx="1453">
                  <c:v>2.1365644476054597</c:v>
                </c:pt>
                <c:pt idx="1454">
                  <c:v>2.1397936678033989</c:v>
                </c:pt>
                <c:pt idx="1455">
                  <c:v>2.1426873880013377</c:v>
                </c:pt>
                <c:pt idx="1456">
                  <c:v>2.1452841081992768</c:v>
                </c:pt>
                <c:pt idx="1457">
                  <c:v>2.147572828397216</c:v>
                </c:pt>
                <c:pt idx="1458">
                  <c:v>2.149581048595155</c:v>
                </c:pt>
                <c:pt idx="1459">
                  <c:v>2.1513307687930943</c:v>
                </c:pt>
                <c:pt idx="1460">
                  <c:v>2.1528054889910333</c:v>
                </c:pt>
                <c:pt idx="1461">
                  <c:v>2.1539392091889722</c:v>
                </c:pt>
                <c:pt idx="1462">
                  <c:v>2.1547704293869114</c:v>
                </c:pt>
                <c:pt idx="1463">
                  <c:v>2.1553926495848503</c:v>
                </c:pt>
                <c:pt idx="1464">
                  <c:v>2.1557398697827894</c:v>
                </c:pt>
                <c:pt idx="1465">
                  <c:v>2.1558505899807283</c:v>
                </c:pt>
                <c:pt idx="1466">
                  <c:v>2.1558733101786673</c:v>
                </c:pt>
                <c:pt idx="1467">
                  <c:v>2.1557915303766064</c:v>
                </c:pt>
                <c:pt idx="1468">
                  <c:v>2.1556382505745457</c:v>
                </c:pt>
                <c:pt idx="1469">
                  <c:v>2.1554574707724847</c:v>
                </c:pt>
                <c:pt idx="1470">
                  <c:v>2.1553316909704239</c:v>
                </c:pt>
                <c:pt idx="1471">
                  <c:v>2.1553434111683631</c:v>
                </c:pt>
                <c:pt idx="1472">
                  <c:v>2.1554156313663024</c:v>
                </c:pt>
                <c:pt idx="1473">
                  <c:v>2.1555043515642414</c:v>
                </c:pt>
                <c:pt idx="1474">
                  <c:v>2.1555875717621804</c:v>
                </c:pt>
                <c:pt idx="1475">
                  <c:v>2.1555277919601195</c:v>
                </c:pt>
                <c:pt idx="1476">
                  <c:v>2.1552810121580586</c:v>
                </c:pt>
                <c:pt idx="1477">
                  <c:v>2.1549242323559978</c:v>
                </c:pt>
                <c:pt idx="1478">
                  <c:v>2.1545619525539368</c:v>
                </c:pt>
                <c:pt idx="1479">
                  <c:v>2.154287672751876</c:v>
                </c:pt>
                <c:pt idx="1480">
                  <c:v>2.1541013929498152</c:v>
                </c:pt>
                <c:pt idx="1481">
                  <c:v>2.1540526131477544</c:v>
                </c:pt>
                <c:pt idx="1482">
                  <c:v>2.1540808333456933</c:v>
                </c:pt>
                <c:pt idx="1483">
                  <c:v>2.1541365535436325</c:v>
                </c:pt>
                <c:pt idx="1484">
                  <c:v>2.1542362737415717</c:v>
                </c:pt>
                <c:pt idx="1485">
                  <c:v>2.1542974939395108</c:v>
                </c:pt>
                <c:pt idx="1486">
                  <c:v>2.1542927141374499</c:v>
                </c:pt>
                <c:pt idx="1487">
                  <c:v>2.1542549343353889</c:v>
                </c:pt>
                <c:pt idx="1488">
                  <c:v>2.1540796545333278</c:v>
                </c:pt>
                <c:pt idx="1489">
                  <c:v>2.1537613747312667</c:v>
                </c:pt>
                <c:pt idx="1490">
                  <c:v>2.1534375949292057</c:v>
                </c:pt>
                <c:pt idx="1491">
                  <c:v>2.1532733151271448</c:v>
                </c:pt>
                <c:pt idx="1492">
                  <c:v>2.1533015353250837</c:v>
                </c:pt>
                <c:pt idx="1493">
                  <c:v>2.1533902555230227</c:v>
                </c:pt>
                <c:pt idx="1494">
                  <c:v>2.1534679757209618</c:v>
                </c:pt>
                <c:pt idx="1495">
                  <c:v>2.1534741959189008</c:v>
                </c:pt>
                <c:pt idx="1496">
                  <c:v>2.1533979161168397</c:v>
                </c:pt>
                <c:pt idx="1497">
                  <c:v>2.1532226363147786</c:v>
                </c:pt>
                <c:pt idx="1498">
                  <c:v>2.1530088565127179</c:v>
                </c:pt>
                <c:pt idx="1499">
                  <c:v>2.152866576710657</c:v>
                </c:pt>
                <c:pt idx="1500">
                  <c:v>2.152746296908596</c:v>
                </c:pt>
                <c:pt idx="1501">
                  <c:v>2.1526095171065349</c:v>
                </c:pt>
                <c:pt idx="1502">
                  <c:v>2.1524617373044741</c:v>
                </c:pt>
                <c:pt idx="1503">
                  <c:v>2.1522699575024133</c:v>
                </c:pt>
                <c:pt idx="1504">
                  <c:v>2.1519681777003523</c:v>
                </c:pt>
                <c:pt idx="1505">
                  <c:v>2.1516443978982913</c:v>
                </c:pt>
                <c:pt idx="1506">
                  <c:v>2.1513976180962304</c:v>
                </c:pt>
                <c:pt idx="1507">
                  <c:v>2.1511343382941694</c:v>
                </c:pt>
                <c:pt idx="1508">
                  <c:v>2.1508820584921087</c:v>
                </c:pt>
                <c:pt idx="1509">
                  <c:v>2.1507397786900477</c:v>
                </c:pt>
                <c:pt idx="1510">
                  <c:v>2.1507129988879869</c:v>
                </c:pt>
                <c:pt idx="1511">
                  <c:v>2.1506697190859261</c:v>
                </c:pt>
                <c:pt idx="1512">
                  <c:v>2.1505879392838652</c:v>
                </c:pt>
                <c:pt idx="1513">
                  <c:v>2.1505116594818041</c:v>
                </c:pt>
                <c:pt idx="1514">
                  <c:v>2.1504243796797433</c:v>
                </c:pt>
                <c:pt idx="1515">
                  <c:v>2.1503315998776822</c:v>
                </c:pt>
                <c:pt idx="1516">
                  <c:v>2.1502113200756212</c:v>
                </c:pt>
                <c:pt idx="1517">
                  <c:v>2.1500745402735602</c:v>
                </c:pt>
                <c:pt idx="1518">
                  <c:v>2.1499982604714991</c:v>
                </c:pt>
                <c:pt idx="1519">
                  <c:v>2.1500539806694383</c:v>
                </c:pt>
                <c:pt idx="1520">
                  <c:v>2.1501482008673776</c:v>
                </c:pt>
                <c:pt idx="1521">
                  <c:v>2.1501049210653167</c:v>
                </c:pt>
                <c:pt idx="1522">
                  <c:v>2.1499131412632559</c:v>
                </c:pt>
                <c:pt idx="1523">
                  <c:v>2.149627861461195</c:v>
                </c:pt>
                <c:pt idx="1524">
                  <c:v>2.1493370816591342</c:v>
                </c:pt>
                <c:pt idx="1525">
                  <c:v>2.1490683018570733</c:v>
                </c:pt>
                <c:pt idx="1526">
                  <c:v>2.1488160220550125</c:v>
                </c:pt>
                <c:pt idx="1527">
                  <c:v>2.1486572422529515</c:v>
                </c:pt>
                <c:pt idx="1528">
                  <c:v>2.1485259624508908</c:v>
                </c:pt>
                <c:pt idx="1529">
                  <c:v>2.1484441826488299</c:v>
                </c:pt>
                <c:pt idx="1530">
                  <c:v>2.1484064028467689</c:v>
                </c:pt>
                <c:pt idx="1531">
                  <c:v>2.1483686230447079</c:v>
                </c:pt>
                <c:pt idx="1532">
                  <c:v>2.148347343242647</c:v>
                </c:pt>
                <c:pt idx="1533">
                  <c:v>2.1482380634405862</c:v>
                </c:pt>
                <c:pt idx="1534">
                  <c:v>2.1480462836385255</c:v>
                </c:pt>
                <c:pt idx="1535">
                  <c:v>2.1477610038364645</c:v>
                </c:pt>
                <c:pt idx="1536">
                  <c:v>2.1473712240344036</c:v>
                </c:pt>
                <c:pt idx="1537">
                  <c:v>2.1469539442323429</c:v>
                </c:pt>
                <c:pt idx="1538">
                  <c:v>2.1465531644302818</c:v>
                </c:pt>
                <c:pt idx="1539">
                  <c:v>2.146075384628221</c:v>
                </c:pt>
                <c:pt idx="1540">
                  <c:v>2.1454986048261602</c:v>
                </c:pt>
                <c:pt idx="1541">
                  <c:v>2.1449713250240992</c:v>
                </c:pt>
                <c:pt idx="1542">
                  <c:v>2.1445485452220381</c:v>
                </c:pt>
                <c:pt idx="1543">
                  <c:v>2.144290765419977</c:v>
                </c:pt>
                <c:pt idx="1544">
                  <c:v>2.1441539856179159</c:v>
                </c:pt>
                <c:pt idx="1545">
                  <c:v>2.1440887058158551</c:v>
                </c:pt>
                <c:pt idx="1546">
                  <c:v>2.1440014260137943</c:v>
                </c:pt>
                <c:pt idx="1547">
                  <c:v>2.1438041462117332</c:v>
                </c:pt>
                <c:pt idx="1548">
                  <c:v>2.1434693664096724</c:v>
                </c:pt>
                <c:pt idx="1549">
                  <c:v>2.1429805866076115</c:v>
                </c:pt>
                <c:pt idx="1550">
                  <c:v>2.1425138068055505</c:v>
                </c:pt>
                <c:pt idx="1551">
                  <c:v>2.1421460270034896</c:v>
                </c:pt>
                <c:pt idx="1552">
                  <c:v>2.1417947472014287</c:v>
                </c:pt>
                <c:pt idx="1553">
                  <c:v>2.1414324673993677</c:v>
                </c:pt>
                <c:pt idx="1554">
                  <c:v>2.1410316875973066</c:v>
                </c:pt>
                <c:pt idx="1555">
                  <c:v>2.1405924077952458</c:v>
                </c:pt>
                <c:pt idx="1556">
                  <c:v>2.1401971279931851</c:v>
                </c:pt>
                <c:pt idx="1557">
                  <c:v>2.139939348191124</c:v>
                </c:pt>
                <c:pt idx="1558">
                  <c:v>2.1398080683890632</c:v>
                </c:pt>
                <c:pt idx="1559">
                  <c:v>2.1396657885870023</c:v>
                </c:pt>
                <c:pt idx="1560">
                  <c:v>2.1394190087849414</c:v>
                </c:pt>
                <c:pt idx="1561">
                  <c:v>2.1390842289828806</c:v>
                </c:pt>
                <c:pt idx="1562">
                  <c:v>2.1387274491808199</c:v>
                </c:pt>
                <c:pt idx="1563">
                  <c:v>2.1384751693787591</c:v>
                </c:pt>
                <c:pt idx="1564">
                  <c:v>2.1383218895766984</c:v>
                </c:pt>
                <c:pt idx="1565">
                  <c:v>2.1382346097746376</c:v>
                </c:pt>
                <c:pt idx="1566">
                  <c:v>2.1382463299725769</c:v>
                </c:pt>
                <c:pt idx="1567">
                  <c:v>2.1382360501705162</c:v>
                </c:pt>
                <c:pt idx="1568">
                  <c:v>2.1381102703684554</c:v>
                </c:pt>
                <c:pt idx="1569">
                  <c:v>2.1380229905663946</c:v>
                </c:pt>
                <c:pt idx="1570">
                  <c:v>2.1380897107643335</c:v>
                </c:pt>
                <c:pt idx="1571">
                  <c:v>2.1382224309622728</c:v>
                </c:pt>
                <c:pt idx="1572">
                  <c:v>2.1383166511602121</c:v>
                </c:pt>
                <c:pt idx="1573">
                  <c:v>2.1382733713581512</c:v>
                </c:pt>
                <c:pt idx="1574">
                  <c:v>2.1381365915560901</c:v>
                </c:pt>
                <c:pt idx="1575">
                  <c:v>2.1379888117540293</c:v>
                </c:pt>
                <c:pt idx="1576">
                  <c:v>2.1379070319519684</c:v>
                </c:pt>
                <c:pt idx="1577">
                  <c:v>2.1379627521499076</c:v>
                </c:pt>
                <c:pt idx="1578">
                  <c:v>2.1381669723478467</c:v>
                </c:pt>
                <c:pt idx="1579">
                  <c:v>2.1383986925457856</c:v>
                </c:pt>
                <c:pt idx="1580">
                  <c:v>2.1384874127437246</c:v>
                </c:pt>
                <c:pt idx="1581">
                  <c:v>2.1384331329416635</c:v>
                </c:pt>
                <c:pt idx="1582">
                  <c:v>2.1383568531396024</c:v>
                </c:pt>
                <c:pt idx="1583">
                  <c:v>2.1383300733375417</c:v>
                </c:pt>
                <c:pt idx="1584">
                  <c:v>2.1383967935354806</c:v>
                </c:pt>
                <c:pt idx="1585">
                  <c:v>2.1386780137334198</c:v>
                </c:pt>
                <c:pt idx="1586">
                  <c:v>2.1391462339313589</c:v>
                </c:pt>
                <c:pt idx="1587">
                  <c:v>2.1395209541292979</c:v>
                </c:pt>
                <c:pt idx="1588">
                  <c:v>2.1397306743272368</c:v>
                </c:pt>
                <c:pt idx="1589">
                  <c:v>2.1399238945251757</c:v>
                </c:pt>
                <c:pt idx="1590">
                  <c:v>2.1401171147231146</c:v>
                </c:pt>
                <c:pt idx="1591">
                  <c:v>2.1402773349210538</c:v>
                </c:pt>
                <c:pt idx="1592">
                  <c:v>2.1403440551189927</c:v>
                </c:pt>
                <c:pt idx="1593">
                  <c:v>2.1402787753169319</c:v>
                </c:pt>
                <c:pt idx="1594">
                  <c:v>2.1402134955148711</c:v>
                </c:pt>
                <c:pt idx="1595">
                  <c:v>2.1402142157128101</c:v>
                </c:pt>
                <c:pt idx="1596">
                  <c:v>2.1402149359107492</c:v>
                </c:pt>
                <c:pt idx="1597">
                  <c:v>2.1402651561086881</c:v>
                </c:pt>
                <c:pt idx="1598">
                  <c:v>2.1404033763066272</c:v>
                </c:pt>
                <c:pt idx="1599">
                  <c:v>2.1404700965045662</c:v>
                </c:pt>
                <c:pt idx="1600">
                  <c:v>2.1403498167025052</c:v>
                </c:pt>
                <c:pt idx="1601">
                  <c:v>2.1400590369004444</c:v>
                </c:pt>
                <c:pt idx="1602">
                  <c:v>2.1396747570983834</c:v>
                </c:pt>
                <c:pt idx="1603">
                  <c:v>2.1393014772963226</c:v>
                </c:pt>
                <c:pt idx="1604">
                  <c:v>2.1388731974942616</c:v>
                </c:pt>
                <c:pt idx="1605">
                  <c:v>2.1384009176922008</c:v>
                </c:pt>
                <c:pt idx="1606">
                  <c:v>2.1379506378901398</c:v>
                </c:pt>
                <c:pt idx="1607">
                  <c:v>2.1375058580880788</c:v>
                </c:pt>
                <c:pt idx="1608">
                  <c:v>2.1370665782860181</c:v>
                </c:pt>
                <c:pt idx="1609">
                  <c:v>2.136704298483957</c:v>
                </c:pt>
                <c:pt idx="1610">
                  <c:v>2.136507018681896</c:v>
                </c:pt>
                <c:pt idx="1611">
                  <c:v>2.1363922388798349</c:v>
                </c:pt>
                <c:pt idx="1612">
                  <c:v>2.1362224590777741</c:v>
                </c:pt>
                <c:pt idx="1613">
                  <c:v>2.135964679275713</c:v>
                </c:pt>
                <c:pt idx="1614">
                  <c:v>2.1356243994736519</c:v>
                </c:pt>
                <c:pt idx="1615">
                  <c:v>2.1351631196715908</c:v>
                </c:pt>
                <c:pt idx="1616">
                  <c:v>2.13454233986953</c:v>
                </c:pt>
                <c:pt idx="1617">
                  <c:v>2.1339765600674689</c:v>
                </c:pt>
                <c:pt idx="1618">
                  <c:v>2.1335317802654079</c:v>
                </c:pt>
                <c:pt idx="1619">
                  <c:v>2.1330705004633468</c:v>
                </c:pt>
                <c:pt idx="1620">
                  <c:v>2.132614720661286</c:v>
                </c:pt>
                <c:pt idx="1621">
                  <c:v>2.1321644408592251</c:v>
                </c:pt>
                <c:pt idx="1622">
                  <c:v>2.131802161057164</c:v>
                </c:pt>
                <c:pt idx="1623">
                  <c:v>2.131522381255103</c:v>
                </c:pt>
                <c:pt idx="1624">
                  <c:v>2.1312261014530423</c:v>
                </c:pt>
                <c:pt idx="1625">
                  <c:v>2.1308748216509814</c:v>
                </c:pt>
                <c:pt idx="1626">
                  <c:v>2.1304850418489205</c:v>
                </c:pt>
                <c:pt idx="1627">
                  <c:v>2.1301062620468594</c:v>
                </c:pt>
                <c:pt idx="1628">
                  <c:v>2.1296889822447986</c:v>
                </c:pt>
                <c:pt idx="1629">
                  <c:v>2.1293267024427376</c:v>
                </c:pt>
                <c:pt idx="1630">
                  <c:v>2.1291294226406765</c:v>
                </c:pt>
                <c:pt idx="1631">
                  <c:v>2.1290641428386157</c:v>
                </c:pt>
                <c:pt idx="1632">
                  <c:v>2.1289383630365548</c:v>
                </c:pt>
                <c:pt idx="1633">
                  <c:v>2.1287245832344941</c:v>
                </c:pt>
                <c:pt idx="1634">
                  <c:v>2.1285603034324332</c:v>
                </c:pt>
                <c:pt idx="1635">
                  <c:v>2.1284125236303724</c:v>
                </c:pt>
                <c:pt idx="1636">
                  <c:v>2.1282812438283116</c:v>
                </c:pt>
                <c:pt idx="1637">
                  <c:v>2.1281499640262509</c:v>
                </c:pt>
                <c:pt idx="1638">
                  <c:v>2.1279911842241899</c:v>
                </c:pt>
                <c:pt idx="1639">
                  <c:v>2.1277554044221287</c:v>
                </c:pt>
                <c:pt idx="1640">
                  <c:v>2.127459124620068</c:v>
                </c:pt>
                <c:pt idx="1641">
                  <c:v>2.127217844818007</c:v>
                </c:pt>
                <c:pt idx="1642">
                  <c:v>2.1271360650159461</c:v>
                </c:pt>
                <c:pt idx="1643">
                  <c:v>2.1272027852138851</c:v>
                </c:pt>
                <c:pt idx="1644">
                  <c:v>2.1272365054118243</c:v>
                </c:pt>
                <c:pt idx="1645">
                  <c:v>2.1271107256097634</c:v>
                </c:pt>
                <c:pt idx="1646">
                  <c:v>2.1267759458077027</c:v>
                </c:pt>
                <c:pt idx="1647">
                  <c:v>2.1262101660056416</c:v>
                </c:pt>
                <c:pt idx="1648">
                  <c:v>2.1255068862035809</c:v>
                </c:pt>
                <c:pt idx="1649">
                  <c:v>2.12480910640152</c:v>
                </c:pt>
                <c:pt idx="1650">
                  <c:v>2.1242268265994593</c:v>
                </c:pt>
                <c:pt idx="1651">
                  <c:v>2.1237490467973985</c:v>
                </c:pt>
                <c:pt idx="1652">
                  <c:v>2.1233262669953374</c:v>
                </c:pt>
                <c:pt idx="1653">
                  <c:v>2.1229199871932765</c:v>
                </c:pt>
                <c:pt idx="1654">
                  <c:v>2.1225632073912157</c:v>
                </c:pt>
                <c:pt idx="1655">
                  <c:v>2.1223219275891547</c:v>
                </c:pt>
                <c:pt idx="1656">
                  <c:v>2.1220971477870938</c:v>
                </c:pt>
                <c:pt idx="1657">
                  <c:v>2.1218833679850331</c:v>
                </c:pt>
                <c:pt idx="1658">
                  <c:v>2.1217190881829722</c:v>
                </c:pt>
                <c:pt idx="1659">
                  <c:v>2.1214888083809114</c:v>
                </c:pt>
                <c:pt idx="1660">
                  <c:v>2.1211045285788503</c:v>
                </c:pt>
                <c:pt idx="1661">
                  <c:v>2.1206927487767895</c:v>
                </c:pt>
                <c:pt idx="1662">
                  <c:v>2.1204679689747286</c:v>
                </c:pt>
                <c:pt idx="1663">
                  <c:v>2.1203531891726675</c:v>
                </c:pt>
                <c:pt idx="1664">
                  <c:v>2.1202494093706066</c:v>
                </c:pt>
                <c:pt idx="1665">
                  <c:v>2.1201676295685457</c:v>
                </c:pt>
                <c:pt idx="1666">
                  <c:v>2.1200528497664846</c:v>
                </c:pt>
                <c:pt idx="1667">
                  <c:v>2.1198335699644235</c:v>
                </c:pt>
                <c:pt idx="1668">
                  <c:v>2.1195482901623626</c:v>
                </c:pt>
                <c:pt idx="1669">
                  <c:v>2.1191915103603018</c:v>
                </c:pt>
                <c:pt idx="1670">
                  <c:v>2.1186917305582411</c:v>
                </c:pt>
                <c:pt idx="1671">
                  <c:v>2.1181314507561804</c:v>
                </c:pt>
                <c:pt idx="1672">
                  <c:v>2.1174886709541196</c:v>
                </c:pt>
                <c:pt idx="1673">
                  <c:v>2.1168073911520588</c:v>
                </c:pt>
                <c:pt idx="1674">
                  <c:v>2.1162691113499981</c:v>
                </c:pt>
                <c:pt idx="1675">
                  <c:v>2.115906831547937</c:v>
                </c:pt>
                <c:pt idx="1676">
                  <c:v>2.1156820517458761</c:v>
                </c:pt>
                <c:pt idx="1677">
                  <c:v>2.1155837719438151</c:v>
                </c:pt>
                <c:pt idx="1678">
                  <c:v>2.115551492141754</c:v>
                </c:pt>
                <c:pt idx="1679">
                  <c:v>2.1154367123396929</c:v>
                </c:pt>
                <c:pt idx="1680">
                  <c:v>2.1152009325376318</c:v>
                </c:pt>
                <c:pt idx="1681">
                  <c:v>2.114926652735571</c:v>
                </c:pt>
                <c:pt idx="1682">
                  <c:v>2.1146578729335102</c:v>
                </c:pt>
                <c:pt idx="1683">
                  <c:v>2.1144330931314492</c:v>
                </c:pt>
                <c:pt idx="1684">
                  <c:v>2.1141478133293883</c:v>
                </c:pt>
                <c:pt idx="1685">
                  <c:v>2.1137415335273273</c:v>
                </c:pt>
                <c:pt idx="1686">
                  <c:v>2.1133792537252662</c:v>
                </c:pt>
                <c:pt idx="1687">
                  <c:v>2.1130609739232051</c:v>
                </c:pt>
                <c:pt idx="1688">
                  <c:v>2.1127261941211444</c:v>
                </c:pt>
                <c:pt idx="1689">
                  <c:v>2.1124244143190833</c:v>
                </c:pt>
                <c:pt idx="1690">
                  <c:v>2.1122216345170224</c:v>
                </c:pt>
                <c:pt idx="1691">
                  <c:v>2.1120848547149613</c:v>
                </c:pt>
                <c:pt idx="1692">
                  <c:v>2.1118765749129005</c:v>
                </c:pt>
                <c:pt idx="1693">
                  <c:v>2.1116352951108395</c:v>
                </c:pt>
                <c:pt idx="1694">
                  <c:v>2.1114930153087785</c:v>
                </c:pt>
                <c:pt idx="1695">
                  <c:v>2.1113617355067178</c:v>
                </c:pt>
                <c:pt idx="1696">
                  <c:v>2.1111864557046567</c:v>
                </c:pt>
                <c:pt idx="1697">
                  <c:v>2.1109946759025959</c:v>
                </c:pt>
                <c:pt idx="1698">
                  <c:v>2.1108413961005352</c:v>
                </c:pt>
                <c:pt idx="1699">
                  <c:v>2.1108146162984744</c:v>
                </c:pt>
                <c:pt idx="1700">
                  <c:v>2.1109088364964137</c:v>
                </c:pt>
                <c:pt idx="1701">
                  <c:v>2.111041556694353</c:v>
                </c:pt>
                <c:pt idx="1702">
                  <c:v>2.1111577768922922</c:v>
                </c:pt>
                <c:pt idx="1703">
                  <c:v>2.1112409970902313</c:v>
                </c:pt>
                <c:pt idx="1704">
                  <c:v>2.1111977172881704</c:v>
                </c:pt>
                <c:pt idx="1705">
                  <c:v>2.1110169374861094</c:v>
                </c:pt>
                <c:pt idx="1706">
                  <c:v>2.1108361576840484</c:v>
                </c:pt>
                <c:pt idx="1707">
                  <c:v>2.1107488778819876</c:v>
                </c:pt>
                <c:pt idx="1708">
                  <c:v>2.1107605980799269</c:v>
                </c:pt>
                <c:pt idx="1709">
                  <c:v>2.1108713182778658</c:v>
                </c:pt>
                <c:pt idx="1710">
                  <c:v>2.1110150384758049</c:v>
                </c:pt>
                <c:pt idx="1711">
                  <c:v>2.1111477586737442</c:v>
                </c:pt>
                <c:pt idx="1712">
                  <c:v>2.1112529788716832</c:v>
                </c:pt>
                <c:pt idx="1713">
                  <c:v>2.1113251990696225</c:v>
                </c:pt>
                <c:pt idx="1714">
                  <c:v>2.1113974192675617</c:v>
                </c:pt>
                <c:pt idx="1715">
                  <c:v>2.1114586394655008</c:v>
                </c:pt>
                <c:pt idx="1716">
                  <c:v>2.1114978596634399</c:v>
                </c:pt>
                <c:pt idx="1717">
                  <c:v>2.1115150798613791</c:v>
                </c:pt>
                <c:pt idx="1718">
                  <c:v>2.1114663000593183</c:v>
                </c:pt>
                <c:pt idx="1719">
                  <c:v>2.1113790202572575</c:v>
                </c:pt>
                <c:pt idx="1720">
                  <c:v>2.1112862404551964</c:v>
                </c:pt>
                <c:pt idx="1721">
                  <c:v>2.1112154606531357</c:v>
                </c:pt>
                <c:pt idx="1722">
                  <c:v>2.1112601808510747</c:v>
                </c:pt>
                <c:pt idx="1723">
                  <c:v>2.111332401049014</c:v>
                </c:pt>
                <c:pt idx="1724">
                  <c:v>2.1112836212469532</c:v>
                </c:pt>
                <c:pt idx="1725">
                  <c:v>2.1111908414448921</c:v>
                </c:pt>
                <c:pt idx="1726">
                  <c:v>2.1111750616428311</c:v>
                </c:pt>
                <c:pt idx="1727">
                  <c:v>2.1112362818407702</c:v>
                </c:pt>
                <c:pt idx="1728">
                  <c:v>2.1112755020387093</c:v>
                </c:pt>
                <c:pt idx="1729">
                  <c:v>2.1112597222366483</c:v>
                </c:pt>
                <c:pt idx="1730">
                  <c:v>2.1112384424345874</c:v>
                </c:pt>
                <c:pt idx="1731">
                  <c:v>2.1112226626325263</c:v>
                </c:pt>
                <c:pt idx="1732">
                  <c:v>2.1111683828304653</c:v>
                </c:pt>
                <c:pt idx="1733">
                  <c:v>2.1111361030284042</c:v>
                </c:pt>
                <c:pt idx="1734">
                  <c:v>2.1112853232263431</c:v>
                </c:pt>
                <c:pt idx="1735">
                  <c:v>2.1115280434242822</c:v>
                </c:pt>
                <c:pt idx="1736">
                  <c:v>2.1115782636222211</c:v>
                </c:pt>
                <c:pt idx="1737">
                  <c:v>2.1112434838201604</c:v>
                </c:pt>
                <c:pt idx="1738">
                  <c:v>2.1105017040180996</c:v>
                </c:pt>
                <c:pt idx="1739">
                  <c:v>2.1094299242160388</c:v>
                </c:pt>
                <c:pt idx="1740">
                  <c:v>2.108154644413978</c:v>
                </c:pt>
                <c:pt idx="1741">
                  <c:v>2.1066373646119172</c:v>
                </c:pt>
                <c:pt idx="1742">
                  <c:v>2.1048725848098564</c:v>
                </c:pt>
                <c:pt idx="1743">
                  <c:v>2.1029648050077956</c:v>
                </c:pt>
                <c:pt idx="1744">
                  <c:v>2.1008425252057346</c:v>
                </c:pt>
                <c:pt idx="1745">
                  <c:v>2.0984232454036738</c:v>
                </c:pt>
                <c:pt idx="1746">
                  <c:v>2.0955694656016131</c:v>
                </c:pt>
                <c:pt idx="1747">
                  <c:v>2.0922151857995521</c:v>
                </c:pt>
                <c:pt idx="1748">
                  <c:v>2.0884154059974911</c:v>
                </c:pt>
                <c:pt idx="1749">
                  <c:v>2.0841756261954303</c:v>
                </c:pt>
                <c:pt idx="1750">
                  <c:v>2.0794738463933693</c:v>
                </c:pt>
                <c:pt idx="1751">
                  <c:v>2.0742000665913083</c:v>
                </c:pt>
                <c:pt idx="1752">
                  <c:v>2.0682552867892472</c:v>
                </c:pt>
                <c:pt idx="1753">
                  <c:v>2.0616670069871863</c:v>
                </c:pt>
                <c:pt idx="1754">
                  <c:v>2.0545617271851255</c:v>
                </c:pt>
                <c:pt idx="1755">
                  <c:v>2.0469724473830646</c:v>
                </c:pt>
                <c:pt idx="1756">
                  <c:v>2.0388826675810039</c:v>
                </c:pt>
                <c:pt idx="1757">
                  <c:v>2.0304078877789431</c:v>
                </c:pt>
                <c:pt idx="1758">
                  <c:v>2.021537107976882</c:v>
                </c:pt>
                <c:pt idx="1759">
                  <c:v>2.012088828174821</c:v>
                </c:pt>
                <c:pt idx="1760">
                  <c:v>2.0019035483727601</c:v>
                </c:pt>
                <c:pt idx="1761">
                  <c:v>1.9908987685706991</c:v>
                </c:pt>
                <c:pt idx="1762">
                  <c:v>1.9791074887686382</c:v>
                </c:pt>
                <c:pt idx="1763">
                  <c:v>1.9665792089665772</c:v>
                </c:pt>
                <c:pt idx="1764">
                  <c:v>1.9532919291645163</c:v>
                </c:pt>
                <c:pt idx="1765">
                  <c:v>1.9392786493624554</c:v>
                </c:pt>
                <c:pt idx="1766">
                  <c:v>1.9246768695603944</c:v>
                </c:pt>
                <c:pt idx="1767">
                  <c:v>1.9095415897583334</c:v>
                </c:pt>
                <c:pt idx="1768">
                  <c:v>1.8939663099562725</c:v>
                </c:pt>
                <c:pt idx="1769">
                  <c:v>1.8779235301542117</c:v>
                </c:pt>
                <c:pt idx="1770">
                  <c:v>1.8612867503521506</c:v>
                </c:pt>
                <c:pt idx="1771">
                  <c:v>1.8441109705500898</c:v>
                </c:pt>
                <c:pt idx="1772">
                  <c:v>1.8263081907480287</c:v>
                </c:pt>
                <c:pt idx="1773">
                  <c:v>1.8078344109459679</c:v>
                </c:pt>
                <c:pt idx="1774">
                  <c:v>1.7888821311439069</c:v>
                </c:pt>
                <c:pt idx="1775">
                  <c:v>1.769621851341846</c:v>
                </c:pt>
                <c:pt idx="1776">
                  <c:v>1.7501690715397851</c:v>
                </c:pt>
                <c:pt idx="1777">
                  <c:v>1.7305952917377241</c:v>
                </c:pt>
                <c:pt idx="1778">
                  <c:v>1.7108400119356633</c:v>
                </c:pt>
                <c:pt idx="1779">
                  <c:v>1.6907877321336025</c:v>
                </c:pt>
                <c:pt idx="1780">
                  <c:v>1.6704989523315414</c:v>
                </c:pt>
                <c:pt idx="1781">
                  <c:v>1.6499571725294806</c:v>
                </c:pt>
                <c:pt idx="1782">
                  <c:v>1.6292338927274197</c:v>
                </c:pt>
                <c:pt idx="1783">
                  <c:v>1.6084171129253588</c:v>
                </c:pt>
                <c:pt idx="1784">
                  <c:v>1.587281333123298</c:v>
                </c:pt>
                <c:pt idx="1785">
                  <c:v>1.5658925533212371</c:v>
                </c:pt>
                <c:pt idx="1786">
                  <c:v>1.5444047735191762</c:v>
                </c:pt>
                <c:pt idx="1787">
                  <c:v>1.5227629937171152</c:v>
                </c:pt>
                <c:pt idx="1788">
                  <c:v>1.5009122139150544</c:v>
                </c:pt>
                <c:pt idx="1789">
                  <c:v>1.4790174341129934</c:v>
                </c:pt>
                <c:pt idx="1790">
                  <c:v>1.4571831543109324</c:v>
                </c:pt>
                <c:pt idx="1791">
                  <c:v>1.4353598745088714</c:v>
                </c:pt>
                <c:pt idx="1792">
                  <c:v>1.4135750947068104</c:v>
                </c:pt>
                <c:pt idx="1793">
                  <c:v>1.3916033149047495</c:v>
                </c:pt>
                <c:pt idx="1794">
                  <c:v>1.3694060351026887</c:v>
                </c:pt>
                <c:pt idx="1795">
                  <c:v>1.3471042553006278</c:v>
                </c:pt>
                <c:pt idx="1796">
                  <c:v>1.3248464754985669</c:v>
                </c:pt>
                <c:pt idx="1797">
                  <c:v>1.302753695696506</c:v>
                </c:pt>
                <c:pt idx="1798">
                  <c:v>1.2807709158944451</c:v>
                </c:pt>
                <c:pt idx="1799">
                  <c:v>1.2589366360923842</c:v>
                </c:pt>
                <c:pt idx="1800">
                  <c:v>1.2371628562903232</c:v>
                </c:pt>
                <c:pt idx="1801">
                  <c:v>1.2155320764882622</c:v>
                </c:pt>
                <c:pt idx="1802">
                  <c:v>1.1942587966862013</c:v>
                </c:pt>
                <c:pt idx="1803">
                  <c:v>1.1732880168841404</c:v>
                </c:pt>
                <c:pt idx="1804">
                  <c:v>1.1523667370820796</c:v>
                </c:pt>
                <c:pt idx="1805">
                  <c:v>1.1312529572800187</c:v>
                </c:pt>
                <c:pt idx="1806">
                  <c:v>1.1099246774779579</c:v>
                </c:pt>
                <c:pt idx="1807">
                  <c:v>1.0883983976758969</c:v>
                </c:pt>
                <c:pt idx="1808">
                  <c:v>1.0667456178738359</c:v>
                </c:pt>
                <c:pt idx="1809">
                  <c:v>1.0449443380717751</c:v>
                </c:pt>
                <c:pt idx="1810">
                  <c:v>1.0228570582697143</c:v>
                </c:pt>
                <c:pt idx="1811">
                  <c:v>1.0007477784676533</c:v>
                </c:pt>
                <c:pt idx="1812">
                  <c:v>0.97872649866559236</c:v>
                </c:pt>
                <c:pt idx="1813">
                  <c:v>0.95669421886353145</c:v>
                </c:pt>
                <c:pt idx="1814">
                  <c:v>0.93473343906147055</c:v>
                </c:pt>
                <c:pt idx="1815">
                  <c:v>0.91289365925940968</c:v>
                </c:pt>
                <c:pt idx="1816">
                  <c:v>0.89110337945734874</c:v>
                </c:pt>
                <c:pt idx="1817">
                  <c:v>0.86914259965528784</c:v>
                </c:pt>
                <c:pt idx="1818">
                  <c:v>0.8470608198532269</c:v>
                </c:pt>
                <c:pt idx="1819">
                  <c:v>0.82491854005116594</c:v>
                </c:pt>
                <c:pt idx="1820">
                  <c:v>0.80274326024910503</c:v>
                </c:pt>
                <c:pt idx="1821">
                  <c:v>0.78049648044704412</c:v>
                </c:pt>
                <c:pt idx="1822">
                  <c:v>0.75809570064498322</c:v>
                </c:pt>
                <c:pt idx="1823">
                  <c:v>0.73578842084292229</c:v>
                </c:pt>
                <c:pt idx="1824">
                  <c:v>0.71366264104086141</c:v>
                </c:pt>
                <c:pt idx="1825">
                  <c:v>0.69167986123880054</c:v>
                </c:pt>
                <c:pt idx="1826">
                  <c:v>0.66976858143673967</c:v>
                </c:pt>
                <c:pt idx="1827">
                  <c:v>0.64792880163467881</c:v>
                </c:pt>
                <c:pt idx="1828">
                  <c:v>0.62607252183261786</c:v>
                </c:pt>
                <c:pt idx="1829">
                  <c:v>0.60404024203055695</c:v>
                </c:pt>
                <c:pt idx="1830">
                  <c:v>0.58201346222849604</c:v>
                </c:pt>
                <c:pt idx="1831">
                  <c:v>0.56001968242643507</c:v>
                </c:pt>
                <c:pt idx="1832">
                  <c:v>0.53798190262437418</c:v>
                </c:pt>
                <c:pt idx="1833">
                  <c:v>0.5158561228223133</c:v>
                </c:pt>
                <c:pt idx="1834">
                  <c:v>0.4938183430202524</c:v>
                </c:pt>
                <c:pt idx="1835">
                  <c:v>0.47217656321819146</c:v>
                </c:pt>
                <c:pt idx="1836">
                  <c:v>0.45105728341613055</c:v>
                </c:pt>
                <c:pt idx="1837">
                  <c:v>0.43041650361406963</c:v>
                </c:pt>
                <c:pt idx="1838">
                  <c:v>0.41024322381200873</c:v>
                </c:pt>
                <c:pt idx="1839">
                  <c:v>0.3907794440099478</c:v>
                </c:pt>
                <c:pt idx="1840">
                  <c:v>0.37201416420788691</c:v>
                </c:pt>
                <c:pt idx="1841">
                  <c:v>0.35376038440582602</c:v>
                </c:pt>
                <c:pt idx="1842">
                  <c:v>0.33601810460376513</c:v>
                </c:pt>
                <c:pt idx="1843">
                  <c:v>0.31878732480170424</c:v>
                </c:pt>
                <c:pt idx="1844">
                  <c:v>0.30207354499964334</c:v>
                </c:pt>
                <c:pt idx="1845">
                  <c:v>0.28576126519758244</c:v>
                </c:pt>
                <c:pt idx="1846">
                  <c:v>0.26973498539552154</c:v>
                </c:pt>
                <c:pt idx="1847">
                  <c:v>0.25414870559346064</c:v>
                </c:pt>
                <c:pt idx="1848">
                  <c:v>0.2391179257913997</c:v>
                </c:pt>
                <c:pt idx="1849">
                  <c:v>0.22458764598933875</c:v>
                </c:pt>
                <c:pt idx="1850">
                  <c:v>0.21052486618727781</c:v>
                </c:pt>
                <c:pt idx="1851">
                  <c:v>0.19713858638521686</c:v>
                </c:pt>
                <c:pt idx="1852">
                  <c:v>0.18457180658315592</c:v>
                </c:pt>
                <c:pt idx="1853">
                  <c:v>0.17274752678109498</c:v>
                </c:pt>
                <c:pt idx="1854">
                  <c:v>0.16155024697903403</c:v>
                </c:pt>
                <c:pt idx="1855">
                  <c:v>0.15094696717697309</c:v>
                </c:pt>
                <c:pt idx="1856">
                  <c:v>0.14099268737491213</c:v>
                </c:pt>
                <c:pt idx="1857">
                  <c:v>0.1316984075728512</c:v>
                </c:pt>
                <c:pt idx="1858">
                  <c:v>0.12319062777079026</c:v>
                </c:pt>
                <c:pt idx="1859">
                  <c:v>0.11560684796872932</c:v>
                </c:pt>
                <c:pt idx="1860">
                  <c:v>0.10893056816666838</c:v>
                </c:pt>
                <c:pt idx="1861">
                  <c:v>0.10300778836460743</c:v>
                </c:pt>
                <c:pt idx="1862">
                  <c:v>9.7734008562546493E-2</c:v>
                </c:pt>
                <c:pt idx="1863">
                  <c:v>9.3114728760485543E-2</c:v>
                </c:pt>
                <c:pt idx="1864">
                  <c:v>8.9072948958424603E-2</c:v>
                </c:pt>
                <c:pt idx="1865">
                  <c:v>8.5471169156363658E-2</c:v>
                </c:pt>
                <c:pt idx="1866">
                  <c:v>8.2204889354302715E-2</c:v>
                </c:pt>
                <c:pt idx="1867">
                  <c:v>7.9246609552241776E-2</c:v>
                </c:pt>
                <c:pt idx="1868">
                  <c:v>7.6519329750180831E-2</c:v>
                </c:pt>
                <c:pt idx="1869">
                  <c:v>7.3847049948119886E-2</c:v>
                </c:pt>
                <c:pt idx="1870">
                  <c:v>7.1163770146058944E-2</c:v>
                </c:pt>
                <c:pt idx="1871">
                  <c:v>6.8326490343998E-2</c:v>
                </c:pt>
                <c:pt idx="1872">
                  <c:v>6.5181210541937054E-2</c:v>
                </c:pt>
                <c:pt idx="1873">
                  <c:v>6.2002930739876116E-2</c:v>
                </c:pt>
                <c:pt idx="1874">
                  <c:v>5.9077650937815182E-2</c:v>
                </c:pt>
                <c:pt idx="1875">
                  <c:v>5.6377871135754244E-2</c:v>
                </c:pt>
                <c:pt idx="1876">
                  <c:v>5.3964091333693308E-2</c:v>
                </c:pt>
                <c:pt idx="1877">
                  <c:v>5.1962811531632375E-2</c:v>
                </c:pt>
                <c:pt idx="1878">
                  <c:v>5.0346531729571438E-2</c:v>
                </c:pt>
                <c:pt idx="1879">
                  <c:v>4.9082251927510499E-2</c:v>
                </c:pt>
                <c:pt idx="1880">
                  <c:v>4.8180972125449563E-2</c:v>
                </c:pt>
                <c:pt idx="1881">
                  <c:v>4.7609692323388624E-2</c:v>
                </c:pt>
                <c:pt idx="1882">
                  <c:v>4.7225412521327691E-2</c:v>
                </c:pt>
                <c:pt idx="1883">
                  <c:v>4.6868632719266758E-2</c:v>
                </c:pt>
                <c:pt idx="1884">
                  <c:v>4.6495352917205822E-2</c:v>
                </c:pt>
                <c:pt idx="1885">
                  <c:v>4.6111073115144889E-2</c:v>
                </c:pt>
                <c:pt idx="1886">
                  <c:v>4.5737793313083953E-2</c:v>
                </c:pt>
                <c:pt idx="1887">
                  <c:v>4.5364513511023018E-2</c:v>
                </c:pt>
                <c:pt idx="1888">
                  <c:v>4.4930733708962084E-2</c:v>
                </c:pt>
                <c:pt idx="1889">
                  <c:v>4.436495390690115E-2</c:v>
                </c:pt>
                <c:pt idx="1890">
                  <c:v>4.3678174104840213E-2</c:v>
                </c:pt>
                <c:pt idx="1891">
                  <c:v>4.2886894302779276E-2</c:v>
                </c:pt>
                <c:pt idx="1892">
                  <c:v>4.1996614500718343E-2</c:v>
                </c:pt>
                <c:pt idx="1893">
                  <c:v>4.118883469865741E-2</c:v>
                </c:pt>
                <c:pt idx="1894">
                  <c:v>4.0491054896596476E-2</c:v>
                </c:pt>
                <c:pt idx="1895">
                  <c:v>3.9831775094535539E-2</c:v>
                </c:pt>
                <c:pt idx="1896">
                  <c:v>3.9155995292474606E-2</c:v>
                </c:pt>
                <c:pt idx="1897">
                  <c:v>3.8480215490413673E-2</c:v>
                </c:pt>
                <c:pt idx="1898">
                  <c:v>3.7864935688352738E-2</c:v>
                </c:pt>
                <c:pt idx="1899">
                  <c:v>3.7277155886291803E-2</c:v>
                </c:pt>
                <c:pt idx="1900">
                  <c:v>3.6843376084230869E-2</c:v>
                </c:pt>
                <c:pt idx="1901">
                  <c:v>3.6629596282169934E-2</c:v>
                </c:pt>
                <c:pt idx="1902">
                  <c:v>3.6668816480109001E-2</c:v>
                </c:pt>
                <c:pt idx="1903">
                  <c:v>3.6922536678048068E-2</c:v>
                </c:pt>
                <c:pt idx="1904">
                  <c:v>3.7214756875987132E-2</c:v>
                </c:pt>
                <c:pt idx="1905">
                  <c:v>3.7501477073926197E-2</c:v>
                </c:pt>
                <c:pt idx="1906">
                  <c:v>3.7760697271865262E-2</c:v>
                </c:pt>
                <c:pt idx="1907">
                  <c:v>3.7893417469804326E-2</c:v>
                </c:pt>
                <c:pt idx="1908">
                  <c:v>3.7756637667743391E-2</c:v>
                </c:pt>
                <c:pt idx="1909">
                  <c:v>3.7421857865682452E-2</c:v>
                </c:pt>
                <c:pt idx="1910">
                  <c:v>3.6999078063621516E-2</c:v>
                </c:pt>
                <c:pt idx="1911">
                  <c:v>3.6455298261560583E-2</c:v>
                </c:pt>
                <c:pt idx="1912">
                  <c:v>3.5994018459499649E-2</c:v>
                </c:pt>
                <c:pt idx="1913">
                  <c:v>3.5692238657438716E-2</c:v>
                </c:pt>
                <c:pt idx="1914">
                  <c:v>3.5516958855377777E-2</c:v>
                </c:pt>
                <c:pt idx="1915">
                  <c:v>3.5424179053316844E-2</c:v>
                </c:pt>
                <c:pt idx="1916">
                  <c:v>3.517739925125591E-2</c:v>
                </c:pt>
                <c:pt idx="1917">
                  <c:v>3.4672119449194974E-2</c:v>
                </c:pt>
                <c:pt idx="1918">
                  <c:v>3.410633964713404E-2</c:v>
                </c:pt>
                <c:pt idx="1919">
                  <c:v>3.3639559845073101E-2</c:v>
                </c:pt>
                <c:pt idx="1920">
                  <c:v>3.3117780043012163E-2</c:v>
                </c:pt>
                <c:pt idx="1921">
                  <c:v>3.2596000240951224E-2</c:v>
                </c:pt>
                <c:pt idx="1922">
                  <c:v>3.218972043889029E-2</c:v>
                </c:pt>
                <c:pt idx="1923">
                  <c:v>3.1788940636829355E-2</c:v>
                </c:pt>
                <c:pt idx="1924">
                  <c:v>3.1256160834768419E-2</c:v>
                </c:pt>
                <c:pt idx="1925">
                  <c:v>3.0558381032707485E-2</c:v>
                </c:pt>
                <c:pt idx="1926">
                  <c:v>2.9805601230646551E-2</c:v>
                </c:pt>
                <c:pt idx="1927">
                  <c:v>2.9052821428585614E-2</c:v>
                </c:pt>
                <c:pt idx="1928">
                  <c:v>2.8327541626524677E-2</c:v>
                </c:pt>
                <c:pt idx="1929">
                  <c:v>2.767926182446374E-2</c:v>
                </c:pt>
                <c:pt idx="1930">
                  <c:v>2.7234482022402806E-2</c:v>
                </c:pt>
                <c:pt idx="1931">
                  <c:v>2.7092202220341869E-2</c:v>
                </c:pt>
                <c:pt idx="1932">
                  <c:v>2.7307422418280932E-2</c:v>
                </c:pt>
                <c:pt idx="1933">
                  <c:v>2.7814142616219995E-2</c:v>
                </c:pt>
                <c:pt idx="1934">
                  <c:v>2.857936281415906E-2</c:v>
                </c:pt>
                <c:pt idx="1935">
                  <c:v>2.9669083012098123E-2</c:v>
                </c:pt>
                <c:pt idx="1936">
                  <c:v>3.0703803210037187E-2</c:v>
                </c:pt>
                <c:pt idx="1937">
                  <c:v>3.1326023407976251E-2</c:v>
                </c:pt>
                <c:pt idx="1938">
                  <c:v>3.1574243605915313E-2</c:v>
                </c:pt>
                <c:pt idx="1939">
                  <c:v>3.1552963803854375E-2</c:v>
                </c:pt>
                <c:pt idx="1940">
                  <c:v>3.1064184001793439E-2</c:v>
                </c:pt>
                <c:pt idx="1941">
                  <c:v>3.0289404199732504E-2</c:v>
                </c:pt>
                <c:pt idx="1942">
                  <c:v>2.9558624397671568E-2</c:v>
                </c:pt>
                <c:pt idx="1943">
                  <c:v>2.8882844595610632E-2</c:v>
                </c:pt>
                <c:pt idx="1944">
                  <c:v>2.8322564793549696E-2</c:v>
                </c:pt>
                <c:pt idx="1945">
                  <c:v>2.7784284991488759E-2</c:v>
                </c:pt>
                <c:pt idx="1946">
                  <c:v>2.7323005189427822E-2</c:v>
                </c:pt>
                <c:pt idx="1947">
                  <c:v>2.7169725387366887E-2</c:v>
                </c:pt>
                <c:pt idx="1948">
                  <c:v>2.7159445585305954E-2</c:v>
                </c:pt>
                <c:pt idx="1949">
                  <c:v>2.7066665783245018E-2</c:v>
                </c:pt>
                <c:pt idx="1950">
                  <c:v>2.7078385981184082E-2</c:v>
                </c:pt>
                <c:pt idx="1951">
                  <c:v>2.7354106179123146E-2</c:v>
                </c:pt>
                <c:pt idx="1952">
                  <c:v>2.7525326377062211E-2</c:v>
                </c:pt>
                <c:pt idx="1953">
                  <c:v>2.7322546575001275E-2</c:v>
                </c:pt>
                <c:pt idx="1954">
                  <c:v>2.7075766772940341E-2</c:v>
                </c:pt>
                <c:pt idx="1955">
                  <c:v>2.6993986970879406E-2</c:v>
                </c:pt>
                <c:pt idx="1956">
                  <c:v>2.7049707168818469E-2</c:v>
                </c:pt>
                <c:pt idx="1957">
                  <c:v>2.7193427366757533E-2</c:v>
                </c:pt>
                <c:pt idx="1958">
                  <c:v>2.7370147564696596E-2</c:v>
                </c:pt>
                <c:pt idx="1959">
                  <c:v>2.7535867762635662E-2</c:v>
                </c:pt>
                <c:pt idx="1960">
                  <c:v>2.7646587960574724E-2</c:v>
                </c:pt>
                <c:pt idx="1961">
                  <c:v>2.7542808158513787E-2</c:v>
                </c:pt>
                <c:pt idx="1962">
                  <c:v>2.6982528356452852E-2</c:v>
                </c:pt>
                <c:pt idx="1963">
                  <c:v>2.5987748554391916E-2</c:v>
                </c:pt>
                <c:pt idx="1964">
                  <c:v>2.4613468752330982E-2</c:v>
                </c:pt>
                <c:pt idx="1965">
                  <c:v>2.2815688950270047E-2</c:v>
                </c:pt>
                <c:pt idx="1966">
                  <c:v>2.1199409148209111E-2</c:v>
                </c:pt>
                <c:pt idx="1967">
                  <c:v>2.0562129346148175E-2</c:v>
                </c:pt>
                <c:pt idx="1968">
                  <c:v>2.0865349544087239E-2</c:v>
                </c:pt>
                <c:pt idx="1969">
                  <c:v>2.1773569742026305E-2</c:v>
                </c:pt>
                <c:pt idx="1970">
                  <c:v>2.3512289939965368E-2</c:v>
                </c:pt>
                <c:pt idx="1971">
                  <c:v>2.5900010137904432E-2</c:v>
                </c:pt>
                <c:pt idx="1972">
                  <c:v>2.8392230335843496E-2</c:v>
                </c:pt>
                <c:pt idx="1973">
                  <c:v>3.0642450533782561E-2</c:v>
                </c:pt>
                <c:pt idx="1974">
                  <c:v>3.2502170731721625E-2</c:v>
                </c:pt>
                <c:pt idx="1975">
                  <c:v>3.4075890929660686E-2</c:v>
                </c:pt>
                <c:pt idx="1976">
                  <c:v>3.5352611127599749E-2</c:v>
                </c:pt>
                <c:pt idx="1977">
                  <c:v>3.6343331325538811E-2</c:v>
                </c:pt>
                <c:pt idx="1978">
                  <c:v>3.7284551523477878E-2</c:v>
                </c:pt>
                <c:pt idx="1979">
                  <c:v>3.8412771721416945E-2</c:v>
                </c:pt>
                <c:pt idx="1980">
                  <c:v>3.9507991919356007E-2</c:v>
                </c:pt>
                <c:pt idx="1981">
                  <c:v>4.0355712117295071E-2</c:v>
                </c:pt>
                <c:pt idx="1982">
                  <c:v>4.1390432315234135E-2</c:v>
                </c:pt>
                <c:pt idx="1983">
                  <c:v>4.2799152513173198E-2</c:v>
                </c:pt>
                <c:pt idx="1984">
                  <c:v>4.4152872711112262E-2</c:v>
                </c:pt>
                <c:pt idx="1985">
                  <c:v>4.5253592909051329E-2</c:v>
                </c:pt>
                <c:pt idx="1986">
                  <c:v>4.6101313106990394E-2</c:v>
                </c:pt>
                <c:pt idx="1987">
                  <c:v>4.6509033304929455E-2</c:v>
                </c:pt>
                <c:pt idx="1988">
                  <c:v>4.6553753502868521E-2</c:v>
                </c:pt>
                <c:pt idx="1989">
                  <c:v>4.6328973700807588E-2</c:v>
                </c:pt>
                <c:pt idx="1990">
                  <c:v>4.5702693898746656E-2</c:v>
                </c:pt>
                <c:pt idx="1991">
                  <c:v>4.4922414096685723E-2</c:v>
                </c:pt>
                <c:pt idx="1992">
                  <c:v>4.4263134294624785E-2</c:v>
                </c:pt>
                <c:pt idx="1993">
                  <c:v>4.3785354492563849E-2</c:v>
                </c:pt>
                <c:pt idx="1994">
                  <c:v>4.3522074690502913E-2</c:v>
                </c:pt>
                <c:pt idx="1995">
                  <c:v>4.3638294888441974E-2</c:v>
                </c:pt>
                <c:pt idx="1996">
                  <c:v>4.3897515086381039E-2</c:v>
                </c:pt>
                <c:pt idx="1997">
                  <c:v>4.3815735284320104E-2</c:v>
                </c:pt>
                <c:pt idx="1998">
                  <c:v>4.351395548225917E-2</c:v>
                </c:pt>
                <c:pt idx="1999">
                  <c:v>4.3113175680198235E-2</c:v>
                </c:pt>
                <c:pt idx="2000">
                  <c:v>4.2409895878137295E-2</c:v>
                </c:pt>
                <c:pt idx="2001">
                  <c:v>4.1261116076076361E-2</c:v>
                </c:pt>
                <c:pt idx="2002">
                  <c:v>3.9705336274015422E-2</c:v>
                </c:pt>
                <c:pt idx="2003">
                  <c:v>3.8056056471954487E-2</c:v>
                </c:pt>
                <c:pt idx="2004">
                  <c:v>3.6725776669893552E-2</c:v>
                </c:pt>
                <c:pt idx="2005">
                  <c:v>3.5989496867832614E-2</c:v>
                </c:pt>
                <c:pt idx="2006">
                  <c:v>3.5880217065771679E-2</c:v>
                </c:pt>
                <c:pt idx="2007">
                  <c:v>3.6166937263710744E-2</c:v>
                </c:pt>
                <c:pt idx="2008">
                  <c:v>3.6514157461649807E-2</c:v>
                </c:pt>
                <c:pt idx="2009">
                  <c:v>3.6668877659588872E-2</c:v>
                </c:pt>
                <c:pt idx="2010">
                  <c:v>3.6675097857527934E-2</c:v>
                </c:pt>
                <c:pt idx="2011">
                  <c:v>3.6428318055467E-2</c:v>
                </c:pt>
                <c:pt idx="2012">
                  <c:v>3.5780038253406067E-2</c:v>
                </c:pt>
                <c:pt idx="2013">
                  <c:v>3.4757758451345135E-2</c:v>
                </c:pt>
                <c:pt idx="2014">
                  <c:v>3.3592478649284198E-2</c:v>
                </c:pt>
                <c:pt idx="2015">
                  <c:v>3.2575698847223264E-2</c:v>
                </c:pt>
                <c:pt idx="2016">
                  <c:v>3.1762419045162325E-2</c:v>
                </c:pt>
                <c:pt idx="2017">
                  <c:v>3.1471639243101389E-2</c:v>
                </c:pt>
                <c:pt idx="2018">
                  <c:v>3.1917859441040454E-2</c:v>
                </c:pt>
                <c:pt idx="2019">
                  <c:v>3.3117579638979516E-2</c:v>
                </c:pt>
                <c:pt idx="2020">
                  <c:v>3.4938799836918583E-2</c:v>
                </c:pt>
                <c:pt idx="2021">
                  <c:v>3.7255020034857644E-2</c:v>
                </c:pt>
                <c:pt idx="2022">
                  <c:v>3.9972740232796712E-2</c:v>
                </c:pt>
                <c:pt idx="2023">
                  <c:v>4.2866460430735775E-2</c:v>
                </c:pt>
                <c:pt idx="2024">
                  <c:v>4.5633680628674837E-2</c:v>
                </c:pt>
                <c:pt idx="2025">
                  <c:v>4.7960900826613903E-2</c:v>
                </c:pt>
                <c:pt idx="2026">
                  <c:v>4.9837121024552969E-2</c:v>
                </c:pt>
                <c:pt idx="2027">
                  <c:v>5.1234841222492035E-2</c:v>
                </c:pt>
                <c:pt idx="2028">
                  <c:v>5.2346561420431099E-2</c:v>
                </c:pt>
                <c:pt idx="2029">
                  <c:v>5.3436281618370163E-2</c:v>
                </c:pt>
                <c:pt idx="2030">
                  <c:v>5.450950181630923E-2</c:v>
                </c:pt>
                <c:pt idx="2031">
                  <c:v>5.5549722014248293E-2</c:v>
                </c:pt>
                <c:pt idx="2032">
                  <c:v>5.6820942212187357E-2</c:v>
                </c:pt>
                <c:pt idx="2033">
                  <c:v>5.8526662410126419E-2</c:v>
                </c:pt>
                <c:pt idx="2034">
                  <c:v>6.0089382608065484E-2</c:v>
                </c:pt>
                <c:pt idx="2035">
                  <c:v>6.1190102806004551E-2</c:v>
                </c:pt>
                <c:pt idx="2036">
                  <c:v>6.2048823003943612E-2</c:v>
                </c:pt>
                <c:pt idx="2037">
                  <c:v>6.270954320188267E-2</c:v>
                </c:pt>
                <c:pt idx="2038">
                  <c:v>6.3062263399821725E-2</c:v>
                </c:pt>
                <c:pt idx="2039">
                  <c:v>6.321698359776079E-2</c:v>
                </c:pt>
                <c:pt idx="2040">
                  <c:v>6.3371703795699855E-2</c:v>
                </c:pt>
                <c:pt idx="2041">
                  <c:v>6.3652923993638921E-2</c:v>
                </c:pt>
                <c:pt idx="2042">
                  <c:v>6.4308144191577987E-2</c:v>
                </c:pt>
                <c:pt idx="2043">
                  <c:v>6.561236438951705E-2</c:v>
                </c:pt>
                <c:pt idx="2044">
                  <c:v>6.7543584587456101E-2</c:v>
                </c:pt>
                <c:pt idx="2045">
                  <c:v>6.9678304785395162E-2</c:v>
                </c:pt>
                <c:pt idx="2046">
                  <c:v>7.1758024983334223E-2</c:v>
                </c:pt>
                <c:pt idx="2047">
                  <c:v>7.3738745181273282E-2</c:v>
                </c:pt>
                <c:pt idx="2048">
                  <c:v>7.5334465379212345E-2</c:v>
                </c:pt>
                <c:pt idx="2049">
                  <c:v>7.65616855771514E-2</c:v>
                </c:pt>
                <c:pt idx="2050">
                  <c:v>7.7733905775090456E-2</c:v>
                </c:pt>
                <c:pt idx="2051">
                  <c:v>7.8774125973029518E-2</c:v>
                </c:pt>
                <c:pt idx="2052">
                  <c:v>7.9693346170968571E-2</c:v>
                </c:pt>
                <c:pt idx="2053">
                  <c:v>8.0662066368907631E-2</c:v>
                </c:pt>
                <c:pt idx="2054">
                  <c:v>8.1614286566846689E-2</c:v>
                </c:pt>
                <c:pt idx="2055">
                  <c:v>8.215400676478575E-2</c:v>
                </c:pt>
                <c:pt idx="2056">
                  <c:v>8.2402226962724812E-2</c:v>
                </c:pt>
                <c:pt idx="2057">
                  <c:v>8.3040947160663875E-2</c:v>
                </c:pt>
                <c:pt idx="2058">
                  <c:v>8.3833667358602926E-2</c:v>
                </c:pt>
                <c:pt idx="2059">
                  <c:v>8.4455887556541986E-2</c:v>
                </c:pt>
                <c:pt idx="2060">
                  <c:v>8.5397107754481047E-2</c:v>
                </c:pt>
                <c:pt idx="2061">
                  <c:v>8.68168279524201E-2</c:v>
                </c:pt>
                <c:pt idx="2062">
                  <c:v>8.8044048150359155E-2</c:v>
                </c:pt>
                <c:pt idx="2063">
                  <c:v>8.8825768348298209E-2</c:v>
                </c:pt>
                <c:pt idx="2064">
                  <c:v>8.9700988546237273E-2</c:v>
                </c:pt>
                <c:pt idx="2065">
                  <c:v>9.0741208744176335E-2</c:v>
                </c:pt>
                <c:pt idx="2066">
                  <c:v>9.1484428942115392E-2</c:v>
                </c:pt>
                <c:pt idx="2067">
                  <c:v>9.1848149140054444E-2</c:v>
                </c:pt>
                <c:pt idx="2068">
                  <c:v>9.2041369337993506E-2</c:v>
                </c:pt>
                <c:pt idx="2069">
                  <c:v>9.1926589535932565E-2</c:v>
                </c:pt>
                <c:pt idx="2070">
                  <c:v>9.1707309733871617E-2</c:v>
                </c:pt>
                <c:pt idx="2071">
                  <c:v>9.1884029931810676E-2</c:v>
                </c:pt>
                <c:pt idx="2072">
                  <c:v>9.231925012974973E-2</c:v>
                </c:pt>
                <c:pt idx="2073">
                  <c:v>9.2506970327688787E-2</c:v>
                </c:pt>
                <c:pt idx="2074">
                  <c:v>9.2337190525627846E-2</c:v>
                </c:pt>
                <c:pt idx="2075">
                  <c:v>9.2211410723566908E-2</c:v>
                </c:pt>
                <c:pt idx="2076">
                  <c:v>9.2058130921505971E-2</c:v>
                </c:pt>
                <c:pt idx="2077">
                  <c:v>9.1492351119445023E-2</c:v>
                </c:pt>
                <c:pt idx="2078">
                  <c:v>9.0827571317384087E-2</c:v>
                </c:pt>
                <c:pt idx="2079">
                  <c:v>9.017929151532314E-2</c:v>
                </c:pt>
                <c:pt idx="2080">
                  <c:v>8.9179011713262202E-2</c:v>
                </c:pt>
                <c:pt idx="2081">
                  <c:v>8.7848731911201253E-2</c:v>
                </c:pt>
                <c:pt idx="2082">
                  <c:v>8.638645210914031E-2</c:v>
                </c:pt>
                <c:pt idx="2083">
                  <c:v>8.4522672307079369E-2</c:v>
                </c:pt>
                <c:pt idx="2084">
                  <c:v>8.2301392505018431E-2</c:v>
                </c:pt>
                <c:pt idx="2085">
                  <c:v>8.0415612702957481E-2</c:v>
                </c:pt>
                <c:pt idx="2086">
                  <c:v>7.8799332900896538E-2</c:v>
                </c:pt>
                <c:pt idx="2087">
                  <c:v>7.6798053098835597E-2</c:v>
                </c:pt>
                <c:pt idx="2088">
                  <c:v>7.4527273296774652E-2</c:v>
                </c:pt>
                <c:pt idx="2089">
                  <c:v>7.2283993494713705E-2</c:v>
                </c:pt>
                <c:pt idx="2090">
                  <c:v>6.9677713692652757E-2</c:v>
                </c:pt>
                <c:pt idx="2091">
                  <c:v>6.673593389059182E-2</c:v>
                </c:pt>
                <c:pt idx="2092">
                  <c:v>6.4113154088530883E-2</c:v>
                </c:pt>
                <c:pt idx="2093">
                  <c:v>6.1952374286469943E-2</c:v>
                </c:pt>
                <c:pt idx="2094">
                  <c:v>6.0143594484409008E-2</c:v>
                </c:pt>
                <c:pt idx="2095">
                  <c:v>5.8752814682348074E-2</c:v>
                </c:pt>
                <c:pt idx="2096">
                  <c:v>5.8033034880287139E-2</c:v>
                </c:pt>
                <c:pt idx="2097">
                  <c:v>5.7918255078226205E-2</c:v>
                </c:pt>
                <c:pt idx="2098">
                  <c:v>5.8149975276165271E-2</c:v>
                </c:pt>
                <c:pt idx="2099">
                  <c:v>5.8843695474104334E-2</c:v>
                </c:pt>
                <c:pt idx="2100">
                  <c:v>5.9625415672043401E-2</c:v>
                </c:pt>
                <c:pt idx="2101">
                  <c:v>5.9879135869982468E-2</c:v>
                </c:pt>
                <c:pt idx="2102">
                  <c:v>5.9516856067921529E-2</c:v>
                </c:pt>
                <c:pt idx="2103">
                  <c:v>5.8989576265860592E-2</c:v>
                </c:pt>
                <c:pt idx="2104">
                  <c:v>5.8533796463799657E-2</c:v>
                </c:pt>
                <c:pt idx="2105">
                  <c:v>5.7962516661738718E-2</c:v>
                </c:pt>
                <c:pt idx="2106">
                  <c:v>5.7495736859677786E-2</c:v>
                </c:pt>
                <c:pt idx="2107">
                  <c:v>5.7391957057616849E-2</c:v>
                </c:pt>
                <c:pt idx="2108">
                  <c:v>5.7453177255555911E-2</c:v>
                </c:pt>
                <c:pt idx="2109">
                  <c:v>5.7453897453494975E-2</c:v>
                </c:pt>
                <c:pt idx="2110">
                  <c:v>5.7515117651434036E-2</c:v>
                </c:pt>
                <c:pt idx="2111">
                  <c:v>5.77523378493731E-2</c:v>
                </c:pt>
                <c:pt idx="2112">
                  <c:v>5.8099558047312164E-2</c:v>
                </c:pt>
                <c:pt idx="2113">
                  <c:v>5.8683278245251227E-2</c:v>
                </c:pt>
                <c:pt idx="2114">
                  <c:v>5.9503498443190292E-2</c:v>
                </c:pt>
                <c:pt idx="2115">
                  <c:v>6.0323718641129356E-2</c:v>
                </c:pt>
                <c:pt idx="2116">
                  <c:v>6.103943883906842E-2</c:v>
                </c:pt>
                <c:pt idx="2117">
                  <c:v>6.1678159037007484E-2</c:v>
                </c:pt>
                <c:pt idx="2118">
                  <c:v>6.217387923494655E-2</c:v>
                </c:pt>
                <c:pt idx="2119">
                  <c:v>6.2405599432885615E-2</c:v>
                </c:pt>
                <c:pt idx="2120">
                  <c:v>6.2505319630824674E-2</c:v>
                </c:pt>
                <c:pt idx="2121">
                  <c:v>6.2539039828763729E-2</c:v>
                </c:pt>
                <c:pt idx="2122">
                  <c:v>6.2385760026702791E-2</c:v>
                </c:pt>
                <c:pt idx="2123">
                  <c:v>6.2105980224641859E-2</c:v>
                </c:pt>
                <c:pt idx="2124">
                  <c:v>6.158420042258092E-2</c:v>
                </c:pt>
                <c:pt idx="2125">
                  <c:v>6.0710420620519984E-2</c:v>
                </c:pt>
                <c:pt idx="2126">
                  <c:v>5.9528640818459051E-2</c:v>
                </c:pt>
                <c:pt idx="2127">
                  <c:v>5.8143361016398117E-2</c:v>
                </c:pt>
                <c:pt idx="2128">
                  <c:v>5.6664581214337179E-2</c:v>
                </c:pt>
                <c:pt idx="2129">
                  <c:v>5.5097801412276243E-2</c:v>
                </c:pt>
                <c:pt idx="2130">
                  <c:v>5.3553021610215308E-2</c:v>
                </c:pt>
                <c:pt idx="2131">
                  <c:v>5.2151241808154371E-2</c:v>
                </c:pt>
                <c:pt idx="2132">
                  <c:v>5.0980462006093435E-2</c:v>
                </c:pt>
                <c:pt idx="2133">
                  <c:v>4.9892182204032499E-2</c:v>
                </c:pt>
                <c:pt idx="2134">
                  <c:v>4.8787402401971561E-2</c:v>
                </c:pt>
                <c:pt idx="2135">
                  <c:v>4.7655122599910622E-2</c:v>
                </c:pt>
                <c:pt idx="2136">
                  <c:v>4.650084279784969E-2</c:v>
                </c:pt>
                <c:pt idx="2137">
                  <c:v>4.5363062995788753E-2</c:v>
                </c:pt>
                <c:pt idx="2138">
                  <c:v>4.4093283193727816E-2</c:v>
                </c:pt>
                <c:pt idx="2139">
                  <c:v>4.2768503391666879E-2</c:v>
                </c:pt>
                <c:pt idx="2140">
                  <c:v>4.1410723589605944E-2</c:v>
                </c:pt>
                <c:pt idx="2141">
                  <c:v>3.991544378754501E-2</c:v>
                </c:pt>
                <c:pt idx="2142">
                  <c:v>3.8260663985484077E-2</c:v>
                </c:pt>
                <c:pt idx="2143">
                  <c:v>3.6545384183423138E-2</c:v>
                </c:pt>
                <c:pt idx="2144">
                  <c:v>3.5061104381362201E-2</c:v>
                </c:pt>
                <c:pt idx="2145">
                  <c:v>3.4011324579301262E-2</c:v>
                </c:pt>
                <c:pt idx="2146">
                  <c:v>3.3440044777240323E-2</c:v>
                </c:pt>
                <c:pt idx="2147">
                  <c:v>3.3231764975179386E-2</c:v>
                </c:pt>
                <c:pt idx="2148">
                  <c:v>3.330948517311845E-2</c:v>
                </c:pt>
                <c:pt idx="2149">
                  <c:v>3.3552205371057513E-2</c:v>
                </c:pt>
                <c:pt idx="2150">
                  <c:v>3.3816925568996577E-2</c:v>
                </c:pt>
                <c:pt idx="2151">
                  <c:v>3.3999145766935641E-2</c:v>
                </c:pt>
                <c:pt idx="2152">
                  <c:v>3.4054865964874705E-2</c:v>
                </c:pt>
                <c:pt idx="2153">
                  <c:v>3.3929086162813767E-2</c:v>
                </c:pt>
                <c:pt idx="2154">
                  <c:v>3.3594306360752828E-2</c:v>
                </c:pt>
                <c:pt idx="2155">
                  <c:v>3.3160526558691894E-2</c:v>
                </c:pt>
                <c:pt idx="2156">
                  <c:v>3.2622246756630953E-2</c:v>
                </c:pt>
                <c:pt idx="2157">
                  <c:v>3.2006966954570018E-2</c:v>
                </c:pt>
                <c:pt idx="2158">
                  <c:v>3.1496187152509084E-2</c:v>
                </c:pt>
                <c:pt idx="2159">
                  <c:v>3.1095407350448148E-2</c:v>
                </c:pt>
                <c:pt idx="2160">
                  <c:v>3.0777127548387212E-2</c:v>
                </c:pt>
                <c:pt idx="2161">
                  <c:v>3.0585347746326277E-2</c:v>
                </c:pt>
                <c:pt idx="2162">
                  <c:v>3.0393567944265343E-2</c:v>
                </c:pt>
                <c:pt idx="2163">
                  <c:v>3.0130288142204406E-2</c:v>
                </c:pt>
                <c:pt idx="2164">
                  <c:v>2.985050834014347E-2</c:v>
                </c:pt>
                <c:pt idx="2165">
                  <c:v>2.9614728538082533E-2</c:v>
                </c:pt>
                <c:pt idx="2166">
                  <c:v>2.9384448736021598E-2</c:v>
                </c:pt>
                <c:pt idx="2167">
                  <c:v>2.9214668933960661E-2</c:v>
                </c:pt>
                <c:pt idx="2168">
                  <c:v>2.9116389131899727E-2</c:v>
                </c:pt>
                <c:pt idx="2169">
                  <c:v>2.9001609329838793E-2</c:v>
                </c:pt>
                <c:pt idx="2170">
                  <c:v>2.8985829527777857E-2</c:v>
                </c:pt>
                <c:pt idx="2171">
                  <c:v>2.9036049725716922E-2</c:v>
                </c:pt>
                <c:pt idx="2172">
                  <c:v>2.9053269923655985E-2</c:v>
                </c:pt>
                <c:pt idx="2173">
                  <c:v>2.8894490121595048E-2</c:v>
                </c:pt>
                <c:pt idx="2174">
                  <c:v>2.8499210319534111E-2</c:v>
                </c:pt>
                <c:pt idx="2175">
                  <c:v>2.7872930517473176E-2</c:v>
                </c:pt>
                <c:pt idx="2176">
                  <c:v>2.7065150715412239E-2</c:v>
                </c:pt>
                <c:pt idx="2177">
                  <c:v>2.6279370913351304E-2</c:v>
                </c:pt>
                <c:pt idx="2178">
                  <c:v>2.5554091111290367E-2</c:v>
                </c:pt>
                <c:pt idx="2179">
                  <c:v>2.490581130922943E-2</c:v>
                </c:pt>
                <c:pt idx="2180">
                  <c:v>2.4263031507168492E-2</c:v>
                </c:pt>
                <c:pt idx="2181">
                  <c:v>2.3631251705107555E-2</c:v>
                </c:pt>
                <c:pt idx="2182">
                  <c:v>2.3048971903046618E-2</c:v>
                </c:pt>
                <c:pt idx="2183">
                  <c:v>2.2505192100985682E-2</c:v>
                </c:pt>
                <c:pt idx="2184">
                  <c:v>2.2032912298924748E-2</c:v>
                </c:pt>
                <c:pt idx="2185">
                  <c:v>2.158813249686381E-2</c:v>
                </c:pt>
                <c:pt idx="2186">
                  <c:v>2.1170852694802872E-2</c:v>
                </c:pt>
                <c:pt idx="2187">
                  <c:v>2.0704072892741936E-2</c:v>
                </c:pt>
                <c:pt idx="2188">
                  <c:v>2.0193293090680998E-2</c:v>
                </c:pt>
                <c:pt idx="2189">
                  <c:v>1.9600013288620061E-2</c:v>
                </c:pt>
                <c:pt idx="2190">
                  <c:v>1.8825233486559127E-2</c:v>
                </c:pt>
                <c:pt idx="2191">
                  <c:v>1.7940453684498189E-2</c:v>
                </c:pt>
                <c:pt idx="2192">
                  <c:v>1.6951173882437252E-2</c:v>
                </c:pt>
                <c:pt idx="2193">
                  <c:v>1.5912394080376317E-2</c:v>
                </c:pt>
                <c:pt idx="2194">
                  <c:v>1.4873614278315381E-2</c:v>
                </c:pt>
                <c:pt idx="2195">
                  <c:v>1.3845834476254445E-2</c:v>
                </c:pt>
                <c:pt idx="2196">
                  <c:v>1.2856554674193509E-2</c:v>
                </c:pt>
                <c:pt idx="2197">
                  <c:v>1.1905774872132572E-2</c:v>
                </c:pt>
                <c:pt idx="2198">
                  <c:v>1.1037495070071636E-2</c:v>
                </c:pt>
                <c:pt idx="2199">
                  <c:v>1.01802152680107E-2</c:v>
                </c:pt>
                <c:pt idx="2200">
                  <c:v>9.366935465949763E-3</c:v>
                </c:pt>
                <c:pt idx="2201">
                  <c:v>8.647155663888826E-3</c:v>
                </c:pt>
                <c:pt idx="2202">
                  <c:v>7.9713758618278896E-3</c:v>
                </c:pt>
                <c:pt idx="2203">
                  <c:v>7.3120960597669532E-3</c:v>
                </c:pt>
                <c:pt idx="2204">
                  <c:v>6.5703162577060168E-3</c:v>
                </c:pt>
                <c:pt idx="2205">
                  <c:v>5.5865364556450803E-3</c:v>
                </c:pt>
                <c:pt idx="2206">
                  <c:v>4.0692566535841437E-3</c:v>
                </c:pt>
                <c:pt idx="2207">
                  <c:v>1.8534768515232069E-3</c:v>
                </c:pt>
                <c:pt idx="2208">
                  <c:v>-1.0443029505377295E-3</c:v>
                </c:pt>
                <c:pt idx="2209">
                  <c:v>-4.519582752598666E-3</c:v>
                </c:pt>
                <c:pt idx="2210">
                  <c:v>-8.4843625546596017E-3</c:v>
                </c:pt>
                <c:pt idx="2211">
                  <c:v>-1.2911142356720537E-2</c:v>
                </c:pt>
                <c:pt idx="2212">
                  <c:v>-1.7706422158781474E-2</c:v>
                </c:pt>
                <c:pt idx="2213">
                  <c:v>-2.2820701960842411E-2</c:v>
                </c:pt>
                <c:pt idx="2214">
                  <c:v>-2.8220981762903347E-2</c:v>
                </c:pt>
                <c:pt idx="2215">
                  <c:v>-3.397876156496428E-2</c:v>
                </c:pt>
                <c:pt idx="2216">
                  <c:v>-4.0160041367025216E-2</c:v>
                </c:pt>
                <c:pt idx="2217">
                  <c:v>-4.6753821169086156E-2</c:v>
                </c:pt>
                <c:pt idx="2218">
                  <c:v>-5.4007600971147089E-2</c:v>
                </c:pt>
                <c:pt idx="2219">
                  <c:v>-6.2058880773208029E-2</c:v>
                </c:pt>
                <c:pt idx="2220">
                  <c:v>-7.0880160575268969E-2</c:v>
                </c:pt>
                <c:pt idx="2221">
                  <c:v>-8.0531940377329914E-2</c:v>
                </c:pt>
                <c:pt idx="2222">
                  <c:v>-9.103622017939085E-2</c:v>
                </c:pt>
                <c:pt idx="2223">
                  <c:v>-0.1024534999814518</c:v>
                </c:pt>
                <c:pt idx="2224">
                  <c:v>-0.11478927978351273</c:v>
                </c:pt>
                <c:pt idx="2225">
                  <c:v>-0.12811505958557368</c:v>
                </c:pt>
                <c:pt idx="2226">
                  <c:v>-0.14249683938763461</c:v>
                </c:pt>
                <c:pt idx="2227">
                  <c:v>-0.15787411918969554</c:v>
                </c:pt>
                <c:pt idx="2228">
                  <c:v>-0.17415889899175649</c:v>
                </c:pt>
                <c:pt idx="2229">
                  <c:v>-0.19126867879381743</c:v>
                </c:pt>
                <c:pt idx="2230">
                  <c:v>-0.20920345859587836</c:v>
                </c:pt>
                <c:pt idx="2231">
                  <c:v>-0.22795223839793929</c:v>
                </c:pt>
                <c:pt idx="2232">
                  <c:v>-0.24759751820000023</c:v>
                </c:pt>
                <c:pt idx="2233">
                  <c:v>-0.26796329800206115</c:v>
                </c:pt>
                <c:pt idx="2234">
                  <c:v>-0.28886807780412205</c:v>
                </c:pt>
                <c:pt idx="2235">
                  <c:v>-0.31020185760618296</c:v>
                </c:pt>
                <c:pt idx="2236">
                  <c:v>-0.3317061374082439</c:v>
                </c:pt>
                <c:pt idx="2237">
                  <c:v>-0.3532984172103048</c:v>
                </c:pt>
                <c:pt idx="2238">
                  <c:v>-0.3749016970123657</c:v>
                </c:pt>
                <c:pt idx="2239">
                  <c:v>-0.39661497681442659</c:v>
                </c:pt>
                <c:pt idx="2240">
                  <c:v>-0.41850975661648748</c:v>
                </c:pt>
                <c:pt idx="2241">
                  <c:v>-0.44060253641854841</c:v>
                </c:pt>
                <c:pt idx="2242">
                  <c:v>-0.46317931622060932</c:v>
                </c:pt>
                <c:pt idx="2243">
                  <c:v>-0.48638859602267021</c:v>
                </c:pt>
                <c:pt idx="2244">
                  <c:v>-0.51032387582473115</c:v>
                </c:pt>
                <c:pt idx="2245">
                  <c:v>-0.53493015562679203</c:v>
                </c:pt>
                <c:pt idx="2246">
                  <c:v>-0.5600424354288529</c:v>
                </c:pt>
                <c:pt idx="2247">
                  <c:v>-0.58550121523091381</c:v>
                </c:pt>
                <c:pt idx="2248">
                  <c:v>-0.61103699503297471</c:v>
                </c:pt>
                <c:pt idx="2249">
                  <c:v>-0.63645727483503567</c:v>
                </c:pt>
                <c:pt idx="2250">
                  <c:v>-0.66166855463709662</c:v>
                </c:pt>
                <c:pt idx="2251">
                  <c:v>-0.68674783443915755</c:v>
                </c:pt>
                <c:pt idx="2252">
                  <c:v>-0.71168961424121846</c:v>
                </c:pt>
                <c:pt idx="2253">
                  <c:v>-0.73643339404327934</c:v>
                </c:pt>
                <c:pt idx="2254">
                  <c:v>-0.76108367384534026</c:v>
                </c:pt>
                <c:pt idx="2255">
                  <c:v>-0.78565695364740118</c:v>
                </c:pt>
                <c:pt idx="2256">
                  <c:v>-0.81004873344946204</c:v>
                </c:pt>
                <c:pt idx="2257">
                  <c:v>-0.83434151325152295</c:v>
                </c:pt>
                <c:pt idx="2258">
                  <c:v>-0.85875529305358389</c:v>
                </c:pt>
                <c:pt idx="2259">
                  <c:v>-0.88322407285564486</c:v>
                </c:pt>
                <c:pt idx="2260">
                  <c:v>-0.90768185265770573</c:v>
                </c:pt>
                <c:pt idx="2261">
                  <c:v>-0.93210113245976667</c:v>
                </c:pt>
                <c:pt idx="2262">
                  <c:v>-0.95633341226182755</c:v>
                </c:pt>
                <c:pt idx="2263">
                  <c:v>-0.98044469206388851</c:v>
                </c:pt>
                <c:pt idx="2264">
                  <c:v>-1.0044624718659494</c:v>
                </c:pt>
                <c:pt idx="2265">
                  <c:v>-1.0285682516680104</c:v>
                </c:pt>
                <c:pt idx="2266">
                  <c:v>-1.0528610314700713</c:v>
                </c:pt>
                <c:pt idx="2267">
                  <c:v>-1.0772748112721322</c:v>
                </c:pt>
                <c:pt idx="2268">
                  <c:v>-1.1018920910741932</c:v>
                </c:pt>
                <c:pt idx="2269">
                  <c:v>-1.1266523708762541</c:v>
                </c:pt>
                <c:pt idx="2270">
                  <c:v>-1.1515226506783152</c:v>
                </c:pt>
                <c:pt idx="2271">
                  <c:v>-1.1765194304803761</c:v>
                </c:pt>
                <c:pt idx="2272">
                  <c:v>-1.201477710282437</c:v>
                </c:pt>
                <c:pt idx="2273">
                  <c:v>-1.226226990084498</c:v>
                </c:pt>
                <c:pt idx="2274">
                  <c:v>-1.2507122698865589</c:v>
                </c:pt>
                <c:pt idx="2275">
                  <c:v>-1.2749390496886199</c:v>
                </c:pt>
                <c:pt idx="2276">
                  <c:v>-1.2989898294906808</c:v>
                </c:pt>
                <c:pt idx="2277">
                  <c:v>-1.3230516092927416</c:v>
                </c:pt>
                <c:pt idx="2278">
                  <c:v>-1.3472178890948026</c:v>
                </c:pt>
                <c:pt idx="2279">
                  <c:v>-1.3714831688968634</c:v>
                </c:pt>
                <c:pt idx="2280">
                  <c:v>-1.3958584486989243</c:v>
                </c:pt>
                <c:pt idx="2281">
                  <c:v>-1.4202007285009852</c:v>
                </c:pt>
                <c:pt idx="2282">
                  <c:v>-1.4444000083030462</c:v>
                </c:pt>
                <c:pt idx="2283">
                  <c:v>-1.4684122881051072</c:v>
                </c:pt>
                <c:pt idx="2284">
                  <c:v>-1.4921605679071681</c:v>
                </c:pt>
                <c:pt idx="2285">
                  <c:v>-1.515523847709229</c:v>
                </c:pt>
                <c:pt idx="2286">
                  <c:v>-1.5384856275112899</c:v>
                </c:pt>
                <c:pt idx="2287">
                  <c:v>-1.5611119073133508</c:v>
                </c:pt>
                <c:pt idx="2288">
                  <c:v>-1.5832376871154117</c:v>
                </c:pt>
                <c:pt idx="2289">
                  <c:v>-1.6049179669174727</c:v>
                </c:pt>
                <c:pt idx="2290">
                  <c:v>-1.6263342467195336</c:v>
                </c:pt>
                <c:pt idx="2291">
                  <c:v>-1.6475635265215947</c:v>
                </c:pt>
                <c:pt idx="2292">
                  <c:v>-1.6685838063236555</c:v>
                </c:pt>
                <c:pt idx="2293">
                  <c:v>-1.6892850861257165</c:v>
                </c:pt>
                <c:pt idx="2294">
                  <c:v>-1.7096563659277775</c:v>
                </c:pt>
                <c:pt idx="2295">
                  <c:v>-1.7295601457298384</c:v>
                </c:pt>
                <c:pt idx="2296">
                  <c:v>-1.7489139255318993</c:v>
                </c:pt>
                <c:pt idx="2297">
                  <c:v>-1.7676627053339602</c:v>
                </c:pt>
                <c:pt idx="2298">
                  <c:v>-1.7858174851360211</c:v>
                </c:pt>
                <c:pt idx="2299">
                  <c:v>-1.803422264938082</c:v>
                </c:pt>
                <c:pt idx="2300">
                  <c:v>-1.8204220447401429</c:v>
                </c:pt>
                <c:pt idx="2301">
                  <c:v>-1.8368168245422039</c:v>
                </c:pt>
                <c:pt idx="2302">
                  <c:v>-1.8527166043442647</c:v>
                </c:pt>
                <c:pt idx="2303">
                  <c:v>-1.8681653841463255</c:v>
                </c:pt>
                <c:pt idx="2304">
                  <c:v>-1.8830201639483863</c:v>
                </c:pt>
                <c:pt idx="2305">
                  <c:v>-1.8973139437504472</c:v>
                </c:pt>
                <c:pt idx="2306">
                  <c:v>-1.9109972235525081</c:v>
                </c:pt>
                <c:pt idx="2307">
                  <c:v>-1.923866503354569</c:v>
                </c:pt>
                <c:pt idx="2308">
                  <c:v>-1.9359162831566299</c:v>
                </c:pt>
                <c:pt idx="2309">
                  <c:v>-1.9471740629586909</c:v>
                </c:pt>
                <c:pt idx="2310">
                  <c:v>-1.9576948427607519</c:v>
                </c:pt>
                <c:pt idx="2311">
                  <c:v>-1.9675611225628129</c:v>
                </c:pt>
                <c:pt idx="2312">
                  <c:v>-1.9768279023648738</c:v>
                </c:pt>
                <c:pt idx="2313">
                  <c:v>-1.9855611821669348</c:v>
                </c:pt>
                <c:pt idx="2314">
                  <c:v>-1.9937719619689958</c:v>
                </c:pt>
                <c:pt idx="2315">
                  <c:v>-2.0015537417710565</c:v>
                </c:pt>
                <c:pt idx="2316">
                  <c:v>-2.0089285215731172</c:v>
                </c:pt>
                <c:pt idx="2317">
                  <c:v>-2.0158523013751779</c:v>
                </c:pt>
                <c:pt idx="2318">
                  <c:v>-2.022330581177239</c:v>
                </c:pt>
                <c:pt idx="2319">
                  <c:v>-2.0283248609792999</c:v>
                </c:pt>
                <c:pt idx="2320">
                  <c:v>-2.033758140781361</c:v>
                </c:pt>
                <c:pt idx="2321">
                  <c:v>-2.0385644205834219</c:v>
                </c:pt>
                <c:pt idx="2322">
                  <c:v>-2.0427987003854828</c:v>
                </c:pt>
                <c:pt idx="2323">
                  <c:v>-2.046532480187544</c:v>
                </c:pt>
                <c:pt idx="2324">
                  <c:v>-2.0498482599896048</c:v>
                </c:pt>
                <c:pt idx="2325">
                  <c:v>-2.0527460397916659</c:v>
                </c:pt>
                <c:pt idx="2326">
                  <c:v>-2.055297319593727</c:v>
                </c:pt>
                <c:pt idx="2327">
                  <c:v>-2.0575350993957877</c:v>
                </c:pt>
                <c:pt idx="2328">
                  <c:v>-2.0594263791978484</c:v>
                </c:pt>
                <c:pt idx="2329">
                  <c:v>-2.0611086589999092</c:v>
                </c:pt>
                <c:pt idx="2330">
                  <c:v>-2.0625434388019701</c:v>
                </c:pt>
                <c:pt idx="2331">
                  <c:v>-2.0635602186040312</c:v>
                </c:pt>
                <c:pt idx="2332">
                  <c:v>-2.0641204984060919</c:v>
                </c:pt>
                <c:pt idx="2333">
                  <c:v>-2.0643727782081527</c:v>
                </c:pt>
                <c:pt idx="2334">
                  <c:v>-2.0643830580102134</c:v>
                </c:pt>
                <c:pt idx="2335">
                  <c:v>-2.0641843378122742</c:v>
                </c:pt>
                <c:pt idx="2336">
                  <c:v>-2.063985617614335</c:v>
                </c:pt>
                <c:pt idx="2337">
                  <c:v>-2.063896897416396</c:v>
                </c:pt>
                <c:pt idx="2338">
                  <c:v>-2.0638851772184568</c:v>
                </c:pt>
                <c:pt idx="2339">
                  <c:v>-2.0639284570205176</c:v>
                </c:pt>
                <c:pt idx="2340">
                  <c:v>-2.0640432368225787</c:v>
                </c:pt>
                <c:pt idx="2341">
                  <c:v>-2.0642570166246395</c:v>
                </c:pt>
                <c:pt idx="2342">
                  <c:v>-2.0645037964267003</c:v>
                </c:pt>
                <c:pt idx="2343">
                  <c:v>-2.0646790762287615</c:v>
                </c:pt>
                <c:pt idx="2344">
                  <c:v>-2.0647443560308223</c:v>
                </c:pt>
                <c:pt idx="2345">
                  <c:v>-2.0646391358328833</c:v>
                </c:pt>
                <c:pt idx="2346">
                  <c:v>-2.0643359156349441</c:v>
                </c:pt>
                <c:pt idx="2347">
                  <c:v>-2.0638731954370049</c:v>
                </c:pt>
                <c:pt idx="2348">
                  <c:v>-2.0633279752390656</c:v>
                </c:pt>
                <c:pt idx="2349">
                  <c:v>-2.0627552550411266</c:v>
                </c:pt>
                <c:pt idx="2350">
                  <c:v>-2.0622430348431875</c:v>
                </c:pt>
                <c:pt idx="2351">
                  <c:v>-2.0618353146452484</c:v>
                </c:pt>
                <c:pt idx="2352">
                  <c:v>-2.0615430944473094</c:v>
                </c:pt>
                <c:pt idx="2353">
                  <c:v>-2.0613773742493704</c:v>
                </c:pt>
                <c:pt idx="2354">
                  <c:v>-2.0613876540514311</c:v>
                </c:pt>
                <c:pt idx="2355">
                  <c:v>-2.0615464338534921</c:v>
                </c:pt>
                <c:pt idx="2356">
                  <c:v>-2.061672213655553</c:v>
                </c:pt>
                <c:pt idx="2357">
                  <c:v>-2.0618694934576141</c:v>
                </c:pt>
                <c:pt idx="2358">
                  <c:v>-2.0621272732596752</c:v>
                </c:pt>
                <c:pt idx="2359">
                  <c:v>-2.0622860530617362</c:v>
                </c:pt>
                <c:pt idx="2360">
                  <c:v>-2.0624283328637971</c:v>
                </c:pt>
                <c:pt idx="2361">
                  <c:v>-2.0627191126658579</c:v>
                </c:pt>
                <c:pt idx="2362">
                  <c:v>-2.0631253924679189</c:v>
                </c:pt>
                <c:pt idx="2363">
                  <c:v>-2.06352617226998</c:v>
                </c:pt>
                <c:pt idx="2364">
                  <c:v>-2.0639819520720408</c:v>
                </c:pt>
                <c:pt idx="2365">
                  <c:v>-2.0644212318741015</c:v>
                </c:pt>
                <c:pt idx="2366">
                  <c:v>-2.0647505116761624</c:v>
                </c:pt>
                <c:pt idx="2367">
                  <c:v>-2.0649202914782232</c:v>
                </c:pt>
                <c:pt idx="2368">
                  <c:v>-2.064947071280284</c:v>
                </c:pt>
                <c:pt idx="2369">
                  <c:v>-2.064880351082345</c:v>
                </c:pt>
                <c:pt idx="2370">
                  <c:v>-2.064714630884406</c:v>
                </c:pt>
                <c:pt idx="2371">
                  <c:v>-2.0644114106864668</c:v>
                </c:pt>
                <c:pt idx="2372">
                  <c:v>-2.0640421904885278</c:v>
                </c:pt>
                <c:pt idx="2373">
                  <c:v>-2.0638159702905887</c:v>
                </c:pt>
                <c:pt idx="2374">
                  <c:v>-2.0637767500926496</c:v>
                </c:pt>
                <c:pt idx="2375">
                  <c:v>-2.0638970298947106</c:v>
                </c:pt>
                <c:pt idx="2376">
                  <c:v>-2.0641768096967716</c:v>
                </c:pt>
                <c:pt idx="2377">
                  <c:v>-2.0645280894988325</c:v>
                </c:pt>
                <c:pt idx="2378">
                  <c:v>-2.0648408693008933</c:v>
                </c:pt>
                <c:pt idx="2379">
                  <c:v>-2.0650656491029542</c:v>
                </c:pt>
                <c:pt idx="2380">
                  <c:v>-2.0651859289050152</c:v>
                </c:pt>
                <c:pt idx="2381">
                  <c:v>-2.0652457087070761</c:v>
                </c:pt>
                <c:pt idx="2382">
                  <c:v>-2.0652834885091371</c:v>
                </c:pt>
                <c:pt idx="2383">
                  <c:v>-2.065348768311198</c:v>
                </c:pt>
                <c:pt idx="2384">
                  <c:v>-2.0652875481132589</c:v>
                </c:pt>
                <c:pt idx="2385">
                  <c:v>-2.0650558279153199</c:v>
                </c:pt>
                <c:pt idx="2386">
                  <c:v>-2.0647966077173807</c:v>
                </c:pt>
                <c:pt idx="2387">
                  <c:v>-2.0644823875194418</c:v>
                </c:pt>
                <c:pt idx="2388">
                  <c:v>-2.0641901673215028</c:v>
                </c:pt>
                <c:pt idx="2389">
                  <c:v>-2.0639859471235638</c:v>
                </c:pt>
                <c:pt idx="2390">
                  <c:v>-2.0638697269256245</c:v>
                </c:pt>
                <c:pt idx="2391">
                  <c:v>-2.0638250067276855</c:v>
                </c:pt>
                <c:pt idx="2392">
                  <c:v>-2.0638242865297465</c:v>
                </c:pt>
                <c:pt idx="2393">
                  <c:v>-2.0638400663318075</c:v>
                </c:pt>
                <c:pt idx="2394">
                  <c:v>-2.0638503461338682</c:v>
                </c:pt>
                <c:pt idx="2395">
                  <c:v>-2.0638276259359292</c:v>
                </c:pt>
                <c:pt idx="2396">
                  <c:v>-2.0637004057379902</c:v>
                </c:pt>
                <c:pt idx="2397">
                  <c:v>-2.0634686855400513</c:v>
                </c:pt>
                <c:pt idx="2398">
                  <c:v>-2.0631544653421123</c:v>
                </c:pt>
                <c:pt idx="2399">
                  <c:v>-2.0627852451441733</c:v>
                </c:pt>
                <c:pt idx="2400">
                  <c:v>-2.0623500249462343</c:v>
                </c:pt>
                <c:pt idx="2401">
                  <c:v>-2.0619368047482953</c:v>
                </c:pt>
                <c:pt idx="2402">
                  <c:v>-2.0615400845503564</c:v>
                </c:pt>
                <c:pt idx="2403">
                  <c:v>-2.0610498643524173</c:v>
                </c:pt>
                <c:pt idx="2404">
                  <c:v>-2.0604991441544782</c:v>
                </c:pt>
                <c:pt idx="2405">
                  <c:v>-2.059992423956539</c:v>
                </c:pt>
                <c:pt idx="2406">
                  <c:v>-2.0596177037586001</c:v>
                </c:pt>
                <c:pt idx="2407">
                  <c:v>-2.0594079835606611</c:v>
                </c:pt>
                <c:pt idx="2408">
                  <c:v>-2.0593797633627222</c:v>
                </c:pt>
                <c:pt idx="2409">
                  <c:v>-2.0594395431647832</c:v>
                </c:pt>
                <c:pt idx="2410">
                  <c:v>-2.0595158229668442</c:v>
                </c:pt>
                <c:pt idx="2411">
                  <c:v>-2.059542602768905</c:v>
                </c:pt>
                <c:pt idx="2412">
                  <c:v>-2.0594428825709659</c:v>
                </c:pt>
                <c:pt idx="2413">
                  <c:v>-2.0592606623730267</c:v>
                </c:pt>
                <c:pt idx="2414">
                  <c:v>-2.0591059421750875</c:v>
                </c:pt>
                <c:pt idx="2415">
                  <c:v>-2.0590722219771482</c:v>
                </c:pt>
                <c:pt idx="2416">
                  <c:v>-2.0591045017792093</c:v>
                </c:pt>
                <c:pt idx="2417">
                  <c:v>-2.0591587815812704</c:v>
                </c:pt>
                <c:pt idx="2418">
                  <c:v>-2.0592130613833315</c:v>
                </c:pt>
                <c:pt idx="2419">
                  <c:v>-2.0591903411853925</c:v>
                </c:pt>
                <c:pt idx="2420">
                  <c:v>-2.0591126209874533</c:v>
                </c:pt>
                <c:pt idx="2421">
                  <c:v>-2.0589689007895142</c:v>
                </c:pt>
                <c:pt idx="2422">
                  <c:v>-2.0587536805915749</c:v>
                </c:pt>
                <c:pt idx="2423">
                  <c:v>-2.0584724603936357</c:v>
                </c:pt>
                <c:pt idx="2424">
                  <c:v>-2.0581307401956965</c:v>
                </c:pt>
                <c:pt idx="2425">
                  <c:v>-2.0578165199977576</c:v>
                </c:pt>
                <c:pt idx="2426">
                  <c:v>-2.0575792997998184</c:v>
                </c:pt>
                <c:pt idx="2427">
                  <c:v>-2.0574960796018793</c:v>
                </c:pt>
                <c:pt idx="2428">
                  <c:v>-2.0576108594039404</c:v>
                </c:pt>
                <c:pt idx="2429">
                  <c:v>-2.0578851392060011</c:v>
                </c:pt>
                <c:pt idx="2430">
                  <c:v>-2.0581814190080618</c:v>
                </c:pt>
                <c:pt idx="2431">
                  <c:v>-2.058356698810123</c:v>
                </c:pt>
                <c:pt idx="2432">
                  <c:v>-2.0583834786121837</c:v>
                </c:pt>
                <c:pt idx="2433">
                  <c:v>-2.0582012584142446</c:v>
                </c:pt>
                <c:pt idx="2434">
                  <c:v>-2.0578595382163054</c:v>
                </c:pt>
                <c:pt idx="2435">
                  <c:v>-2.0573638180183664</c:v>
                </c:pt>
                <c:pt idx="2436">
                  <c:v>-2.0567360978204272</c:v>
                </c:pt>
                <c:pt idx="2437">
                  <c:v>-2.0560423776224881</c:v>
                </c:pt>
                <c:pt idx="2438">
                  <c:v>-2.0552991574245492</c:v>
                </c:pt>
                <c:pt idx="2439">
                  <c:v>-2.0546549372266099</c:v>
                </c:pt>
                <c:pt idx="2440">
                  <c:v>-2.0542142170286706</c:v>
                </c:pt>
                <c:pt idx="2441">
                  <c:v>-2.0539989968307313</c:v>
                </c:pt>
                <c:pt idx="2442">
                  <c:v>-2.0539597766327922</c:v>
                </c:pt>
                <c:pt idx="2443">
                  <c:v>-2.0539590564348531</c:v>
                </c:pt>
                <c:pt idx="2444">
                  <c:v>-2.0539308362369142</c:v>
                </c:pt>
                <c:pt idx="2445">
                  <c:v>-2.0538256160389752</c:v>
                </c:pt>
                <c:pt idx="2446">
                  <c:v>-2.0536708958410359</c:v>
                </c:pt>
                <c:pt idx="2447">
                  <c:v>-2.0535106756430968</c:v>
                </c:pt>
                <c:pt idx="2448">
                  <c:v>-2.0533834554451578</c:v>
                </c:pt>
                <c:pt idx="2449">
                  <c:v>-2.0532562352472188</c:v>
                </c:pt>
                <c:pt idx="2450">
                  <c:v>-2.0530905150492798</c:v>
                </c:pt>
                <c:pt idx="2451">
                  <c:v>-2.0529632948513408</c:v>
                </c:pt>
                <c:pt idx="2452">
                  <c:v>-2.0529130746534019</c:v>
                </c:pt>
                <c:pt idx="2453">
                  <c:v>-2.053027854455463</c:v>
                </c:pt>
                <c:pt idx="2454">
                  <c:v>-2.0532856342575241</c:v>
                </c:pt>
                <c:pt idx="2455">
                  <c:v>-2.053614914059585</c:v>
                </c:pt>
                <c:pt idx="2456">
                  <c:v>-2.0539001938616459</c:v>
                </c:pt>
                <c:pt idx="2457">
                  <c:v>-2.054036973663707</c:v>
                </c:pt>
                <c:pt idx="2458">
                  <c:v>-2.053992253465768</c:v>
                </c:pt>
                <c:pt idx="2459">
                  <c:v>-2.0537715332678288</c:v>
                </c:pt>
                <c:pt idx="2460">
                  <c:v>-2.0535233130698898</c:v>
                </c:pt>
                <c:pt idx="2461">
                  <c:v>-2.0533135928719508</c:v>
                </c:pt>
                <c:pt idx="2462">
                  <c:v>-2.0532523726740117</c:v>
                </c:pt>
                <c:pt idx="2463">
                  <c:v>-2.0534166524760726</c:v>
                </c:pt>
                <c:pt idx="2464">
                  <c:v>-2.0537679322781335</c:v>
                </c:pt>
                <c:pt idx="2465">
                  <c:v>-2.0542952120801945</c:v>
                </c:pt>
                <c:pt idx="2466">
                  <c:v>-2.0548719918822553</c:v>
                </c:pt>
                <c:pt idx="2467">
                  <c:v>-2.0554102716843161</c:v>
                </c:pt>
                <c:pt idx="2468">
                  <c:v>-2.0558275514863769</c:v>
                </c:pt>
                <c:pt idx="2469">
                  <c:v>-2.0561018312884376</c:v>
                </c:pt>
                <c:pt idx="2470">
                  <c:v>-2.0561891110904984</c:v>
                </c:pt>
                <c:pt idx="2471">
                  <c:v>-2.0560453908925593</c:v>
                </c:pt>
                <c:pt idx="2472">
                  <c:v>-2.0558136706946204</c:v>
                </c:pt>
                <c:pt idx="2473">
                  <c:v>-2.0555489504966813</c:v>
                </c:pt>
                <c:pt idx="2474">
                  <c:v>-2.0553007302987423</c:v>
                </c:pt>
                <c:pt idx="2475">
                  <c:v>-2.0550690101008033</c:v>
                </c:pt>
                <c:pt idx="2476">
                  <c:v>-2.0548867899028642</c:v>
                </c:pt>
                <c:pt idx="2477">
                  <c:v>-2.0548090697049251</c:v>
                </c:pt>
                <c:pt idx="2478">
                  <c:v>-2.0547423495069861</c:v>
                </c:pt>
                <c:pt idx="2479">
                  <c:v>-2.0546481293090468</c:v>
                </c:pt>
                <c:pt idx="2480">
                  <c:v>-2.0545154091111075</c:v>
                </c:pt>
                <c:pt idx="2481">
                  <c:v>-2.0543441889131686</c:v>
                </c:pt>
                <c:pt idx="2482">
                  <c:v>-2.0540794687152295</c:v>
                </c:pt>
                <c:pt idx="2483">
                  <c:v>-2.0537047485172906</c:v>
                </c:pt>
                <c:pt idx="2484">
                  <c:v>-2.0533025283193513</c:v>
                </c:pt>
                <c:pt idx="2485">
                  <c:v>-2.052944308121412</c:v>
                </c:pt>
                <c:pt idx="2486">
                  <c:v>-2.0527015879234729</c:v>
                </c:pt>
                <c:pt idx="2487">
                  <c:v>-2.052612867725534</c:v>
                </c:pt>
                <c:pt idx="2488">
                  <c:v>-2.0526836475275947</c:v>
                </c:pt>
                <c:pt idx="2489">
                  <c:v>-2.0528369273296554</c:v>
                </c:pt>
                <c:pt idx="2490">
                  <c:v>-2.0530012071317163</c:v>
                </c:pt>
                <c:pt idx="2491">
                  <c:v>-2.0531874869337772</c:v>
                </c:pt>
                <c:pt idx="2492">
                  <c:v>-2.0533462667358382</c:v>
                </c:pt>
                <c:pt idx="2493">
                  <c:v>-2.0534720465378991</c:v>
                </c:pt>
                <c:pt idx="2494">
                  <c:v>-2.05353182633996</c:v>
                </c:pt>
                <c:pt idx="2495">
                  <c:v>-2.0535036061420211</c:v>
                </c:pt>
                <c:pt idx="2496">
                  <c:v>-2.0534258859440819</c:v>
                </c:pt>
                <c:pt idx="2497">
                  <c:v>-2.053359165746143</c:v>
                </c:pt>
                <c:pt idx="2498">
                  <c:v>-2.0534189455482039</c:v>
                </c:pt>
                <c:pt idx="2499">
                  <c:v>-2.0535667253502647</c:v>
                </c:pt>
                <c:pt idx="2500">
                  <c:v>-2.0537530051523256</c:v>
                </c:pt>
                <c:pt idx="2501">
                  <c:v>-2.0539557849543866</c:v>
                </c:pt>
                <c:pt idx="2502">
                  <c:v>-2.0541365647564476</c:v>
                </c:pt>
                <c:pt idx="2503">
                  <c:v>-2.0542733445585086</c:v>
                </c:pt>
                <c:pt idx="2504">
                  <c:v>-2.0543991243605695</c:v>
                </c:pt>
                <c:pt idx="2505">
                  <c:v>-2.0546294041626303</c:v>
                </c:pt>
                <c:pt idx="2506">
                  <c:v>-2.0549091839646914</c:v>
                </c:pt>
                <c:pt idx="2507">
                  <c:v>-2.0551064637667524</c:v>
                </c:pt>
                <c:pt idx="2508">
                  <c:v>-2.0551607435688135</c:v>
                </c:pt>
                <c:pt idx="2509">
                  <c:v>-2.0551820233708744</c:v>
                </c:pt>
                <c:pt idx="2510">
                  <c:v>-2.0552473031729352</c:v>
                </c:pt>
                <c:pt idx="2511">
                  <c:v>-2.0553400829749964</c:v>
                </c:pt>
                <c:pt idx="2512">
                  <c:v>-2.0555373627770575</c:v>
                </c:pt>
                <c:pt idx="2513">
                  <c:v>-2.0558006425791184</c:v>
                </c:pt>
                <c:pt idx="2514">
                  <c:v>-2.0560199223811795</c:v>
                </c:pt>
                <c:pt idx="2515">
                  <c:v>-2.0560797021832404</c:v>
                </c:pt>
                <c:pt idx="2516">
                  <c:v>-2.0559744819853014</c:v>
                </c:pt>
                <c:pt idx="2517">
                  <c:v>-2.0557977617873622</c:v>
                </c:pt>
                <c:pt idx="2518">
                  <c:v>-2.0555880415894232</c:v>
                </c:pt>
                <c:pt idx="2519">
                  <c:v>-2.0553398213914842</c:v>
                </c:pt>
                <c:pt idx="2520">
                  <c:v>-2.0550971011935451</c:v>
                </c:pt>
                <c:pt idx="2521">
                  <c:v>-2.054848880995606</c:v>
                </c:pt>
                <c:pt idx="2522">
                  <c:v>-2.0545016607976669</c:v>
                </c:pt>
                <c:pt idx="2523">
                  <c:v>-2.0541434405997276</c:v>
                </c:pt>
                <c:pt idx="2524">
                  <c:v>-2.0538732204017887</c:v>
                </c:pt>
                <c:pt idx="2525">
                  <c:v>-2.0536525002038495</c:v>
                </c:pt>
                <c:pt idx="2526">
                  <c:v>-2.0534372800059102</c:v>
                </c:pt>
                <c:pt idx="2527">
                  <c:v>-2.0531615598079713</c:v>
                </c:pt>
                <c:pt idx="2528">
                  <c:v>-2.0527758396100322</c:v>
                </c:pt>
                <c:pt idx="2529">
                  <c:v>-2.0522801194120932</c:v>
                </c:pt>
                <c:pt idx="2530">
                  <c:v>-2.0518393992141539</c:v>
                </c:pt>
                <c:pt idx="2531">
                  <c:v>-2.0515416790162146</c:v>
                </c:pt>
                <c:pt idx="2532">
                  <c:v>-2.0513374588182756</c:v>
                </c:pt>
                <c:pt idx="2533">
                  <c:v>-2.0512817386203364</c:v>
                </c:pt>
                <c:pt idx="2534">
                  <c:v>-2.0512095184223971</c:v>
                </c:pt>
                <c:pt idx="2535">
                  <c:v>-2.0509612982244581</c:v>
                </c:pt>
                <c:pt idx="2536">
                  <c:v>-2.050570078026519</c:v>
                </c:pt>
                <c:pt idx="2537">
                  <c:v>-2.05020085782858</c:v>
                </c:pt>
                <c:pt idx="2538">
                  <c:v>-2.0499416376306407</c:v>
                </c:pt>
                <c:pt idx="2539">
                  <c:v>-2.0497704174327018</c:v>
                </c:pt>
                <c:pt idx="2540">
                  <c:v>-2.0496926972347627</c:v>
                </c:pt>
                <c:pt idx="2541">
                  <c:v>-2.0496039770368237</c:v>
                </c:pt>
                <c:pt idx="2542">
                  <c:v>-2.0494162568388847</c:v>
                </c:pt>
                <c:pt idx="2543">
                  <c:v>-2.0491515366409456</c:v>
                </c:pt>
                <c:pt idx="2544">
                  <c:v>-2.0489583164430067</c:v>
                </c:pt>
                <c:pt idx="2545">
                  <c:v>-2.0489025962450675</c:v>
                </c:pt>
                <c:pt idx="2546">
                  <c:v>-2.0490063760471284</c:v>
                </c:pt>
                <c:pt idx="2547">
                  <c:v>-2.0491596558491891</c:v>
                </c:pt>
                <c:pt idx="2548">
                  <c:v>-2.04918093565125</c:v>
                </c:pt>
                <c:pt idx="2549">
                  <c:v>-2.0491417154533109</c:v>
                </c:pt>
                <c:pt idx="2550">
                  <c:v>-2.049052995255372</c:v>
                </c:pt>
                <c:pt idx="2551">
                  <c:v>-2.0489697750574329</c:v>
                </c:pt>
                <c:pt idx="2552">
                  <c:v>-2.0489910548594938</c:v>
                </c:pt>
                <c:pt idx="2553">
                  <c:v>-2.0490618346615546</c:v>
                </c:pt>
                <c:pt idx="2554">
                  <c:v>-2.0491381144636156</c:v>
                </c:pt>
                <c:pt idx="2555">
                  <c:v>-2.0492198942656765</c:v>
                </c:pt>
                <c:pt idx="2556">
                  <c:v>-2.0494006740677375</c:v>
                </c:pt>
                <c:pt idx="2557">
                  <c:v>-2.0497244538697985</c:v>
                </c:pt>
                <c:pt idx="2558">
                  <c:v>-2.0501802336718593</c:v>
                </c:pt>
                <c:pt idx="2559">
                  <c:v>-2.05070201347392</c:v>
                </c:pt>
                <c:pt idx="2560">
                  <c:v>-2.0510917932759809</c:v>
                </c:pt>
                <c:pt idx="2561">
                  <c:v>-2.0512725730780419</c:v>
                </c:pt>
                <c:pt idx="2562">
                  <c:v>-2.0512773528801027</c:v>
                </c:pt>
                <c:pt idx="2563">
                  <c:v>-2.0511941326821637</c:v>
                </c:pt>
                <c:pt idx="2564">
                  <c:v>-2.0511714124842246</c:v>
                </c:pt>
                <c:pt idx="2565">
                  <c:v>-2.0512916922862856</c:v>
                </c:pt>
                <c:pt idx="2566">
                  <c:v>-2.0515494720883467</c:v>
                </c:pt>
                <c:pt idx="2567">
                  <c:v>-2.0517577518904075</c:v>
                </c:pt>
                <c:pt idx="2568">
                  <c:v>-2.0518340316924686</c:v>
                </c:pt>
                <c:pt idx="2569">
                  <c:v>-2.0518223114945293</c:v>
                </c:pt>
                <c:pt idx="2570">
                  <c:v>-2.0517170912965903</c:v>
                </c:pt>
                <c:pt idx="2571">
                  <c:v>-2.0516118710986513</c:v>
                </c:pt>
                <c:pt idx="2572">
                  <c:v>-2.0516276509007123</c:v>
                </c:pt>
                <c:pt idx="2573">
                  <c:v>-2.0516709307027732</c:v>
                </c:pt>
                <c:pt idx="2574">
                  <c:v>-2.0516097105048341</c:v>
                </c:pt>
                <c:pt idx="2575">
                  <c:v>-2.0514494903068949</c:v>
                </c:pt>
                <c:pt idx="2576">
                  <c:v>-2.0511242701089558</c:v>
                </c:pt>
                <c:pt idx="2577">
                  <c:v>-2.0507605499110166</c:v>
                </c:pt>
                <c:pt idx="2578">
                  <c:v>-2.0505398297130775</c:v>
                </c:pt>
                <c:pt idx="2579">
                  <c:v>-2.0504181095151384</c:v>
                </c:pt>
                <c:pt idx="2580">
                  <c:v>-2.0503293893171994</c:v>
                </c:pt>
                <c:pt idx="2581">
                  <c:v>-2.0502076691192603</c:v>
                </c:pt>
                <c:pt idx="2582">
                  <c:v>-2.0500364489213214</c:v>
                </c:pt>
                <c:pt idx="2583">
                  <c:v>-2.0498322287233823</c:v>
                </c:pt>
                <c:pt idx="2584">
                  <c:v>-2.0496445085254433</c:v>
                </c:pt>
                <c:pt idx="2585">
                  <c:v>-2.0495227883275042</c:v>
                </c:pt>
                <c:pt idx="2586">
                  <c:v>-2.0494725681295654</c:v>
                </c:pt>
                <c:pt idx="2587">
                  <c:v>-2.0494223479316265</c:v>
                </c:pt>
                <c:pt idx="2588">
                  <c:v>-2.0492676277336872</c:v>
                </c:pt>
                <c:pt idx="2589">
                  <c:v>-2.0490524075357479</c:v>
                </c:pt>
                <c:pt idx="2590">
                  <c:v>-2.048903187337809</c:v>
                </c:pt>
                <c:pt idx="2591">
                  <c:v>-2.0488419671398699</c:v>
                </c:pt>
                <c:pt idx="2592">
                  <c:v>-2.0487037469419307</c:v>
                </c:pt>
                <c:pt idx="2593">
                  <c:v>-2.0483785267439916</c:v>
                </c:pt>
                <c:pt idx="2594">
                  <c:v>-2.0478938065460524</c:v>
                </c:pt>
                <c:pt idx="2595">
                  <c:v>-2.0473045863481132</c:v>
                </c:pt>
                <c:pt idx="2596">
                  <c:v>-2.046676866150174</c:v>
                </c:pt>
                <c:pt idx="2597">
                  <c:v>-2.046181145952235</c:v>
                </c:pt>
                <c:pt idx="2598">
                  <c:v>-2.0459604257542958</c:v>
                </c:pt>
                <c:pt idx="2599">
                  <c:v>-2.0458992055563567</c:v>
                </c:pt>
                <c:pt idx="2600">
                  <c:v>-2.0458984853584177</c:v>
                </c:pt>
                <c:pt idx="2601">
                  <c:v>-2.0458317651604787</c:v>
                </c:pt>
                <c:pt idx="2602">
                  <c:v>-2.0456165449625394</c:v>
                </c:pt>
                <c:pt idx="2603">
                  <c:v>-2.0453738247646003</c:v>
                </c:pt>
                <c:pt idx="2604">
                  <c:v>-2.0451091045666612</c:v>
                </c:pt>
                <c:pt idx="2605">
                  <c:v>-2.0447948843687223</c:v>
                </c:pt>
                <c:pt idx="2606">
                  <c:v>-2.044497164170783</c:v>
                </c:pt>
                <c:pt idx="2607">
                  <c:v>-2.0441499439728439</c:v>
                </c:pt>
                <c:pt idx="2608">
                  <c:v>-2.0436762237749049</c:v>
                </c:pt>
                <c:pt idx="2609">
                  <c:v>-2.0431640035769658</c:v>
                </c:pt>
                <c:pt idx="2610">
                  <c:v>-2.0425857833790269</c:v>
                </c:pt>
                <c:pt idx="2611">
                  <c:v>-2.0417655631810878</c:v>
                </c:pt>
                <c:pt idx="2612">
                  <c:v>-2.0405548429831488</c:v>
                </c:pt>
                <c:pt idx="2613">
                  <c:v>-2.0388161227852097</c:v>
                </c:pt>
                <c:pt idx="2614">
                  <c:v>-2.0364614025872707</c:v>
                </c:pt>
                <c:pt idx="2615">
                  <c:v>-2.0335236823893315</c:v>
                </c:pt>
                <c:pt idx="2616">
                  <c:v>-2.0300854621913924</c:v>
                </c:pt>
                <c:pt idx="2617">
                  <c:v>-2.0262567419934534</c:v>
                </c:pt>
                <c:pt idx="2618">
                  <c:v>-2.0221310217955142</c:v>
                </c:pt>
                <c:pt idx="2619">
                  <c:v>-2.0176918015975751</c:v>
                </c:pt>
                <c:pt idx="2620">
                  <c:v>-2.0128785813996362</c:v>
                </c:pt>
                <c:pt idx="2621">
                  <c:v>-2.0076968612016972</c:v>
                </c:pt>
                <c:pt idx="2622">
                  <c:v>-2.0022346410037581</c:v>
                </c:pt>
                <c:pt idx="2623">
                  <c:v>-1.996519420805819</c:v>
                </c:pt>
                <c:pt idx="2624">
                  <c:v>-1.99051270060788</c:v>
                </c:pt>
                <c:pt idx="2625">
                  <c:v>-1.9840879804099409</c:v>
                </c:pt>
                <c:pt idx="2626">
                  <c:v>-1.9770967602120018</c:v>
                </c:pt>
                <c:pt idx="2627">
                  <c:v>-1.9694235400140627</c:v>
                </c:pt>
                <c:pt idx="2628">
                  <c:v>-1.9609693198161235</c:v>
                </c:pt>
                <c:pt idx="2629">
                  <c:v>-1.9517780996181844</c:v>
                </c:pt>
                <c:pt idx="2630">
                  <c:v>-1.9418938794202454</c:v>
                </c:pt>
                <c:pt idx="2631">
                  <c:v>-1.9313661592223064</c:v>
                </c:pt>
                <c:pt idx="2632">
                  <c:v>-1.9202169390243673</c:v>
                </c:pt>
                <c:pt idx="2633">
                  <c:v>-1.9083747188264282</c:v>
                </c:pt>
                <c:pt idx="2634">
                  <c:v>-1.895888998628489</c:v>
                </c:pt>
                <c:pt idx="2635">
                  <c:v>-1.88269377843055</c:v>
                </c:pt>
                <c:pt idx="2636">
                  <c:v>-1.8686955582326108</c:v>
                </c:pt>
                <c:pt idx="2637">
                  <c:v>-1.8539713380346716</c:v>
                </c:pt>
                <c:pt idx="2638">
                  <c:v>-1.8385431178367326</c:v>
                </c:pt>
                <c:pt idx="2639">
                  <c:v>-1.8223448976387935</c:v>
                </c:pt>
                <c:pt idx="2640">
                  <c:v>-1.8055361774408545</c:v>
                </c:pt>
                <c:pt idx="2641">
                  <c:v>-1.7884029572429154</c:v>
                </c:pt>
                <c:pt idx="2642">
                  <c:v>-1.7710442370449764</c:v>
                </c:pt>
                <c:pt idx="2643">
                  <c:v>-1.7534270168470374</c:v>
                </c:pt>
                <c:pt idx="2644">
                  <c:v>-1.7355677966490983</c:v>
                </c:pt>
                <c:pt idx="2645">
                  <c:v>-1.7174170764511592</c:v>
                </c:pt>
                <c:pt idx="2646">
                  <c:v>-1.69893635625322</c:v>
                </c:pt>
                <c:pt idx="2647">
                  <c:v>-1.680103636055281</c:v>
                </c:pt>
                <c:pt idx="2648">
                  <c:v>-1.6610729158573418</c:v>
                </c:pt>
                <c:pt idx="2649">
                  <c:v>-1.6419266956594027</c:v>
                </c:pt>
                <c:pt idx="2650">
                  <c:v>-1.6224999754614637</c:v>
                </c:pt>
                <c:pt idx="2651">
                  <c:v>-1.6027542552635246</c:v>
                </c:pt>
                <c:pt idx="2652">
                  <c:v>-1.5826400350655854</c:v>
                </c:pt>
                <c:pt idx="2653">
                  <c:v>-1.5621573148676462</c:v>
                </c:pt>
                <c:pt idx="2654">
                  <c:v>-1.5413280946697072</c:v>
                </c:pt>
                <c:pt idx="2655">
                  <c:v>-1.5203228744717681</c:v>
                </c:pt>
                <c:pt idx="2656">
                  <c:v>-1.4993066542738289</c:v>
                </c:pt>
                <c:pt idx="2657">
                  <c:v>-1.4782519340758897</c:v>
                </c:pt>
                <c:pt idx="2658">
                  <c:v>-1.4571422138779506</c:v>
                </c:pt>
                <c:pt idx="2659">
                  <c:v>-1.4359444936800114</c:v>
                </c:pt>
                <c:pt idx="2660">
                  <c:v>-1.4145817734820723</c:v>
                </c:pt>
                <c:pt idx="2661">
                  <c:v>-1.3931640532841332</c:v>
                </c:pt>
                <c:pt idx="2662">
                  <c:v>-1.3718288330861941</c:v>
                </c:pt>
                <c:pt idx="2663">
                  <c:v>-1.3505706128882551</c:v>
                </c:pt>
                <c:pt idx="2664">
                  <c:v>-1.3294113926903159</c:v>
                </c:pt>
                <c:pt idx="2665">
                  <c:v>-1.3084336724923769</c:v>
                </c:pt>
                <c:pt idx="2666">
                  <c:v>-1.2876154522944379</c:v>
                </c:pt>
                <c:pt idx="2667">
                  <c:v>-1.2667972320964989</c:v>
                </c:pt>
                <c:pt idx="2668">
                  <c:v>-1.2459295118985598</c:v>
                </c:pt>
                <c:pt idx="2669">
                  <c:v>-1.2250782917006207</c:v>
                </c:pt>
                <c:pt idx="2670">
                  <c:v>-1.2041940715026815</c:v>
                </c:pt>
                <c:pt idx="2671">
                  <c:v>-1.1831833513047425</c:v>
                </c:pt>
                <c:pt idx="2672">
                  <c:v>-1.1620791311068035</c:v>
                </c:pt>
                <c:pt idx="2673">
                  <c:v>-1.1410629109088644</c:v>
                </c:pt>
                <c:pt idx="2674">
                  <c:v>-1.1201291907109252</c:v>
                </c:pt>
                <c:pt idx="2675">
                  <c:v>-1.0993109705129862</c:v>
                </c:pt>
                <c:pt idx="2676">
                  <c:v>-1.0785862503150472</c:v>
                </c:pt>
                <c:pt idx="2677">
                  <c:v>-1.0579220301171082</c:v>
                </c:pt>
                <c:pt idx="2678">
                  <c:v>-1.0371643099191692</c:v>
                </c:pt>
                <c:pt idx="2679">
                  <c:v>-1.0160655897212301</c:v>
                </c:pt>
                <c:pt idx="2680">
                  <c:v>-0.99474136952329095</c:v>
                </c:pt>
                <c:pt idx="2681">
                  <c:v>-0.97343364932535181</c:v>
                </c:pt>
                <c:pt idx="2682">
                  <c:v>-0.95229642912741275</c:v>
                </c:pt>
                <c:pt idx="2683">
                  <c:v>-0.93128570892947371</c:v>
                </c:pt>
                <c:pt idx="2684">
                  <c:v>-0.91032998873153459</c:v>
                </c:pt>
                <c:pt idx="2685">
                  <c:v>-0.88919826853359551</c:v>
                </c:pt>
                <c:pt idx="2686">
                  <c:v>-0.86773654833565639</c:v>
                </c:pt>
                <c:pt idx="2687">
                  <c:v>-0.84613182813771726</c:v>
                </c:pt>
                <c:pt idx="2688">
                  <c:v>-0.82451060793977815</c:v>
                </c:pt>
                <c:pt idx="2689">
                  <c:v>-0.80292238774183911</c:v>
                </c:pt>
                <c:pt idx="2690">
                  <c:v>-0.78157616754390002</c:v>
                </c:pt>
                <c:pt idx="2691">
                  <c:v>-0.76052144734596094</c:v>
                </c:pt>
                <c:pt idx="2692">
                  <c:v>-0.73946122714802187</c:v>
                </c:pt>
                <c:pt idx="2693">
                  <c:v>-0.71837900695008283</c:v>
                </c:pt>
                <c:pt idx="2694">
                  <c:v>-0.69737928675214378</c:v>
                </c:pt>
                <c:pt idx="2695">
                  <c:v>-0.67629156655420464</c:v>
                </c:pt>
                <c:pt idx="2696">
                  <c:v>-0.6550553463562655</c:v>
                </c:pt>
                <c:pt idx="2697">
                  <c:v>-0.63369262615832644</c:v>
                </c:pt>
                <c:pt idx="2698">
                  <c:v>-0.6122474059603874</c:v>
                </c:pt>
                <c:pt idx="2699">
                  <c:v>-0.59065368576244837</c:v>
                </c:pt>
                <c:pt idx="2700">
                  <c:v>-0.56899946556450931</c:v>
                </c:pt>
                <c:pt idx="2701">
                  <c:v>-0.54750474536657023</c:v>
                </c:pt>
                <c:pt idx="2702">
                  <c:v>-0.52624652516863113</c:v>
                </c:pt>
                <c:pt idx="2703">
                  <c:v>-0.50521930497069201</c:v>
                </c:pt>
                <c:pt idx="2704">
                  <c:v>-0.48440658477275289</c:v>
                </c:pt>
                <c:pt idx="2705">
                  <c:v>-0.46386336457481381</c:v>
                </c:pt>
                <c:pt idx="2706">
                  <c:v>-0.44356214437687475</c:v>
                </c:pt>
                <c:pt idx="2707">
                  <c:v>-0.42343692417893564</c:v>
                </c:pt>
                <c:pt idx="2708">
                  <c:v>-0.40350420398099657</c:v>
                </c:pt>
                <c:pt idx="2709">
                  <c:v>-0.38395098378305748</c:v>
                </c:pt>
                <c:pt idx="2710">
                  <c:v>-0.36480476358511837</c:v>
                </c:pt>
                <c:pt idx="2711">
                  <c:v>-0.34583454338717928</c:v>
                </c:pt>
                <c:pt idx="2712">
                  <c:v>-0.32716682318924017</c:v>
                </c:pt>
                <c:pt idx="2713">
                  <c:v>-0.30895560299130109</c:v>
                </c:pt>
                <c:pt idx="2714">
                  <c:v>-0.29116238279336198</c:v>
                </c:pt>
                <c:pt idx="2715">
                  <c:v>-0.27394666259542289</c:v>
                </c:pt>
                <c:pt idx="2716">
                  <c:v>-0.25755044239748381</c:v>
                </c:pt>
                <c:pt idx="2717">
                  <c:v>-0.24186922219954476</c:v>
                </c:pt>
                <c:pt idx="2718">
                  <c:v>-0.22675450200160571</c:v>
                </c:pt>
                <c:pt idx="2719">
                  <c:v>-0.21231078180366666</c:v>
                </c:pt>
                <c:pt idx="2720">
                  <c:v>-0.19828506160572762</c:v>
                </c:pt>
                <c:pt idx="2721">
                  <c:v>-0.18429784140778857</c:v>
                </c:pt>
                <c:pt idx="2722">
                  <c:v>-0.17049212120984952</c:v>
                </c:pt>
                <c:pt idx="2723">
                  <c:v>-0.15714290101191047</c:v>
                </c:pt>
                <c:pt idx="2724">
                  <c:v>-0.14416218081397142</c:v>
                </c:pt>
                <c:pt idx="2725">
                  <c:v>-0.13162146061603236</c:v>
                </c:pt>
                <c:pt idx="2726">
                  <c:v>-0.1197902404180933</c:v>
                </c:pt>
                <c:pt idx="2727">
                  <c:v>-0.10879502022015425</c:v>
                </c:pt>
                <c:pt idx="2728">
                  <c:v>-9.858630002221519E-2</c:v>
                </c:pt>
                <c:pt idx="2729">
                  <c:v>-8.9120079824276138E-2</c:v>
                </c:pt>
                <c:pt idx="2730">
                  <c:v>-8.0462359626337077E-2</c:v>
                </c:pt>
                <c:pt idx="2731">
                  <c:v>-7.2602139428398021E-2</c:v>
                </c:pt>
                <c:pt idx="2732">
                  <c:v>-6.5533919230458967E-2</c:v>
                </c:pt>
                <c:pt idx="2733">
                  <c:v>-5.9164199032519897E-2</c:v>
                </c:pt>
                <c:pt idx="2734">
                  <c:v>-5.3492978834580832E-2</c:v>
                </c:pt>
                <c:pt idx="2735">
                  <c:v>-4.8569758636641765E-2</c:v>
                </c:pt>
                <c:pt idx="2736">
                  <c:v>-4.4268038438702702E-2</c:v>
                </c:pt>
                <c:pt idx="2737">
                  <c:v>-4.033481824076364E-2</c:v>
                </c:pt>
                <c:pt idx="2738">
                  <c:v>-3.6715098042824572E-2</c:v>
                </c:pt>
                <c:pt idx="2739">
                  <c:v>-3.3491377844885505E-2</c:v>
                </c:pt>
                <c:pt idx="2740">
                  <c:v>-3.0564657646946443E-2</c:v>
                </c:pt>
                <c:pt idx="2741">
                  <c:v>-2.7874437449007378E-2</c:v>
                </c:pt>
                <c:pt idx="2742">
                  <c:v>-2.5409717251068314E-2</c:v>
                </c:pt>
                <c:pt idx="2743">
                  <c:v>-2.3186997053129248E-2</c:v>
                </c:pt>
                <c:pt idx="2744">
                  <c:v>-2.1222776855190185E-2</c:v>
                </c:pt>
                <c:pt idx="2745">
                  <c:v>-1.9412556657251119E-2</c:v>
                </c:pt>
                <c:pt idx="2746">
                  <c:v>-1.7475836459312055E-2</c:v>
                </c:pt>
                <c:pt idx="2747">
                  <c:v>-1.5396116261372991E-2</c:v>
                </c:pt>
                <c:pt idx="2748">
                  <c:v>-1.3239396063433925E-2</c:v>
                </c:pt>
                <c:pt idx="2749">
                  <c:v>-1.0912175865494861E-2</c:v>
                </c:pt>
                <c:pt idx="2750">
                  <c:v>-8.4969556675557976E-3</c:v>
                </c:pt>
                <c:pt idx="2751">
                  <c:v>-6.3457354696167334E-3</c:v>
                </c:pt>
                <c:pt idx="2752">
                  <c:v>-4.7720152716776701E-3</c:v>
                </c:pt>
                <c:pt idx="2753">
                  <c:v>-3.7812950737386069E-3</c:v>
                </c:pt>
                <c:pt idx="2754">
                  <c:v>-3.2305748757995431E-3</c:v>
                </c:pt>
                <c:pt idx="2755">
                  <c:v>-3.1253546778604799E-3</c:v>
                </c:pt>
                <c:pt idx="2756">
                  <c:v>-3.5261344799214171E-3</c:v>
                </c:pt>
                <c:pt idx="2757">
                  <c:v>-4.0864142819823542E-3</c:v>
                </c:pt>
                <c:pt idx="2758">
                  <c:v>-4.5256940840432908E-3</c:v>
                </c:pt>
                <c:pt idx="2759">
                  <c:v>-4.8274738861042278E-3</c:v>
                </c:pt>
                <c:pt idx="2760">
                  <c:v>-4.8542536881651648E-3</c:v>
                </c:pt>
                <c:pt idx="2761">
                  <c:v>-4.5510334902261014E-3</c:v>
                </c:pt>
                <c:pt idx="2762">
                  <c:v>-4.0113132922870382E-3</c:v>
                </c:pt>
                <c:pt idx="2763">
                  <c:v>-3.3615930943479743E-3</c:v>
                </c:pt>
                <c:pt idx="2764">
                  <c:v>-2.6183728964089105E-3</c:v>
                </c:pt>
                <c:pt idx="2765">
                  <c:v>-1.737652698469847E-3</c:v>
                </c:pt>
                <c:pt idx="2766">
                  <c:v>-9.0093250053078339E-4</c:v>
                </c:pt>
                <c:pt idx="2767">
                  <c:v>-3.0621230259171941E-4</c:v>
                </c:pt>
                <c:pt idx="2768">
                  <c:v>2.2250789534734449E-4</c:v>
                </c:pt>
                <c:pt idx="2769">
                  <c:v>8.6672809328640832E-4</c:v>
                </c:pt>
                <c:pt idx="2770">
                  <c:v>1.367948291225472E-3</c:v>
                </c:pt>
                <c:pt idx="2771">
                  <c:v>1.7206684891645356E-3</c:v>
                </c:pt>
                <c:pt idx="2772">
                  <c:v>2.1063886871035991E-3</c:v>
                </c:pt>
                <c:pt idx="2773">
                  <c:v>2.4371088850426628E-3</c:v>
                </c:pt>
                <c:pt idx="2774">
                  <c:v>2.5753290829817264E-3</c:v>
                </c:pt>
                <c:pt idx="2775">
                  <c:v>2.4825492809207898E-3</c:v>
                </c:pt>
                <c:pt idx="2776">
                  <c:v>2.1752694788598533E-3</c:v>
                </c:pt>
                <c:pt idx="2777">
                  <c:v>1.6424896767989171E-3</c:v>
                </c:pt>
                <c:pt idx="2778">
                  <c:v>9.502098747379813E-4</c:v>
                </c:pt>
                <c:pt idx="2779">
                  <c:v>1.8643007267704604E-4</c:v>
                </c:pt>
                <c:pt idx="2780">
                  <c:v>-7.4234972938389053E-4</c:v>
                </c:pt>
                <c:pt idx="2781">
                  <c:v>-1.7041295314448267E-3</c:v>
                </c:pt>
                <c:pt idx="2782">
                  <c:v>-2.2919093335057629E-3</c:v>
                </c:pt>
                <c:pt idx="2783">
                  <c:v>-2.2416891355666992E-3</c:v>
                </c:pt>
                <c:pt idx="2784">
                  <c:v>-1.7129689376276355E-3</c:v>
                </c:pt>
                <c:pt idx="2785">
                  <c:v>-7.8274873968857211E-4</c:v>
                </c:pt>
                <c:pt idx="2786">
                  <c:v>6.644714582504914E-4</c:v>
                </c:pt>
                <c:pt idx="2787">
                  <c:v>2.2986916561895552E-3</c:v>
                </c:pt>
                <c:pt idx="2788">
                  <c:v>3.7844118541286191E-3</c:v>
                </c:pt>
                <c:pt idx="2789">
                  <c:v>4.9731320520676825E-3</c:v>
                </c:pt>
                <c:pt idx="2790">
                  <c:v>5.9418522500067463E-3</c:v>
                </c:pt>
                <c:pt idx="2791">
                  <c:v>6.8335724479458093E-3</c:v>
                </c:pt>
                <c:pt idx="2792">
                  <c:v>7.7802926458848728E-3</c:v>
                </c:pt>
                <c:pt idx="2793">
                  <c:v>8.8810128438239367E-3</c:v>
                </c:pt>
                <c:pt idx="2794">
                  <c:v>1.0141233041763001E-2</c:v>
                </c:pt>
                <c:pt idx="2795">
                  <c:v>1.1621453239702064E-2</c:v>
                </c:pt>
                <c:pt idx="2796">
                  <c:v>1.3206173437641128E-2</c:v>
                </c:pt>
                <c:pt idx="2797">
                  <c:v>1.4724893635580192E-2</c:v>
                </c:pt>
                <c:pt idx="2798">
                  <c:v>1.6012613833519256E-2</c:v>
                </c:pt>
                <c:pt idx="2799">
                  <c:v>1.7074834031458319E-2</c:v>
                </c:pt>
                <c:pt idx="2800">
                  <c:v>1.8137054229397383E-2</c:v>
                </c:pt>
                <c:pt idx="2801">
                  <c:v>1.9138774427336448E-2</c:v>
                </c:pt>
                <c:pt idx="2802">
                  <c:v>2.0195494625275513E-2</c:v>
                </c:pt>
                <c:pt idx="2803">
                  <c:v>2.1444714823214577E-2</c:v>
                </c:pt>
                <c:pt idx="2804">
                  <c:v>2.2902935021153641E-2</c:v>
                </c:pt>
                <c:pt idx="2805">
                  <c:v>2.4652655219092705E-2</c:v>
                </c:pt>
                <c:pt idx="2806">
                  <c:v>2.661137541703177E-2</c:v>
                </c:pt>
                <c:pt idx="2807">
                  <c:v>2.8713095614970836E-2</c:v>
                </c:pt>
                <c:pt idx="2808">
                  <c:v>3.0803815812909901E-2</c:v>
                </c:pt>
                <c:pt idx="2809">
                  <c:v>3.2845036010848962E-2</c:v>
                </c:pt>
                <c:pt idx="2810">
                  <c:v>3.4853256208788028E-2</c:v>
                </c:pt>
                <c:pt idx="2811">
                  <c:v>3.6756976406727093E-2</c:v>
                </c:pt>
                <c:pt idx="2812">
                  <c:v>3.8457196604666156E-2</c:v>
                </c:pt>
                <c:pt idx="2813">
                  <c:v>3.9981416802605224E-2</c:v>
                </c:pt>
                <c:pt idx="2814">
                  <c:v>4.1461637000544289E-2</c:v>
                </c:pt>
                <c:pt idx="2815">
                  <c:v>4.2677857198483354E-2</c:v>
                </c:pt>
                <c:pt idx="2816">
                  <c:v>4.3613577396422416E-2</c:v>
                </c:pt>
                <c:pt idx="2817">
                  <c:v>4.4268797594361482E-2</c:v>
                </c:pt>
                <c:pt idx="2818">
                  <c:v>4.4561017792300546E-2</c:v>
                </c:pt>
                <c:pt idx="2819">
                  <c:v>4.4699237990239608E-2</c:v>
                </c:pt>
                <c:pt idx="2820">
                  <c:v>4.4589958188178673E-2</c:v>
                </c:pt>
                <c:pt idx="2821">
                  <c:v>4.4007678386117736E-2</c:v>
                </c:pt>
                <c:pt idx="2822">
                  <c:v>4.3095398584056803E-2</c:v>
                </c:pt>
                <c:pt idx="2823">
                  <c:v>4.2177618781995864E-2</c:v>
                </c:pt>
                <c:pt idx="2824">
                  <c:v>4.1072838979934925E-2</c:v>
                </c:pt>
                <c:pt idx="2825">
                  <c:v>3.9632559177873991E-2</c:v>
                </c:pt>
                <c:pt idx="2826">
                  <c:v>3.8368279375813052E-2</c:v>
                </c:pt>
                <c:pt idx="2827">
                  <c:v>3.7675999573752117E-2</c:v>
                </c:pt>
                <c:pt idx="2828">
                  <c:v>3.7429219771691183E-2</c:v>
                </c:pt>
                <c:pt idx="2829">
                  <c:v>3.730893996963025E-2</c:v>
                </c:pt>
                <c:pt idx="2830">
                  <c:v>3.7392160167569313E-2</c:v>
                </c:pt>
                <c:pt idx="2831">
                  <c:v>3.7662380365508376E-2</c:v>
                </c:pt>
                <c:pt idx="2832">
                  <c:v>3.7877600563447439E-2</c:v>
                </c:pt>
                <c:pt idx="2833">
                  <c:v>3.80983207613865E-2</c:v>
                </c:pt>
                <c:pt idx="2834">
                  <c:v>3.8269540959325568E-2</c:v>
                </c:pt>
                <c:pt idx="2835">
                  <c:v>3.8336261157264635E-2</c:v>
                </c:pt>
                <c:pt idx="2836">
                  <c:v>3.8479981355203703E-2</c:v>
                </c:pt>
                <c:pt idx="2837">
                  <c:v>3.886570155314277E-2</c:v>
                </c:pt>
                <c:pt idx="2838">
                  <c:v>3.9592421751081831E-2</c:v>
                </c:pt>
                <c:pt idx="2839">
                  <c:v>4.0627141949020895E-2</c:v>
                </c:pt>
                <c:pt idx="2840">
                  <c:v>4.1810362146959962E-2</c:v>
                </c:pt>
                <c:pt idx="2841">
                  <c:v>4.2922082344899026E-2</c:v>
                </c:pt>
                <c:pt idx="2842">
                  <c:v>4.3621302542838088E-2</c:v>
                </c:pt>
                <c:pt idx="2843">
                  <c:v>4.3567022740777152E-2</c:v>
                </c:pt>
                <c:pt idx="2844">
                  <c:v>4.2649242938716213E-2</c:v>
                </c:pt>
                <c:pt idx="2845">
                  <c:v>4.1186963136655277E-2</c:v>
                </c:pt>
                <c:pt idx="2846">
                  <c:v>3.9460683334594342E-2</c:v>
                </c:pt>
                <c:pt idx="2847">
                  <c:v>3.7712403532533405E-2</c:v>
                </c:pt>
                <c:pt idx="2848">
                  <c:v>3.6272123730472471E-2</c:v>
                </c:pt>
                <c:pt idx="2849">
                  <c:v>3.5002343928411533E-2</c:v>
                </c:pt>
                <c:pt idx="2850">
                  <c:v>3.3996564126350597E-2</c:v>
                </c:pt>
                <c:pt idx="2851">
                  <c:v>3.3788284324289659E-2</c:v>
                </c:pt>
                <c:pt idx="2852">
                  <c:v>3.4058504522228722E-2</c:v>
                </c:pt>
                <c:pt idx="2853">
                  <c:v>3.4251724720167784E-2</c:v>
                </c:pt>
                <c:pt idx="2854">
                  <c:v>3.4791444918106845E-2</c:v>
                </c:pt>
                <c:pt idx="2855">
                  <c:v>3.5963665116045908E-2</c:v>
                </c:pt>
                <c:pt idx="2856">
                  <c:v>3.7201885313984974E-2</c:v>
                </c:pt>
                <c:pt idx="2857">
                  <c:v>3.814860551192404E-2</c:v>
                </c:pt>
                <c:pt idx="2858">
                  <c:v>3.8952325709863102E-2</c:v>
                </c:pt>
                <c:pt idx="2859">
                  <c:v>3.970654590780217E-2</c:v>
                </c:pt>
                <c:pt idx="2860">
                  <c:v>4.0235266105741234E-2</c:v>
                </c:pt>
                <c:pt idx="2861">
                  <c:v>4.0477986303680297E-2</c:v>
                </c:pt>
                <c:pt idx="2862">
                  <c:v>4.0511706501619359E-2</c:v>
                </c:pt>
                <c:pt idx="2863">
                  <c:v>4.0303426699558421E-2</c:v>
                </c:pt>
                <c:pt idx="2864">
                  <c:v>3.9941146897497483E-2</c:v>
                </c:pt>
                <c:pt idx="2865">
                  <c:v>3.9424867095436543E-2</c:v>
                </c:pt>
                <c:pt idx="2866">
                  <c:v>3.858958729337561E-2</c:v>
                </c:pt>
                <c:pt idx="2867">
                  <c:v>3.7341807491314674E-2</c:v>
                </c:pt>
                <c:pt idx="2868">
                  <c:v>3.5626527689253736E-2</c:v>
                </c:pt>
                <c:pt idx="2869">
                  <c:v>3.3586747887192799E-2</c:v>
                </c:pt>
                <c:pt idx="2870">
                  <c:v>3.1442468085131861E-2</c:v>
                </c:pt>
                <c:pt idx="2871">
                  <c:v>2.9380688283070926E-2</c:v>
                </c:pt>
                <c:pt idx="2872">
                  <c:v>2.7692908481009991E-2</c:v>
                </c:pt>
                <c:pt idx="2873">
                  <c:v>2.6626628678949056E-2</c:v>
                </c:pt>
                <c:pt idx="2874">
                  <c:v>2.6330348876888121E-2</c:v>
                </c:pt>
                <c:pt idx="2875">
                  <c:v>2.6611569074827184E-2</c:v>
                </c:pt>
                <c:pt idx="2876">
                  <c:v>2.7211789272766247E-2</c:v>
                </c:pt>
                <c:pt idx="2877">
                  <c:v>2.7938509470705312E-2</c:v>
                </c:pt>
                <c:pt idx="2878">
                  <c:v>2.8571729668644377E-2</c:v>
                </c:pt>
                <c:pt idx="2879">
                  <c:v>2.911694986658344E-2</c:v>
                </c:pt>
                <c:pt idx="2880">
                  <c:v>2.9370670064522503E-2</c:v>
                </c:pt>
                <c:pt idx="2881">
                  <c:v>2.9107390262461567E-2</c:v>
                </c:pt>
                <c:pt idx="2882">
                  <c:v>2.8607610460400629E-2</c:v>
                </c:pt>
                <c:pt idx="2883">
                  <c:v>2.8113330658339694E-2</c:v>
                </c:pt>
                <c:pt idx="2884">
                  <c:v>2.7492550856278757E-2</c:v>
                </c:pt>
                <c:pt idx="2885">
                  <c:v>2.6668271054217822E-2</c:v>
                </c:pt>
                <c:pt idx="2886">
                  <c:v>2.5860491252156885E-2</c:v>
                </c:pt>
                <c:pt idx="2887">
                  <c:v>2.4970211450095949E-2</c:v>
                </c:pt>
                <c:pt idx="2888">
                  <c:v>2.3876431648035015E-2</c:v>
                </c:pt>
                <c:pt idx="2889">
                  <c:v>2.2667151845974079E-2</c:v>
                </c:pt>
                <c:pt idx="2890">
                  <c:v>2.1518372043913145E-2</c:v>
                </c:pt>
                <c:pt idx="2891">
                  <c:v>2.0589592241852209E-2</c:v>
                </c:pt>
                <c:pt idx="2892">
                  <c:v>1.9759812439791274E-2</c:v>
                </c:pt>
                <c:pt idx="2893">
                  <c:v>1.9106032637730339E-2</c:v>
                </c:pt>
                <c:pt idx="2894">
                  <c:v>1.8600752835669403E-2</c:v>
                </c:pt>
                <c:pt idx="2895">
                  <c:v>1.8056973033608467E-2</c:v>
                </c:pt>
                <c:pt idx="2896">
                  <c:v>1.755719323154753E-2</c:v>
                </c:pt>
                <c:pt idx="2897">
                  <c:v>1.7332413429486593E-2</c:v>
                </c:pt>
                <c:pt idx="2898">
                  <c:v>1.7344133627425658E-2</c:v>
                </c:pt>
                <c:pt idx="2899">
                  <c:v>1.7344853825364721E-2</c:v>
                </c:pt>
                <c:pt idx="2900">
                  <c:v>1.7323574023303784E-2</c:v>
                </c:pt>
                <c:pt idx="2901">
                  <c:v>1.7263794221242846E-2</c:v>
                </c:pt>
                <c:pt idx="2902">
                  <c:v>1.717101441918191E-2</c:v>
                </c:pt>
                <c:pt idx="2903">
                  <c:v>1.7210234617120974E-2</c:v>
                </c:pt>
                <c:pt idx="2904">
                  <c:v>1.7320954815060036E-2</c:v>
                </c:pt>
                <c:pt idx="2905">
                  <c:v>1.7514175012999102E-2</c:v>
                </c:pt>
                <c:pt idx="2906">
                  <c:v>1.7883395210938166E-2</c:v>
                </c:pt>
                <c:pt idx="2907">
                  <c:v>1.8450615408877231E-2</c:v>
                </c:pt>
                <c:pt idx="2908">
                  <c:v>1.9061835606816294E-2</c:v>
                </c:pt>
                <c:pt idx="2909">
                  <c:v>1.9491555804755357E-2</c:v>
                </c:pt>
                <c:pt idx="2910">
                  <c:v>1.9767276002694421E-2</c:v>
                </c:pt>
                <c:pt idx="2911">
                  <c:v>1.9938496200633486E-2</c:v>
                </c:pt>
                <c:pt idx="2912">
                  <c:v>1.9939216398572549E-2</c:v>
                </c:pt>
                <c:pt idx="2913">
                  <c:v>1.9807936596511613E-2</c:v>
                </c:pt>
                <c:pt idx="2914">
                  <c:v>1.9522656794450678E-2</c:v>
                </c:pt>
                <c:pt idx="2915">
                  <c:v>1.9000876992389743E-2</c:v>
                </c:pt>
                <c:pt idx="2916">
                  <c:v>1.8088597190328806E-2</c:v>
                </c:pt>
                <c:pt idx="2917">
                  <c:v>1.6758317388267871E-2</c:v>
                </c:pt>
                <c:pt idx="2918">
                  <c:v>1.5428037586206936E-2</c:v>
                </c:pt>
                <c:pt idx="2919">
                  <c:v>1.4345257784146E-2</c:v>
                </c:pt>
                <c:pt idx="2920">
                  <c:v>1.3350477982085064E-2</c:v>
                </c:pt>
                <c:pt idx="2921">
                  <c:v>1.2647198180024129E-2</c:v>
                </c:pt>
                <c:pt idx="2922">
                  <c:v>1.2378418377963194E-2</c:v>
                </c:pt>
                <c:pt idx="2923">
                  <c:v>1.2362638575902259E-2</c:v>
                </c:pt>
                <c:pt idx="2924">
                  <c:v>1.2577858773841323E-2</c:v>
                </c:pt>
                <c:pt idx="2925">
                  <c:v>1.3046078971780388E-2</c:v>
                </c:pt>
                <c:pt idx="2926">
                  <c:v>1.3563799169719453E-2</c:v>
                </c:pt>
                <c:pt idx="2927">
                  <c:v>1.3768019367658518E-2</c:v>
                </c:pt>
                <c:pt idx="2928">
                  <c:v>1.3361739565597582E-2</c:v>
                </c:pt>
                <c:pt idx="2929">
                  <c:v>1.2185459763536646E-2</c:v>
                </c:pt>
                <c:pt idx="2930">
                  <c:v>1.0426179961475712E-2</c:v>
                </c:pt>
                <c:pt idx="2931">
                  <c:v>8.0894001594147766E-3</c:v>
                </c:pt>
                <c:pt idx="2932">
                  <c:v>5.4831203573538403E-3</c:v>
                </c:pt>
                <c:pt idx="2933">
                  <c:v>2.9208405552929037E-3</c:v>
                </c:pt>
                <c:pt idx="2934">
                  <c:v>3.6406075323196859E-4</c:v>
                </c:pt>
                <c:pt idx="2935">
                  <c:v>-2.0827190488289671E-3</c:v>
                </c:pt>
                <c:pt idx="2936">
                  <c:v>-4.2324988508899031E-3</c:v>
                </c:pt>
                <c:pt idx="2937">
                  <c:v>-5.9312786529508383E-3</c:v>
                </c:pt>
                <c:pt idx="2938">
                  <c:v>-7.1570584550117748E-3</c:v>
                </c:pt>
                <c:pt idx="2939">
                  <c:v>-7.7228382570727104E-3</c:v>
                </c:pt>
                <c:pt idx="2940">
                  <c:v>-7.3921180591336464E-3</c:v>
                </c:pt>
                <c:pt idx="2941">
                  <c:v>-6.2473978611945835E-3</c:v>
                </c:pt>
                <c:pt idx="2942">
                  <c:v>-4.5031776632555197E-3</c:v>
                </c:pt>
                <c:pt idx="2943">
                  <c:v>-2.4124574653164562E-3</c:v>
                </c:pt>
                <c:pt idx="2944">
                  <c:v>-2.0623726737739232E-4</c:v>
                </c:pt>
                <c:pt idx="2945">
                  <c:v>2.0329829305616716E-3</c:v>
                </c:pt>
                <c:pt idx="2946">
                  <c:v>4.3602031285007361E-3</c:v>
                </c:pt>
                <c:pt idx="2947">
                  <c:v>6.7369233264398002E-3</c:v>
                </c:pt>
                <c:pt idx="2948">
                  <c:v>8.8331435243788649E-3</c:v>
                </c:pt>
                <c:pt idx="2949">
                  <c:v>1.053886372231793E-2</c:v>
                </c:pt>
                <c:pt idx="2950">
                  <c:v>1.2002583920256995E-2</c:v>
                </c:pt>
                <c:pt idx="2951">
                  <c:v>1.293830411819606E-2</c:v>
                </c:pt>
                <c:pt idx="2952">
                  <c:v>1.3159024316135125E-2</c:v>
                </c:pt>
                <c:pt idx="2953">
                  <c:v>1.293424451407419E-2</c:v>
                </c:pt>
                <c:pt idx="2954">
                  <c:v>1.2461964712013255E-2</c:v>
                </c:pt>
                <c:pt idx="2955">
                  <c:v>1.171468490995232E-2</c:v>
                </c:pt>
                <c:pt idx="2956">
                  <c:v>1.0758405107891384E-2</c:v>
                </c:pt>
                <c:pt idx="2957">
                  <c:v>9.901125305830448E-3</c:v>
                </c:pt>
                <c:pt idx="2958">
                  <c:v>9.7148455037695119E-3</c:v>
                </c:pt>
                <c:pt idx="2959">
                  <c:v>1.0452565701708577E-2</c:v>
                </c:pt>
                <c:pt idx="2960">
                  <c:v>1.1817285899647641E-2</c:v>
                </c:pt>
                <c:pt idx="2961">
                  <c:v>1.3869506097586706E-2</c:v>
                </c:pt>
                <c:pt idx="2962">
                  <c:v>1.6334226295525771E-2</c:v>
                </c:pt>
                <c:pt idx="2963">
                  <c:v>1.8672446493464837E-2</c:v>
                </c:pt>
                <c:pt idx="2964">
                  <c:v>2.0702666691403901E-2</c:v>
                </c:pt>
                <c:pt idx="2965">
                  <c:v>2.2369886889342966E-2</c:v>
                </c:pt>
                <c:pt idx="2966">
                  <c:v>2.3476107087282032E-2</c:v>
                </c:pt>
                <c:pt idx="2967">
                  <c:v>2.3817827285221096E-2</c:v>
                </c:pt>
                <c:pt idx="2968">
                  <c:v>2.3411547483160162E-2</c:v>
                </c:pt>
                <c:pt idx="2969">
                  <c:v>2.2301267681099225E-2</c:v>
                </c:pt>
                <c:pt idx="2970">
                  <c:v>2.0497987879038289E-2</c:v>
                </c:pt>
                <c:pt idx="2971">
                  <c:v>1.8073208076977355E-2</c:v>
                </c:pt>
                <c:pt idx="2972">
                  <c:v>1.5439428274916421E-2</c:v>
                </c:pt>
                <c:pt idx="2973">
                  <c:v>1.2794648472855486E-2</c:v>
                </c:pt>
                <c:pt idx="2974">
                  <c:v>1.0188368670794552E-2</c:v>
                </c:pt>
                <c:pt idx="2975">
                  <c:v>7.7525888687336158E-3</c:v>
                </c:pt>
                <c:pt idx="2976">
                  <c:v>5.5423090666726791E-3</c:v>
                </c:pt>
                <c:pt idx="2977">
                  <c:v>3.6730292646117426E-3</c:v>
                </c:pt>
                <c:pt idx="2978">
                  <c:v>2.1612494625508055E-3</c:v>
                </c:pt>
                <c:pt idx="2979">
                  <c:v>9.8496966048986835E-4</c:v>
                </c:pt>
                <c:pt idx="2980">
                  <c:v>-3.1810141571068408E-5</c:v>
                </c:pt>
                <c:pt idx="2981">
                  <c:v>-9.4408994363200474E-4</c:v>
                </c:pt>
                <c:pt idx="2982">
                  <c:v>-1.5868697456929415E-3</c:v>
                </c:pt>
                <c:pt idx="2983">
                  <c:v>-2.0976495477538788E-3</c:v>
                </c:pt>
                <c:pt idx="2984">
                  <c:v>-2.5589293498148157E-3</c:v>
                </c:pt>
                <c:pt idx="2985">
                  <c:v>-2.7397091518757523E-3</c:v>
                </c:pt>
                <c:pt idx="2986">
                  <c:v>-2.6124889539366888E-3</c:v>
                </c:pt>
                <c:pt idx="2987">
                  <c:v>-2.4907687559976256E-3</c:v>
                </c:pt>
                <c:pt idx="2988">
                  <c:v>-2.6440485580585616E-3</c:v>
                </c:pt>
                <c:pt idx="2989">
                  <c:v>-3.0283283601194979E-3</c:v>
                </c:pt>
                <c:pt idx="2990">
                  <c:v>-3.5831081621804347E-3</c:v>
                </c:pt>
                <c:pt idx="2991">
                  <c:v>-4.2478879642413713E-3</c:v>
                </c:pt>
                <c:pt idx="2992">
                  <c:v>-4.7311677663023077E-3</c:v>
                </c:pt>
                <c:pt idx="2993">
                  <c:v>-4.7744475683632447E-3</c:v>
                </c:pt>
                <c:pt idx="2994">
                  <c:v>-4.273227370424181E-3</c:v>
                </c:pt>
                <c:pt idx="2995">
                  <c:v>-3.2330071724851178E-3</c:v>
                </c:pt>
                <c:pt idx="2996">
                  <c:v>-1.8242869745460544E-3</c:v>
                </c:pt>
                <c:pt idx="2997">
                  <c:v>-1.6256677660699058E-4</c:v>
                </c:pt>
                <c:pt idx="2998">
                  <c:v>1.7686534213320732E-3</c:v>
                </c:pt>
                <c:pt idx="2999">
                  <c:v>3.8373736192711368E-3</c:v>
                </c:pt>
                <c:pt idx="3000">
                  <c:v>5.8070938172101998E-3</c:v>
                </c:pt>
                <c:pt idx="3001">
                  <c:v>7.5238140151492631E-3</c:v>
                </c:pt>
                <c:pt idx="3002">
                  <c:v>8.7675342130883269E-3</c:v>
                </c:pt>
                <c:pt idx="3003">
                  <c:v>9.4942544110273915E-3</c:v>
                </c:pt>
                <c:pt idx="3004">
                  <c:v>9.8249746089664556E-3</c:v>
                </c:pt>
                <c:pt idx="3005">
                  <c:v>9.7981948069055195E-3</c:v>
                </c:pt>
                <c:pt idx="3006">
                  <c:v>9.3424150048445828E-3</c:v>
                </c:pt>
                <c:pt idx="3007">
                  <c:v>8.5401352027836466E-3</c:v>
                </c:pt>
                <c:pt idx="3008">
                  <c:v>7.4848554007227097E-3</c:v>
                </c:pt>
                <c:pt idx="3009">
                  <c:v>6.2315755986617734E-3</c:v>
                </c:pt>
                <c:pt idx="3010">
                  <c:v>5.0442957966008372E-3</c:v>
                </c:pt>
                <c:pt idx="3011">
                  <c:v>4.0605159945399007E-3</c:v>
                </c:pt>
                <c:pt idx="3012">
                  <c:v>3.3902361924789638E-3</c:v>
                </c:pt>
                <c:pt idx="3013">
                  <c:v>3.1654563904180266E-3</c:v>
                </c:pt>
                <c:pt idx="3014">
                  <c:v>3.4081765883570894E-3</c:v>
                </c:pt>
                <c:pt idx="3015">
                  <c:v>3.7168967862961522E-3</c:v>
                </c:pt>
                <c:pt idx="3016">
                  <c:v>3.9046169842352155E-3</c:v>
                </c:pt>
                <c:pt idx="3017">
                  <c:v>4.2518371821742788E-3</c:v>
                </c:pt>
                <c:pt idx="3018">
                  <c:v>4.7420573801133419E-3</c:v>
                </c:pt>
                <c:pt idx="3019">
                  <c:v>5.1332775780524057E-3</c:v>
                </c:pt>
                <c:pt idx="3020">
                  <c:v>5.2439977759914692E-3</c:v>
                </c:pt>
                <c:pt idx="3021">
                  <c:v>5.1292179739305327E-3</c:v>
                </c:pt>
                <c:pt idx="3022">
                  <c:v>4.7009381718695958E-3</c:v>
                </c:pt>
                <c:pt idx="3023">
                  <c:v>3.7171583698086584E-3</c:v>
                </c:pt>
                <c:pt idx="3024">
                  <c:v>2.1338785677477209E-3</c:v>
                </c:pt>
                <c:pt idx="3025">
                  <c:v>-4.9012343132169133E-6</c:v>
                </c:pt>
                <c:pt idx="3026">
                  <c:v>-2.2591810363741544E-3</c:v>
                </c:pt>
                <c:pt idx="3027">
                  <c:v>-4.4364608384350928E-3</c:v>
                </c:pt>
                <c:pt idx="3028">
                  <c:v>-6.4927406404960307E-3</c:v>
                </c:pt>
                <c:pt idx="3029">
                  <c:v>-8.1695204425569681E-3</c:v>
                </c:pt>
                <c:pt idx="3030">
                  <c:v>-9.3348002446179048E-3</c:v>
                </c:pt>
                <c:pt idx="3031">
                  <c:v>-9.9885800466788417E-3</c:v>
                </c:pt>
                <c:pt idx="3032">
                  <c:v>-1.0185859848739777E-2</c:v>
                </c:pt>
                <c:pt idx="3033">
                  <c:v>-9.8331396508007114E-3</c:v>
                </c:pt>
                <c:pt idx="3034">
                  <c:v>-8.9909194528616475E-3</c:v>
                </c:pt>
                <c:pt idx="3035">
                  <c:v>-7.7746992549225834E-3</c:v>
                </c:pt>
                <c:pt idx="3036">
                  <c:v>-6.2229790569835195E-3</c:v>
                </c:pt>
                <c:pt idx="3037">
                  <c:v>-4.5337588590444559E-3</c:v>
                </c:pt>
                <c:pt idx="3038">
                  <c:v>-2.8995386611053928E-3</c:v>
                </c:pt>
                <c:pt idx="3039">
                  <c:v>-1.4138184631663287E-3</c:v>
                </c:pt>
                <c:pt idx="3040">
                  <c:v>-3.0759826522726492E-4</c:v>
                </c:pt>
                <c:pt idx="3041">
                  <c:v>3.7512193271179882E-4</c:v>
                </c:pt>
                <c:pt idx="3042">
                  <c:v>7.7184213065086254E-4</c:v>
                </c:pt>
                <c:pt idx="3043">
                  <c:v>9.265623285899258E-4</c:v>
                </c:pt>
                <c:pt idx="3044">
                  <c:v>8.7778252652898959E-4</c:v>
                </c:pt>
                <c:pt idx="3045">
                  <c:v>8.895027244680536E-4</c:v>
                </c:pt>
                <c:pt idx="3046">
                  <c:v>1.0937229224071178E-3</c:v>
                </c:pt>
                <c:pt idx="3047">
                  <c:v>1.2099431203461822E-3</c:v>
                </c:pt>
                <c:pt idx="3048">
                  <c:v>1.1006633182852467E-3</c:v>
                </c:pt>
                <c:pt idx="3049">
                  <c:v>8.1538351622431073E-4</c:v>
                </c:pt>
                <c:pt idx="3050">
                  <c:v>4.4760371416337381E-4</c:v>
                </c:pt>
                <c:pt idx="3051">
                  <c:v>-3.0176087897562957E-5</c:v>
                </c:pt>
                <c:pt idx="3052">
                  <c:v>-6.7845588995849959E-4</c:v>
                </c:pt>
                <c:pt idx="3053">
                  <c:v>-1.2167356920194364E-3</c:v>
                </c:pt>
                <c:pt idx="3054">
                  <c:v>-1.4030154940803733E-3</c:v>
                </c:pt>
                <c:pt idx="3055">
                  <c:v>-1.2262952961413097E-3</c:v>
                </c:pt>
                <c:pt idx="3056">
                  <c:v>-9.3957509820224582E-4</c:v>
                </c:pt>
                <c:pt idx="3057">
                  <c:v>-6.5285490026318195E-4</c:v>
                </c:pt>
                <c:pt idx="3058">
                  <c:v>-4.1563470232411815E-4</c:v>
                </c:pt>
                <c:pt idx="3059">
                  <c:v>-3.6541450438505401E-4</c:v>
                </c:pt>
                <c:pt idx="3060">
                  <c:v>-4.4719430644599048E-4</c:v>
                </c:pt>
                <c:pt idx="3061">
                  <c:v>-6.7197410850692685E-4</c:v>
                </c:pt>
                <c:pt idx="3062">
                  <c:v>-1.0507539105678637E-3</c:v>
                </c:pt>
                <c:pt idx="3063">
                  <c:v>-1.6385337126288005E-3</c:v>
                </c:pt>
                <c:pt idx="3064">
                  <c:v>-2.5398135146897372E-3</c:v>
                </c:pt>
                <c:pt idx="3065">
                  <c:v>-3.7050933167506747E-3</c:v>
                </c:pt>
                <c:pt idx="3066">
                  <c:v>-4.7933731188116125E-3</c:v>
                </c:pt>
                <c:pt idx="3067">
                  <c:v>-5.5461529208725496E-3</c:v>
                </c:pt>
                <c:pt idx="3068">
                  <c:v>-6.029432722933486E-3</c:v>
                </c:pt>
                <c:pt idx="3069">
                  <c:v>-6.2762125249944236E-3</c:v>
                </c:pt>
                <c:pt idx="3070">
                  <c:v>-6.2039923270553595E-3</c:v>
                </c:pt>
                <c:pt idx="3071">
                  <c:v>-5.9172721291162961E-3</c:v>
                </c:pt>
                <c:pt idx="3072">
                  <c:v>-5.6470519311772327E-3</c:v>
                </c:pt>
                <c:pt idx="3073">
                  <c:v>-5.5418317332381695E-3</c:v>
                </c:pt>
                <c:pt idx="3074">
                  <c:v>-5.656611535299106E-3</c:v>
                </c:pt>
                <c:pt idx="3075">
                  <c:v>-5.9253913373600422E-3</c:v>
                </c:pt>
                <c:pt idx="3076">
                  <c:v>-6.3536711394209773E-3</c:v>
                </c:pt>
                <c:pt idx="3077">
                  <c:v>-6.809450941481914E-3</c:v>
                </c:pt>
                <c:pt idx="3078">
                  <c:v>-7.1442307435428511E-3</c:v>
                </c:pt>
                <c:pt idx="3079">
                  <c:v>-7.2315105456037887E-3</c:v>
                </c:pt>
                <c:pt idx="3080">
                  <c:v>-6.9667903476647247E-3</c:v>
                </c:pt>
                <c:pt idx="3081">
                  <c:v>-6.449070149725661E-3</c:v>
                </c:pt>
                <c:pt idx="3082">
                  <c:v>-5.7608499517865976E-3</c:v>
                </c:pt>
                <c:pt idx="3083">
                  <c:v>-5.1166297538475349E-3</c:v>
                </c:pt>
                <c:pt idx="3084">
                  <c:v>-4.6704095559084715E-3</c:v>
                </c:pt>
                <c:pt idx="3085">
                  <c:v>-4.4606893579694088E-3</c:v>
                </c:pt>
                <c:pt idx="3086">
                  <c:v>-4.5149691600303464E-3</c:v>
                </c:pt>
                <c:pt idx="3087">
                  <c:v>-4.7232489620912836E-3</c:v>
                </c:pt>
                <c:pt idx="3088">
                  <c:v>-4.9755287641522206E-3</c:v>
                </c:pt>
                <c:pt idx="3089">
                  <c:v>-5.2168085662131578E-3</c:v>
                </c:pt>
                <c:pt idx="3090">
                  <c:v>-5.5130883682740954E-3</c:v>
                </c:pt>
                <c:pt idx="3091">
                  <c:v>-5.8203681703350328E-3</c:v>
                </c:pt>
                <c:pt idx="3092">
                  <c:v>-6.0561479723959697E-3</c:v>
                </c:pt>
                <c:pt idx="3093">
                  <c:v>-6.181927774456906E-3</c:v>
                </c:pt>
                <c:pt idx="3094">
                  <c:v>-6.0712075765178434E-3</c:v>
                </c:pt>
                <c:pt idx="3095">
                  <c:v>-5.7349873785787799E-3</c:v>
                </c:pt>
                <c:pt idx="3096">
                  <c:v>-5.2997671806397162E-3</c:v>
                </c:pt>
                <c:pt idx="3097">
                  <c:v>-4.8590469827006532E-3</c:v>
                </c:pt>
                <c:pt idx="3098">
                  <c:v>-4.3853267847615901E-3</c:v>
                </c:pt>
                <c:pt idx="3099">
                  <c:v>-4.0216065868225268E-3</c:v>
                </c:pt>
                <c:pt idx="3100">
                  <c:v>-3.8613863888834641E-3</c:v>
                </c:pt>
                <c:pt idx="3101">
                  <c:v>-3.8276661909444004E-3</c:v>
                </c:pt>
                <c:pt idx="3102">
                  <c:v>-3.9644459930053373E-3</c:v>
                </c:pt>
                <c:pt idx="3103">
                  <c:v>-4.2937257950662741E-3</c:v>
                </c:pt>
                <c:pt idx="3104">
                  <c:v>-4.8760055971272115E-3</c:v>
                </c:pt>
                <c:pt idx="3105">
                  <c:v>-5.7002853991881481E-3</c:v>
                </c:pt>
                <c:pt idx="3106">
                  <c:v>-6.6730652012490848E-3</c:v>
                </c:pt>
                <c:pt idx="3107">
                  <c:v>-7.6568450033100205E-3</c:v>
                </c:pt>
                <c:pt idx="3108">
                  <c:v>-8.5196248053709556E-3</c:v>
                </c:pt>
                <c:pt idx="3109">
                  <c:v>-9.2834046074318898E-3</c:v>
                </c:pt>
                <c:pt idx="3110">
                  <c:v>-9.8986844094928247E-3</c:v>
                </c:pt>
                <c:pt idx="3111">
                  <c:v>-1.035446421155376E-2</c:v>
                </c:pt>
                <c:pt idx="3112">
                  <c:v>-1.0711244013614694E-2</c:v>
                </c:pt>
                <c:pt idx="3113">
                  <c:v>-1.105702381567563E-2</c:v>
                </c:pt>
                <c:pt idx="3114">
                  <c:v>-1.1435803617736566E-2</c:v>
                </c:pt>
                <c:pt idx="3115">
                  <c:v>-1.1820083419797501E-2</c:v>
                </c:pt>
                <c:pt idx="3116">
                  <c:v>-1.2121863221858436E-2</c:v>
                </c:pt>
                <c:pt idx="3117">
                  <c:v>-1.2286143023919371E-2</c:v>
                </c:pt>
                <c:pt idx="3118">
                  <c:v>-1.2318422825980306E-2</c:v>
                </c:pt>
                <c:pt idx="3119">
                  <c:v>-1.2196702628041241E-2</c:v>
                </c:pt>
                <c:pt idx="3120">
                  <c:v>-1.1893482430102176E-2</c:v>
                </c:pt>
                <c:pt idx="3121">
                  <c:v>-1.1557262232163112E-2</c:v>
                </c:pt>
                <c:pt idx="3122">
                  <c:v>-1.1391542034224048E-2</c:v>
                </c:pt>
                <c:pt idx="3123">
                  <c:v>-1.1429321836284983E-2</c:v>
                </c:pt>
                <c:pt idx="3124">
                  <c:v>-1.1797101638345919E-2</c:v>
                </c:pt>
                <c:pt idx="3125">
                  <c:v>-1.2571881440406853E-2</c:v>
                </c:pt>
                <c:pt idx="3126">
                  <c:v>-1.3649161242467789E-2</c:v>
                </c:pt>
                <c:pt idx="3127">
                  <c:v>-1.4858441044528724E-2</c:v>
                </c:pt>
                <c:pt idx="3128">
                  <c:v>-1.5930220846589661E-2</c:v>
                </c:pt>
                <c:pt idx="3129">
                  <c:v>-1.6584000648650597E-2</c:v>
                </c:pt>
                <c:pt idx="3130">
                  <c:v>-1.6852780450711532E-2</c:v>
                </c:pt>
                <c:pt idx="3131">
                  <c:v>-1.6885060252772466E-2</c:v>
                </c:pt>
                <c:pt idx="3132">
                  <c:v>-1.6730340054833402E-2</c:v>
                </c:pt>
                <c:pt idx="3133">
                  <c:v>-1.6449119856894338E-2</c:v>
                </c:pt>
                <c:pt idx="3134">
                  <c:v>-1.5997399658955275E-2</c:v>
                </c:pt>
                <c:pt idx="3135">
                  <c:v>-1.536417946101621E-2</c:v>
                </c:pt>
                <c:pt idx="3136">
                  <c:v>-1.4615459263077148E-2</c:v>
                </c:pt>
                <c:pt idx="3137">
                  <c:v>-1.3905239065138082E-2</c:v>
                </c:pt>
                <c:pt idx="3138">
                  <c:v>-1.3338018867199018E-2</c:v>
                </c:pt>
                <c:pt idx="3139">
                  <c:v>-1.2919298669259954E-2</c:v>
                </c:pt>
                <c:pt idx="3140">
                  <c:v>-1.268757847132089E-2</c:v>
                </c:pt>
                <c:pt idx="3141">
                  <c:v>-1.2477858273381826E-2</c:v>
                </c:pt>
                <c:pt idx="3142">
                  <c:v>-1.2163638075442761E-2</c:v>
                </c:pt>
                <c:pt idx="3143">
                  <c:v>-1.1689917877503696E-2</c:v>
                </c:pt>
                <c:pt idx="3144">
                  <c:v>-1.1133697679564632E-2</c:v>
                </c:pt>
                <c:pt idx="3145">
                  <c:v>-1.0511477481625568E-2</c:v>
                </c:pt>
                <c:pt idx="3146">
                  <c:v>-9.9222572836865034E-3</c:v>
                </c:pt>
                <c:pt idx="3147">
                  <c:v>-9.6080370857474385E-3</c:v>
                </c:pt>
                <c:pt idx="3148">
                  <c:v>-9.6788168878083735E-3</c:v>
                </c:pt>
                <c:pt idx="3149">
                  <c:v>-1.0211596689869309E-2</c:v>
                </c:pt>
                <c:pt idx="3150">
                  <c:v>-1.1107376491930243E-2</c:v>
                </c:pt>
                <c:pt idx="3151">
                  <c:v>-1.2250656293991179E-2</c:v>
                </c:pt>
                <c:pt idx="3152">
                  <c:v>-1.3388436096052114E-2</c:v>
                </c:pt>
                <c:pt idx="3153">
                  <c:v>-1.4339215898113052E-2</c:v>
                </c:pt>
                <c:pt idx="3154">
                  <c:v>-1.4937995700173987E-2</c:v>
                </c:pt>
                <c:pt idx="3155">
                  <c:v>-1.5036275502234922E-2</c:v>
                </c:pt>
                <c:pt idx="3156">
                  <c:v>-1.4722055304295857E-2</c:v>
                </c:pt>
                <c:pt idx="3157">
                  <c:v>-1.4077835106356792E-2</c:v>
                </c:pt>
                <c:pt idx="3158">
                  <c:v>-1.3279614908417727E-2</c:v>
                </c:pt>
                <c:pt idx="3159">
                  <c:v>-1.2453894710478662E-2</c:v>
                </c:pt>
                <c:pt idx="3160">
                  <c:v>-1.1589674512539599E-2</c:v>
                </c:pt>
                <c:pt idx="3161">
                  <c:v>-1.0626454314600534E-2</c:v>
                </c:pt>
                <c:pt idx="3162">
                  <c:v>-9.5257341166614697E-3</c:v>
                </c:pt>
                <c:pt idx="3163">
                  <c:v>-8.2490139187224049E-3</c:v>
                </c:pt>
                <c:pt idx="3164">
                  <c:v>-6.796293720783342E-3</c:v>
                </c:pt>
                <c:pt idx="3165">
                  <c:v>-5.0410735228442784E-3</c:v>
                </c:pt>
                <c:pt idx="3166">
                  <c:v>-2.8018533249052147E-3</c:v>
                </c:pt>
                <c:pt idx="3167">
                  <c:v>-7.8633126966150746E-5</c:v>
                </c:pt>
                <c:pt idx="3168">
                  <c:v>3.2110870709729129E-3</c:v>
                </c:pt>
                <c:pt idx="3169">
                  <c:v>7.1278072689119768E-3</c:v>
                </c:pt>
                <c:pt idx="3170">
                  <c:v>1.1704527466851041E-2</c:v>
                </c:pt>
                <c:pt idx="3171">
                  <c:v>1.6891747664790107E-2</c:v>
                </c:pt>
                <c:pt idx="3172">
                  <c:v>2.271696786272917E-2</c:v>
                </c:pt>
                <c:pt idx="3173">
                  <c:v>2.9229688060668235E-2</c:v>
                </c:pt>
                <c:pt idx="3174">
                  <c:v>3.64794082586073E-2</c:v>
                </c:pt>
                <c:pt idx="3175">
                  <c:v>4.4383628456546365E-2</c:v>
                </c:pt>
                <c:pt idx="3176">
                  <c:v>5.2782848654485431E-2</c:v>
                </c:pt>
                <c:pt idx="3177">
                  <c:v>6.1677068852424494E-2</c:v>
                </c:pt>
                <c:pt idx="3178">
                  <c:v>7.1066289050363551E-2</c:v>
                </c:pt>
                <c:pt idx="3179">
                  <c:v>8.1126509248302614E-2</c:v>
                </c:pt>
                <c:pt idx="3180">
                  <c:v>9.2033729446241663E-2</c:v>
                </c:pt>
                <c:pt idx="3181">
                  <c:v>0.10393644964418072</c:v>
                </c:pt>
                <c:pt idx="3182">
                  <c:v>0.11692266984211978</c:v>
                </c:pt>
                <c:pt idx="3183">
                  <c:v>0.13101439004005885</c:v>
                </c:pt>
                <c:pt idx="3184">
                  <c:v>0.14618411023799791</c:v>
                </c:pt>
                <c:pt idx="3185">
                  <c:v>0.16221183043593695</c:v>
                </c:pt>
                <c:pt idx="3186">
                  <c:v>0.17900955063387602</c:v>
                </c:pt>
                <c:pt idx="3187">
                  <c:v>0.19652227083181509</c:v>
                </c:pt>
                <c:pt idx="3188">
                  <c:v>0.21460699102975414</c:v>
                </c:pt>
                <c:pt idx="3189">
                  <c:v>0.23307671122769319</c:v>
                </c:pt>
                <c:pt idx="3190">
                  <c:v>0.25178293142563224</c:v>
                </c:pt>
                <c:pt idx="3191">
                  <c:v>0.27079715162357132</c:v>
                </c:pt>
                <c:pt idx="3192">
                  <c:v>0.29026237182151038</c:v>
                </c:pt>
                <c:pt idx="3193">
                  <c:v>0.31023359201944944</c:v>
                </c:pt>
                <c:pt idx="3194">
                  <c:v>0.33078781221738851</c:v>
                </c:pt>
                <c:pt idx="3195">
                  <c:v>0.35189203241532763</c:v>
                </c:pt>
                <c:pt idx="3196">
                  <c:v>0.37334825261326671</c:v>
                </c:pt>
                <c:pt idx="3197">
                  <c:v>0.39510147281120578</c:v>
                </c:pt>
                <c:pt idx="3198">
                  <c:v>0.41721219300914486</c:v>
                </c:pt>
                <c:pt idx="3199">
                  <c:v>0.43977941320708397</c:v>
                </c:pt>
                <c:pt idx="3200">
                  <c:v>0.46273163340502305</c:v>
                </c:pt>
                <c:pt idx="3201">
                  <c:v>0.48586535360296212</c:v>
                </c:pt>
                <c:pt idx="3202">
                  <c:v>0.50899357380090127</c:v>
                </c:pt>
                <c:pt idx="3203">
                  <c:v>0.53200629399884036</c:v>
                </c:pt>
                <c:pt idx="3204">
                  <c:v>0.55498051419677941</c:v>
                </c:pt>
                <c:pt idx="3205">
                  <c:v>0.57794923439471846</c:v>
                </c:pt>
                <c:pt idx="3206">
                  <c:v>0.60103345459265756</c:v>
                </c:pt>
                <c:pt idx="3207">
                  <c:v>0.6245191747905966</c:v>
                </c:pt>
                <c:pt idx="3208">
                  <c:v>0.64849989498853566</c:v>
                </c:pt>
                <c:pt idx="3209">
                  <c:v>0.67282161518647476</c:v>
                </c:pt>
                <c:pt idx="3210">
                  <c:v>0.69715433538441385</c:v>
                </c:pt>
                <c:pt idx="3211">
                  <c:v>0.72141005558235294</c:v>
                </c:pt>
                <c:pt idx="3212">
                  <c:v>0.74552277578029202</c:v>
                </c:pt>
                <c:pt idx="3213">
                  <c:v>0.7693494959782311</c:v>
                </c:pt>
                <c:pt idx="3214">
                  <c:v>0.79284621617617024</c:v>
                </c:pt>
                <c:pt idx="3215">
                  <c:v>0.81616143637410932</c:v>
                </c:pt>
                <c:pt idx="3216">
                  <c:v>0.83939415657204841</c:v>
                </c:pt>
                <c:pt idx="3217">
                  <c:v>0.86254437676998752</c:v>
                </c:pt>
                <c:pt idx="3218">
                  <c:v>0.88581009696792656</c:v>
                </c:pt>
                <c:pt idx="3219">
                  <c:v>0.90931781716586568</c:v>
                </c:pt>
                <c:pt idx="3220">
                  <c:v>0.93321603736380476</c:v>
                </c:pt>
                <c:pt idx="3221">
                  <c:v>0.95751025756174379</c:v>
                </c:pt>
                <c:pt idx="3222">
                  <c:v>0.98200247775968286</c:v>
                </c:pt>
                <c:pt idx="3223">
                  <c:v>1.006533197957622</c:v>
                </c:pt>
                <c:pt idx="3224">
                  <c:v>1.0309374181555611</c:v>
                </c:pt>
                <c:pt idx="3225">
                  <c:v>1.0550611383535002</c:v>
                </c:pt>
                <c:pt idx="3226">
                  <c:v>1.0789208585514394</c:v>
                </c:pt>
                <c:pt idx="3227">
                  <c:v>1.1026430787493784</c:v>
                </c:pt>
                <c:pt idx="3228">
                  <c:v>1.1261507989473174</c:v>
                </c:pt>
                <c:pt idx="3229">
                  <c:v>1.1494660191452566</c:v>
                </c:pt>
                <c:pt idx="3230">
                  <c:v>1.1727537393431957</c:v>
                </c:pt>
                <c:pt idx="3231">
                  <c:v>1.1961514595411349</c:v>
                </c:pt>
                <c:pt idx="3232">
                  <c:v>1.219714179739074</c:v>
                </c:pt>
                <c:pt idx="3233">
                  <c:v>1.2434033999370131</c:v>
                </c:pt>
                <c:pt idx="3234">
                  <c:v>1.2671971201349521</c:v>
                </c:pt>
                <c:pt idx="3235">
                  <c:v>1.2911668403328913</c:v>
                </c:pt>
                <c:pt idx="3236">
                  <c:v>1.3153840605308305</c:v>
                </c:pt>
                <c:pt idx="3237">
                  <c:v>1.3396837807287696</c:v>
                </c:pt>
                <c:pt idx="3238">
                  <c:v>1.3639890009267086</c:v>
                </c:pt>
                <c:pt idx="3239">
                  <c:v>1.3882227211246476</c:v>
                </c:pt>
                <c:pt idx="3240">
                  <c:v>1.4123464413225868</c:v>
                </c:pt>
                <c:pt idx="3241">
                  <c:v>1.436244661520526</c:v>
                </c:pt>
                <c:pt idx="3242">
                  <c:v>1.4597138817184652</c:v>
                </c:pt>
                <c:pt idx="3243">
                  <c:v>1.4826771019164042</c:v>
                </c:pt>
                <c:pt idx="3244">
                  <c:v>1.5051728221143432</c:v>
                </c:pt>
                <c:pt idx="3245">
                  <c:v>1.5272670423122823</c:v>
                </c:pt>
                <c:pt idx="3246">
                  <c:v>1.5489762625102215</c:v>
                </c:pt>
                <c:pt idx="3247">
                  <c:v>1.5703994827081607</c:v>
                </c:pt>
                <c:pt idx="3248">
                  <c:v>1.5914652029060998</c:v>
                </c:pt>
                <c:pt idx="3249">
                  <c:v>1.612123923104039</c:v>
                </c:pt>
                <c:pt idx="3250">
                  <c:v>1.6323811433019781</c:v>
                </c:pt>
                <c:pt idx="3251">
                  <c:v>1.6521433634999172</c:v>
                </c:pt>
                <c:pt idx="3252">
                  <c:v>1.6714490836978564</c:v>
                </c:pt>
                <c:pt idx="3253">
                  <c:v>1.6903313038957954</c:v>
                </c:pt>
                <c:pt idx="3254">
                  <c:v>1.7088120240937346</c:v>
                </c:pt>
                <c:pt idx="3255">
                  <c:v>1.7270067442916737</c:v>
                </c:pt>
                <c:pt idx="3256">
                  <c:v>1.7449924644896126</c:v>
                </c:pt>
                <c:pt idx="3257">
                  <c:v>1.7627196846875517</c:v>
                </c:pt>
                <c:pt idx="3258">
                  <c:v>1.7801554048854908</c:v>
                </c:pt>
                <c:pt idx="3259">
                  <c:v>1.7971676250834299</c:v>
                </c:pt>
                <c:pt idx="3260">
                  <c:v>1.813497845281369</c:v>
                </c:pt>
                <c:pt idx="3261">
                  <c:v>1.8289480654793082</c:v>
                </c:pt>
                <c:pt idx="3262">
                  <c:v>1.8434577856772474</c:v>
                </c:pt>
                <c:pt idx="3263">
                  <c:v>1.8572635058751865</c:v>
                </c:pt>
                <c:pt idx="3264">
                  <c:v>1.8704972260731256</c:v>
                </c:pt>
                <c:pt idx="3265">
                  <c:v>1.8831589462710647</c:v>
                </c:pt>
                <c:pt idx="3266">
                  <c:v>1.8952981664690038</c:v>
                </c:pt>
                <c:pt idx="3267">
                  <c:v>1.906892886666943</c:v>
                </c:pt>
                <c:pt idx="3268">
                  <c:v>1.9178881068648821</c:v>
                </c:pt>
                <c:pt idx="3269">
                  <c:v>1.9283718270628212</c:v>
                </c:pt>
                <c:pt idx="3270">
                  <c:v>1.9384045472607603</c:v>
                </c:pt>
                <c:pt idx="3271">
                  <c:v>1.9479587674586993</c:v>
                </c:pt>
                <c:pt idx="3272">
                  <c:v>1.9571114876566384</c:v>
                </c:pt>
                <c:pt idx="3273">
                  <c:v>1.9657912078545776</c:v>
                </c:pt>
                <c:pt idx="3274">
                  <c:v>1.9738934280525167</c:v>
                </c:pt>
                <c:pt idx="3275">
                  <c:v>1.9814786482504558</c:v>
                </c:pt>
                <c:pt idx="3276">
                  <c:v>1.9885083684483948</c:v>
                </c:pt>
                <c:pt idx="3277">
                  <c:v>1.994938588646334</c:v>
                </c:pt>
                <c:pt idx="3278">
                  <c:v>2.000824308844273</c:v>
                </c:pt>
                <c:pt idx="3279">
                  <c:v>2.006143529042212</c:v>
                </c:pt>
                <c:pt idx="3280">
                  <c:v>2.0109292492401512</c:v>
                </c:pt>
                <c:pt idx="3281">
                  <c:v>2.0152089694380901</c:v>
                </c:pt>
                <c:pt idx="3282">
                  <c:v>2.018960689636029</c:v>
                </c:pt>
                <c:pt idx="3283">
                  <c:v>2.022360409833968</c:v>
                </c:pt>
                <c:pt idx="3284">
                  <c:v>2.0256446300319073</c:v>
                </c:pt>
                <c:pt idx="3285">
                  <c:v>2.0287198502298462</c:v>
                </c:pt>
                <c:pt idx="3286">
                  <c:v>2.0314540704277855</c:v>
                </c:pt>
                <c:pt idx="3287">
                  <c:v>2.0339682906257246</c:v>
                </c:pt>
                <c:pt idx="3288">
                  <c:v>2.0362680108236635</c:v>
                </c:pt>
                <c:pt idx="3289">
                  <c:v>2.0383257310216027</c:v>
                </c:pt>
                <c:pt idx="3290">
                  <c:v>2.0402789512195416</c:v>
                </c:pt>
                <c:pt idx="3291">
                  <c:v>2.0421166714174808</c:v>
                </c:pt>
                <c:pt idx="3292">
                  <c:v>2.0437728916154199</c:v>
                </c:pt>
                <c:pt idx="3293">
                  <c:v>2.045099111813359</c:v>
                </c:pt>
                <c:pt idx="3294">
                  <c:v>2.0460348320112982</c:v>
                </c:pt>
                <c:pt idx="3295">
                  <c:v>2.0466295522092373</c:v>
                </c:pt>
                <c:pt idx="3296">
                  <c:v>2.0468447724071765</c:v>
                </c:pt>
                <c:pt idx="3297">
                  <c:v>2.0468289926051155</c:v>
                </c:pt>
                <c:pt idx="3298">
                  <c:v>2.0467197128030548</c:v>
                </c:pt>
                <c:pt idx="3299">
                  <c:v>2.0464289330009939</c:v>
                </c:pt>
                <c:pt idx="3300">
                  <c:v>2.0459566531989331</c:v>
                </c:pt>
                <c:pt idx="3301">
                  <c:v>2.045473373396872</c:v>
                </c:pt>
                <c:pt idx="3302">
                  <c:v>2.0450505935948109</c:v>
                </c:pt>
                <c:pt idx="3303">
                  <c:v>2.0447763137927502</c:v>
                </c:pt>
                <c:pt idx="3304">
                  <c:v>2.0447935339906893</c:v>
                </c:pt>
                <c:pt idx="3305">
                  <c:v>2.0449922541886285</c:v>
                </c:pt>
                <c:pt idx="3306">
                  <c:v>2.0452019743865675</c:v>
                </c:pt>
                <c:pt idx="3307">
                  <c:v>2.0452191945845066</c:v>
                </c:pt>
                <c:pt idx="3308">
                  <c:v>2.0450274147824459</c:v>
                </c:pt>
                <c:pt idx="3309">
                  <c:v>2.0448136349803852</c:v>
                </c:pt>
                <c:pt idx="3310">
                  <c:v>2.0445393551783244</c:v>
                </c:pt>
                <c:pt idx="3311">
                  <c:v>2.0442595753762633</c:v>
                </c:pt>
                <c:pt idx="3312">
                  <c:v>2.0441007955742023</c:v>
                </c:pt>
                <c:pt idx="3313">
                  <c:v>2.0440300157721416</c:v>
                </c:pt>
                <c:pt idx="3314">
                  <c:v>2.0437337359700809</c:v>
                </c:pt>
                <c:pt idx="3315">
                  <c:v>2.0431349561680201</c:v>
                </c:pt>
                <c:pt idx="3316">
                  <c:v>2.0422886763659593</c:v>
                </c:pt>
                <c:pt idx="3317">
                  <c:v>2.0410243965638983</c:v>
                </c:pt>
                <c:pt idx="3318">
                  <c:v>2.0393256167618374</c:v>
                </c:pt>
                <c:pt idx="3319">
                  <c:v>2.0370603369597764</c:v>
                </c:pt>
                <c:pt idx="3320">
                  <c:v>2.0341845571577153</c:v>
                </c:pt>
                <c:pt idx="3321">
                  <c:v>2.0307807773556545</c:v>
                </c:pt>
                <c:pt idx="3322">
                  <c:v>2.0269589975535935</c:v>
                </c:pt>
                <c:pt idx="3323">
                  <c:v>2.0229172177515324</c:v>
                </c:pt>
                <c:pt idx="3324">
                  <c:v>2.0186389379494716</c:v>
                </c:pt>
                <c:pt idx="3325">
                  <c:v>2.0140086581474108</c:v>
                </c:pt>
                <c:pt idx="3326">
                  <c:v>2.0089053783453501</c:v>
                </c:pt>
                <c:pt idx="3327">
                  <c:v>2.003307098543289</c:v>
                </c:pt>
                <c:pt idx="3328">
                  <c:v>1.9971808187412281</c:v>
                </c:pt>
                <c:pt idx="3329">
                  <c:v>1.9906420389391672</c:v>
                </c:pt>
                <c:pt idx="3330">
                  <c:v>1.9837512591371063</c:v>
                </c:pt>
                <c:pt idx="3331">
                  <c:v>1.9763324793350454</c:v>
                </c:pt>
                <c:pt idx="3332">
                  <c:v>1.9683526995329845</c:v>
                </c:pt>
                <c:pt idx="3333">
                  <c:v>1.9596579197309236</c:v>
                </c:pt>
                <c:pt idx="3334">
                  <c:v>1.9500776399288626</c:v>
                </c:pt>
                <c:pt idx="3335">
                  <c:v>1.9396008601268018</c:v>
                </c:pt>
                <c:pt idx="3336">
                  <c:v>1.9283595803247409</c:v>
                </c:pt>
                <c:pt idx="3337">
                  <c:v>1.9165408005226801</c:v>
                </c:pt>
                <c:pt idx="3338">
                  <c:v>1.9041445207206191</c:v>
                </c:pt>
                <c:pt idx="3339">
                  <c:v>1.8910607409185582</c:v>
                </c:pt>
                <c:pt idx="3340">
                  <c:v>1.8772289611164974</c:v>
                </c:pt>
                <c:pt idx="3341">
                  <c:v>1.8626381813144364</c:v>
                </c:pt>
                <c:pt idx="3342">
                  <c:v>1.8473159015123755</c:v>
                </c:pt>
                <c:pt idx="3343">
                  <c:v>1.8313556217103146</c:v>
                </c:pt>
                <c:pt idx="3344">
                  <c:v>1.8149003419082537</c:v>
                </c:pt>
                <c:pt idx="3345">
                  <c:v>1.7980215621061928</c:v>
                </c:pt>
                <c:pt idx="3346">
                  <c:v>1.780752282304132</c:v>
                </c:pt>
                <c:pt idx="3347">
                  <c:v>1.7630210025020709</c:v>
                </c:pt>
                <c:pt idx="3348">
                  <c:v>1.7447672227000099</c:v>
                </c:pt>
                <c:pt idx="3349">
                  <c:v>1.7261999428979491</c:v>
                </c:pt>
                <c:pt idx="3350">
                  <c:v>1.7074346630958881</c:v>
                </c:pt>
                <c:pt idx="3351">
                  <c:v>1.6885648832938271</c:v>
                </c:pt>
                <c:pt idx="3352">
                  <c:v>1.6695576034917663</c:v>
                </c:pt>
                <c:pt idx="3353">
                  <c:v>1.6503138236897055</c:v>
                </c:pt>
                <c:pt idx="3354">
                  <c:v>1.6307785438876445</c:v>
                </c:pt>
                <c:pt idx="3355">
                  <c:v>1.6110122640855835</c:v>
                </c:pt>
                <c:pt idx="3356">
                  <c:v>1.5912019842835226</c:v>
                </c:pt>
                <c:pt idx="3357">
                  <c:v>1.5711717044814617</c:v>
                </c:pt>
                <c:pt idx="3358">
                  <c:v>1.5507234246794008</c:v>
                </c:pt>
                <c:pt idx="3359">
                  <c:v>1.5297856448773399</c:v>
                </c:pt>
                <c:pt idx="3360">
                  <c:v>1.508358365075279</c:v>
                </c:pt>
                <c:pt idx="3361">
                  <c:v>1.486419585273218</c:v>
                </c:pt>
                <c:pt idx="3362">
                  <c:v>1.464156305471157</c:v>
                </c:pt>
                <c:pt idx="3363">
                  <c:v>1.4419260256690962</c:v>
                </c:pt>
                <c:pt idx="3364">
                  <c:v>1.4198057458670352</c:v>
                </c:pt>
                <c:pt idx="3365">
                  <c:v>1.3978504660649742</c:v>
                </c:pt>
                <c:pt idx="3366">
                  <c:v>1.3759831862629133</c:v>
                </c:pt>
                <c:pt idx="3367">
                  <c:v>1.3541214064608524</c:v>
                </c:pt>
                <c:pt idx="3368">
                  <c:v>1.3322596266587916</c:v>
                </c:pt>
                <c:pt idx="3369">
                  <c:v>1.3104253468567306</c:v>
                </c:pt>
                <c:pt idx="3370">
                  <c:v>1.2885745670546698</c:v>
                </c:pt>
                <c:pt idx="3371">
                  <c:v>1.2665367872526088</c:v>
                </c:pt>
                <c:pt idx="3372">
                  <c:v>1.2443945074505478</c:v>
                </c:pt>
                <c:pt idx="3373">
                  <c:v>1.2221587276484869</c:v>
                </c:pt>
                <c:pt idx="3374">
                  <c:v>1.1999339478464259</c:v>
                </c:pt>
                <c:pt idx="3375">
                  <c:v>1.177852168044365</c:v>
                </c:pt>
                <c:pt idx="3376">
                  <c:v>1.1559298882423041</c:v>
                </c:pt>
                <c:pt idx="3377">
                  <c:v>1.1342606084402431</c:v>
                </c:pt>
                <c:pt idx="3378">
                  <c:v>1.1127948286381821</c:v>
                </c:pt>
                <c:pt idx="3379">
                  <c:v>1.0914610488361212</c:v>
                </c:pt>
                <c:pt idx="3380">
                  <c:v>1.0701327690340603</c:v>
                </c:pt>
                <c:pt idx="3381">
                  <c:v>1.0486999892319995</c:v>
                </c:pt>
                <c:pt idx="3382">
                  <c:v>1.0270747094299386</c:v>
                </c:pt>
                <c:pt idx="3383">
                  <c:v>1.0050754296278777</c:v>
                </c:pt>
                <c:pt idx="3384">
                  <c:v>0.98283414982581674</c:v>
                </c:pt>
                <c:pt idx="3385">
                  <c:v>0.96050487002375584</c:v>
                </c:pt>
                <c:pt idx="3386">
                  <c:v>0.93809309022169496</c:v>
                </c:pt>
                <c:pt idx="3387">
                  <c:v>0.91566481041963399</c:v>
                </c:pt>
                <c:pt idx="3388">
                  <c:v>0.89346753061757311</c:v>
                </c:pt>
                <c:pt idx="3389">
                  <c:v>0.87163875081551223</c:v>
                </c:pt>
                <c:pt idx="3390">
                  <c:v>0.85012347101345132</c:v>
                </c:pt>
                <c:pt idx="3391">
                  <c:v>0.82887769121139043</c:v>
                </c:pt>
                <c:pt idx="3392">
                  <c:v>0.80754941140932957</c:v>
                </c:pt>
                <c:pt idx="3393">
                  <c:v>0.78598463160726861</c:v>
                </c:pt>
                <c:pt idx="3394">
                  <c:v>0.76428235180520765</c:v>
                </c:pt>
                <c:pt idx="3395">
                  <c:v>0.74245907200314676</c:v>
                </c:pt>
                <c:pt idx="3396">
                  <c:v>0.72060279220108581</c:v>
                </c:pt>
                <c:pt idx="3397">
                  <c:v>0.69873001239902488</c:v>
                </c:pt>
                <c:pt idx="3398">
                  <c:v>0.67691773259696397</c:v>
                </c:pt>
                <c:pt idx="3399">
                  <c:v>0.65513295279490302</c:v>
                </c:pt>
                <c:pt idx="3400">
                  <c:v>0.63343617299284216</c:v>
                </c:pt>
                <c:pt idx="3401">
                  <c:v>0.61198139319078126</c:v>
                </c:pt>
                <c:pt idx="3402">
                  <c:v>0.5906476133887204</c:v>
                </c:pt>
                <c:pt idx="3403">
                  <c:v>0.56931383358665943</c:v>
                </c:pt>
                <c:pt idx="3404">
                  <c:v>0.54774905378459848</c:v>
                </c:pt>
                <c:pt idx="3405">
                  <c:v>0.52592577398253759</c:v>
                </c:pt>
                <c:pt idx="3406">
                  <c:v>0.50392649418047664</c:v>
                </c:pt>
                <c:pt idx="3407">
                  <c:v>0.48187221437841571</c:v>
                </c:pt>
                <c:pt idx="3408">
                  <c:v>0.45996643457635478</c:v>
                </c:pt>
                <c:pt idx="3409">
                  <c:v>0.43823115477429386</c:v>
                </c:pt>
                <c:pt idx="3410">
                  <c:v>0.41679287497223294</c:v>
                </c:pt>
                <c:pt idx="3411">
                  <c:v>0.39571209517017203</c:v>
                </c:pt>
                <c:pt idx="3412">
                  <c:v>0.3750823153681111</c:v>
                </c:pt>
                <c:pt idx="3413">
                  <c:v>0.35505203556605019</c:v>
                </c:pt>
                <c:pt idx="3414">
                  <c:v>0.33557725576398928</c:v>
                </c:pt>
                <c:pt idx="3415">
                  <c:v>0.31650947596192835</c:v>
                </c:pt>
                <c:pt idx="3416">
                  <c:v>0.29765619615986744</c:v>
                </c:pt>
                <c:pt idx="3417">
                  <c:v>0.27915491635780654</c:v>
                </c:pt>
                <c:pt idx="3418">
                  <c:v>0.26103313655574562</c:v>
                </c:pt>
                <c:pt idx="3419">
                  <c:v>0.24316435675368467</c:v>
                </c:pt>
                <c:pt idx="3420">
                  <c:v>0.22564757695162374</c:v>
                </c:pt>
                <c:pt idx="3421">
                  <c:v>0.20867529714956279</c:v>
                </c:pt>
                <c:pt idx="3422">
                  <c:v>0.19243451734750186</c:v>
                </c:pt>
                <c:pt idx="3423">
                  <c:v>0.17684823754544091</c:v>
                </c:pt>
                <c:pt idx="3424">
                  <c:v>0.16178995774337998</c:v>
                </c:pt>
                <c:pt idx="3425">
                  <c:v>0.14726517794131905</c:v>
                </c:pt>
                <c:pt idx="3426">
                  <c:v>0.13330689813925811</c:v>
                </c:pt>
                <c:pt idx="3427">
                  <c:v>0.11988211833719717</c:v>
                </c:pt>
                <c:pt idx="3428">
                  <c:v>0.10689733853513622</c:v>
                </c:pt>
                <c:pt idx="3429">
                  <c:v>9.4506558733075285E-2</c:v>
                </c:pt>
                <c:pt idx="3430">
                  <c:v>8.2797778931014338E-2</c:v>
                </c:pt>
                <c:pt idx="3431">
                  <c:v>7.1814999128953394E-2</c:v>
                </c:pt>
                <c:pt idx="3432">
                  <c:v>6.1618719326892453E-2</c:v>
                </c:pt>
                <c:pt idx="3433">
                  <c:v>5.218693952483152E-2</c:v>
                </c:pt>
                <c:pt idx="3434">
                  <c:v>4.3624159722770589E-2</c:v>
                </c:pt>
                <c:pt idx="3435">
                  <c:v>3.5886379920709657E-2</c:v>
                </c:pt>
                <c:pt idx="3436">
                  <c:v>2.8863600118648722E-2</c:v>
                </c:pt>
                <c:pt idx="3437">
                  <c:v>2.2396320316587788E-2</c:v>
                </c:pt>
                <c:pt idx="3438">
                  <c:v>1.6413040514526852E-2</c:v>
                </c:pt>
                <c:pt idx="3439">
                  <c:v>1.0864260712465917E-2</c:v>
                </c:pt>
                <c:pt idx="3440">
                  <c:v>5.5959809104049775E-3</c:v>
                </c:pt>
                <c:pt idx="3441">
                  <c:v>6.5220110834403951E-4</c:v>
                </c:pt>
                <c:pt idx="3442">
                  <c:v>-3.906578693716899E-3</c:v>
                </c:pt>
                <c:pt idx="3443">
                  <c:v>-8.1133584957778348E-3</c:v>
                </c:pt>
                <c:pt idx="3444">
                  <c:v>-1.2006638297838769E-2</c:v>
                </c:pt>
                <c:pt idx="3445">
                  <c:v>-1.5531418099899705E-2</c:v>
                </c:pt>
                <c:pt idx="3446">
                  <c:v>-1.8654697901960643E-2</c:v>
                </c:pt>
                <c:pt idx="3447">
                  <c:v>-2.1563477704021578E-2</c:v>
                </c:pt>
                <c:pt idx="3448">
                  <c:v>-2.4417257506082514E-2</c:v>
                </c:pt>
                <c:pt idx="3449">
                  <c:v>-2.721603730814345E-2</c:v>
                </c:pt>
                <c:pt idx="3450">
                  <c:v>-2.9992817110204385E-2</c:v>
                </c:pt>
                <c:pt idx="3451">
                  <c:v>-3.2764096912265318E-2</c:v>
                </c:pt>
                <c:pt idx="3452">
                  <c:v>-3.5546376714326255E-2</c:v>
                </c:pt>
                <c:pt idx="3453">
                  <c:v>-3.8268156516387195E-2</c:v>
                </c:pt>
                <c:pt idx="3454">
                  <c:v>-4.0703936318448132E-2</c:v>
                </c:pt>
                <c:pt idx="3455">
                  <c:v>-4.2727216120509066E-2</c:v>
                </c:pt>
                <c:pt idx="3456">
                  <c:v>-4.4315995922570003E-2</c:v>
                </c:pt>
                <c:pt idx="3457">
                  <c:v>-4.5492275724630937E-2</c:v>
                </c:pt>
                <c:pt idx="3458">
                  <c:v>-4.6338555526691874E-2</c:v>
                </c:pt>
                <c:pt idx="3459">
                  <c:v>-4.6992335328752813E-2</c:v>
                </c:pt>
                <c:pt idx="3460">
                  <c:v>-4.7596615130813751E-2</c:v>
                </c:pt>
                <c:pt idx="3461">
                  <c:v>-4.8266894932874685E-2</c:v>
                </c:pt>
                <c:pt idx="3462">
                  <c:v>-4.9074674734935618E-2</c:v>
                </c:pt>
                <c:pt idx="3463">
                  <c:v>-4.9986954536996552E-2</c:v>
                </c:pt>
                <c:pt idx="3464">
                  <c:v>-5.1020234339057488E-2</c:v>
                </c:pt>
                <c:pt idx="3465">
                  <c:v>-5.2218514141118423E-2</c:v>
                </c:pt>
                <c:pt idx="3466">
                  <c:v>-5.354329394317936E-2</c:v>
                </c:pt>
                <c:pt idx="3467">
                  <c:v>-5.4983573745240294E-2</c:v>
                </c:pt>
                <c:pt idx="3468">
                  <c:v>-5.652285354730123E-2</c:v>
                </c:pt>
                <c:pt idx="3469">
                  <c:v>-5.8095133349362164E-2</c:v>
                </c:pt>
                <c:pt idx="3470">
                  <c:v>-5.9579413151423101E-2</c:v>
                </c:pt>
                <c:pt idx="3471">
                  <c:v>-6.0904192953484031E-2</c:v>
                </c:pt>
                <c:pt idx="3472">
                  <c:v>-6.2151972755544967E-2</c:v>
                </c:pt>
                <c:pt idx="3473">
                  <c:v>-6.3328252557605907E-2</c:v>
                </c:pt>
                <c:pt idx="3474">
                  <c:v>-6.4433032359666853E-2</c:v>
                </c:pt>
                <c:pt idx="3475">
                  <c:v>-6.5521312161727796E-2</c:v>
                </c:pt>
                <c:pt idx="3476">
                  <c:v>-6.655459196378874E-2</c:v>
                </c:pt>
                <c:pt idx="3477">
                  <c:v>-6.7450371765849684E-2</c:v>
                </c:pt>
                <c:pt idx="3478">
                  <c:v>-6.811515156791062E-2</c:v>
                </c:pt>
                <c:pt idx="3479">
                  <c:v>-6.8587431369971558E-2</c:v>
                </c:pt>
                <c:pt idx="3480">
                  <c:v>-6.8900211172032502E-2</c:v>
                </c:pt>
                <c:pt idx="3481">
                  <c:v>-6.9009490974093451E-2</c:v>
                </c:pt>
                <c:pt idx="3482">
                  <c:v>-6.89097707761544E-2</c:v>
                </c:pt>
                <c:pt idx="3483">
                  <c:v>-6.8667050578215344E-2</c:v>
                </c:pt>
                <c:pt idx="3484">
                  <c:v>-6.8402330380276294E-2</c:v>
                </c:pt>
                <c:pt idx="3485">
                  <c:v>-6.8264110182337231E-2</c:v>
                </c:pt>
                <c:pt idx="3486">
                  <c:v>-6.8351389984398173E-2</c:v>
                </c:pt>
                <c:pt idx="3487">
                  <c:v>-6.8620169786459115E-2</c:v>
                </c:pt>
                <c:pt idx="3488">
                  <c:v>-6.9037449588520053E-2</c:v>
                </c:pt>
                <c:pt idx="3489">
                  <c:v>-6.9559229390580998E-2</c:v>
                </c:pt>
                <c:pt idx="3490">
                  <c:v>-6.9993009192641939E-2</c:v>
                </c:pt>
                <c:pt idx="3491">
                  <c:v>-7.0300288994702878E-2</c:v>
                </c:pt>
                <c:pt idx="3492">
                  <c:v>-7.0459068796763821E-2</c:v>
                </c:pt>
                <c:pt idx="3493">
                  <c:v>-7.0480348598824766E-2</c:v>
                </c:pt>
                <c:pt idx="3494">
                  <c:v>-7.0408128400885714E-2</c:v>
                </c:pt>
                <c:pt idx="3495">
                  <c:v>-7.0297408202946651E-2</c:v>
                </c:pt>
                <c:pt idx="3496">
                  <c:v>-7.0241688005007588E-2</c:v>
                </c:pt>
                <c:pt idx="3497">
                  <c:v>-7.0207967807068533E-2</c:v>
                </c:pt>
                <c:pt idx="3498">
                  <c:v>-7.0223747609129472E-2</c:v>
                </c:pt>
                <c:pt idx="3499">
                  <c:v>-7.0261527411190419E-2</c:v>
                </c:pt>
                <c:pt idx="3500">
                  <c:v>-7.0392807213251363E-2</c:v>
                </c:pt>
                <c:pt idx="3501">
                  <c:v>-7.066708701531231E-2</c:v>
                </c:pt>
                <c:pt idx="3502">
                  <c:v>-7.0930366817373247E-2</c:v>
                </c:pt>
                <c:pt idx="3503">
                  <c:v>-7.114414661943419E-2</c:v>
                </c:pt>
                <c:pt idx="3504">
                  <c:v>-7.1308426421495139E-2</c:v>
                </c:pt>
                <c:pt idx="3505">
                  <c:v>-7.1445206223556088E-2</c:v>
                </c:pt>
                <c:pt idx="3506">
                  <c:v>-7.1576486025617031E-2</c:v>
                </c:pt>
                <c:pt idx="3507">
                  <c:v>-7.1784765827677968E-2</c:v>
                </c:pt>
                <c:pt idx="3508">
                  <c:v>-7.2048045629738905E-2</c:v>
                </c:pt>
                <c:pt idx="3509">
                  <c:v>-7.2283825431799842E-2</c:v>
                </c:pt>
                <c:pt idx="3510">
                  <c:v>-7.250310523386079E-2</c:v>
                </c:pt>
                <c:pt idx="3511">
                  <c:v>-7.2733385035921735E-2</c:v>
                </c:pt>
                <c:pt idx="3512">
                  <c:v>-7.2980164837982683E-2</c:v>
                </c:pt>
                <c:pt idx="3513">
                  <c:v>-7.3221444640043626E-2</c:v>
                </c:pt>
                <c:pt idx="3514">
                  <c:v>-7.3567224442104562E-2</c:v>
                </c:pt>
                <c:pt idx="3515">
                  <c:v>-7.4028504244165502E-2</c:v>
                </c:pt>
                <c:pt idx="3516">
                  <c:v>-7.4522784046226448E-2</c:v>
                </c:pt>
                <c:pt idx="3517">
                  <c:v>-7.4978563848287397E-2</c:v>
                </c:pt>
                <c:pt idx="3518">
                  <c:v>-7.5318843650348341E-2</c:v>
                </c:pt>
                <c:pt idx="3519">
                  <c:v>-7.5620623452409289E-2</c:v>
                </c:pt>
                <c:pt idx="3520">
                  <c:v>-7.5988403254470233E-2</c:v>
                </c:pt>
                <c:pt idx="3521">
                  <c:v>-7.6405683056531171E-2</c:v>
                </c:pt>
                <c:pt idx="3522">
                  <c:v>-7.6883462858592114E-2</c:v>
                </c:pt>
                <c:pt idx="3523">
                  <c:v>-7.7427242660653053E-2</c:v>
                </c:pt>
                <c:pt idx="3524">
                  <c:v>-7.7916022462713994E-2</c:v>
                </c:pt>
                <c:pt idx="3525">
                  <c:v>-7.8503802264774936E-2</c:v>
                </c:pt>
                <c:pt idx="3526">
                  <c:v>-7.9168582066835885E-2</c:v>
                </c:pt>
                <c:pt idx="3527">
                  <c:v>-7.9712361868896825E-2</c:v>
                </c:pt>
                <c:pt idx="3528">
                  <c:v>-8.028914167095777E-2</c:v>
                </c:pt>
                <c:pt idx="3529">
                  <c:v>-8.089892147301872E-2</c:v>
                </c:pt>
                <c:pt idx="3530">
                  <c:v>-8.1393201275079666E-2</c:v>
                </c:pt>
                <c:pt idx="3531">
                  <c:v>-8.0649981077140609E-2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46-4F48-80A2-F03C0C1B3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685520"/>
        <c:axId val="508686832"/>
      </c:lineChart>
      <c:catAx>
        <c:axId val="5086855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08686832"/>
        <c:crosses val="autoZero"/>
        <c:auto val="1"/>
        <c:lblAlgn val="ctr"/>
        <c:lblOffset val="100"/>
        <c:noMultiLvlLbl val="0"/>
      </c:catAx>
      <c:valAx>
        <c:axId val="5086868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n-ea"/>
                <a:cs typeface="+mn-cs"/>
              </a:defRPr>
            </a:pPr>
            <a:endParaRPr lang="en-US"/>
          </a:p>
        </c:txPr>
        <c:crossAx val="50868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00505000000020004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A_sample!$Q$28</c:f>
              <c:strCache>
                <c:ptCount val="1"/>
                <c:pt idx="0">
                  <c:v>V_z Trapezoidal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A_sample!$Q$29:$Q$3560</c:f>
              <c:numCache>
                <c:formatCode>General</c:formatCode>
                <c:ptCount val="35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-7.0949999999999984E-4</c:v>
                </c:pt>
                <c:pt idx="102">
                  <c:v>-2.222E-3</c:v>
                </c:pt>
                <c:pt idx="103">
                  <c:v>-3.8170000000000001E-3</c:v>
                </c:pt>
                <c:pt idx="104">
                  <c:v>-4.6090000000000002E-3</c:v>
                </c:pt>
                <c:pt idx="105">
                  <c:v>-4.6090000000000002E-3</c:v>
                </c:pt>
                <c:pt idx="106">
                  <c:v>-4.6090000000000002E-3</c:v>
                </c:pt>
                <c:pt idx="107">
                  <c:v>-5.4394999999999999E-3</c:v>
                </c:pt>
                <c:pt idx="108">
                  <c:v>-7.2160000000000002E-3</c:v>
                </c:pt>
                <c:pt idx="109">
                  <c:v>-8.9760000000000013E-3</c:v>
                </c:pt>
                <c:pt idx="110">
                  <c:v>-1.0483000000000001E-2</c:v>
                </c:pt>
                <c:pt idx="111">
                  <c:v>-1.1176000000000002E-2</c:v>
                </c:pt>
                <c:pt idx="112">
                  <c:v>-1.1880000000000002E-2</c:v>
                </c:pt>
                <c:pt idx="113">
                  <c:v>-1.2584000000000001E-2</c:v>
                </c:pt>
                <c:pt idx="114">
                  <c:v>-1.2584000000000001E-2</c:v>
                </c:pt>
                <c:pt idx="115">
                  <c:v>-1.2584000000000001E-2</c:v>
                </c:pt>
                <c:pt idx="116">
                  <c:v>-1.2584000000000001E-2</c:v>
                </c:pt>
                <c:pt idx="117">
                  <c:v>-1.2584000000000001E-2</c:v>
                </c:pt>
                <c:pt idx="118">
                  <c:v>-1.2584000000000001E-2</c:v>
                </c:pt>
                <c:pt idx="119">
                  <c:v>-1.2584000000000001E-2</c:v>
                </c:pt>
                <c:pt idx="120">
                  <c:v>-1.2584000000000001E-2</c:v>
                </c:pt>
                <c:pt idx="121">
                  <c:v>-1.2584000000000001E-2</c:v>
                </c:pt>
                <c:pt idx="122">
                  <c:v>-1.2584000000000001E-2</c:v>
                </c:pt>
                <c:pt idx="123">
                  <c:v>-1.2584000000000001E-2</c:v>
                </c:pt>
                <c:pt idx="124">
                  <c:v>-1.2584000000000001E-2</c:v>
                </c:pt>
                <c:pt idx="125">
                  <c:v>-1.2584000000000001E-2</c:v>
                </c:pt>
                <c:pt idx="126">
                  <c:v>-1.2584000000000001E-2</c:v>
                </c:pt>
                <c:pt idx="127">
                  <c:v>-1.2584000000000001E-2</c:v>
                </c:pt>
                <c:pt idx="128">
                  <c:v>-1.2584000000000001E-2</c:v>
                </c:pt>
                <c:pt idx="129">
                  <c:v>-1.2584000000000001E-2</c:v>
                </c:pt>
                <c:pt idx="130">
                  <c:v>-1.2584000000000001E-2</c:v>
                </c:pt>
                <c:pt idx="131">
                  <c:v>-1.2584000000000001E-2</c:v>
                </c:pt>
                <c:pt idx="132">
                  <c:v>-1.2584000000000001E-2</c:v>
                </c:pt>
                <c:pt idx="133">
                  <c:v>-1.2584000000000001E-2</c:v>
                </c:pt>
                <c:pt idx="134">
                  <c:v>-1.2584000000000001E-2</c:v>
                </c:pt>
                <c:pt idx="135">
                  <c:v>-1.2584000000000001E-2</c:v>
                </c:pt>
                <c:pt idx="136">
                  <c:v>-1.2584000000000001E-2</c:v>
                </c:pt>
                <c:pt idx="137">
                  <c:v>-1.2584000000000001E-2</c:v>
                </c:pt>
                <c:pt idx="138">
                  <c:v>-1.2584000000000001E-2</c:v>
                </c:pt>
                <c:pt idx="139">
                  <c:v>-1.2584000000000001E-2</c:v>
                </c:pt>
                <c:pt idx="140">
                  <c:v>-1.2584000000000001E-2</c:v>
                </c:pt>
                <c:pt idx="141">
                  <c:v>-1.2584000000000001E-2</c:v>
                </c:pt>
                <c:pt idx="142">
                  <c:v>-1.2584000000000001E-2</c:v>
                </c:pt>
                <c:pt idx="143">
                  <c:v>-1.2584000000000001E-2</c:v>
                </c:pt>
                <c:pt idx="144">
                  <c:v>-1.2584000000000001E-2</c:v>
                </c:pt>
                <c:pt idx="145">
                  <c:v>-1.2584000000000001E-2</c:v>
                </c:pt>
                <c:pt idx="146">
                  <c:v>-1.2584000000000001E-2</c:v>
                </c:pt>
                <c:pt idx="147">
                  <c:v>-1.2584000000000001E-2</c:v>
                </c:pt>
                <c:pt idx="148">
                  <c:v>-1.2584000000000001E-2</c:v>
                </c:pt>
                <c:pt idx="149">
                  <c:v>-1.2584000000000001E-2</c:v>
                </c:pt>
                <c:pt idx="150">
                  <c:v>-1.2584000000000001E-2</c:v>
                </c:pt>
                <c:pt idx="151">
                  <c:v>-1.2584000000000001E-2</c:v>
                </c:pt>
                <c:pt idx="152">
                  <c:v>-1.2584000000000001E-2</c:v>
                </c:pt>
                <c:pt idx="153">
                  <c:v>-1.2584000000000001E-2</c:v>
                </c:pt>
                <c:pt idx="154">
                  <c:v>-1.2584000000000001E-2</c:v>
                </c:pt>
                <c:pt idx="155">
                  <c:v>-1.2584000000000001E-2</c:v>
                </c:pt>
                <c:pt idx="156">
                  <c:v>-1.2584000000000001E-2</c:v>
                </c:pt>
                <c:pt idx="157">
                  <c:v>-1.2584000000000001E-2</c:v>
                </c:pt>
                <c:pt idx="158">
                  <c:v>-1.2584000000000001E-2</c:v>
                </c:pt>
                <c:pt idx="159">
                  <c:v>-1.2584000000000001E-2</c:v>
                </c:pt>
                <c:pt idx="160">
                  <c:v>-1.2584000000000001E-2</c:v>
                </c:pt>
                <c:pt idx="161">
                  <c:v>-1.2584000000000001E-2</c:v>
                </c:pt>
                <c:pt idx="162">
                  <c:v>-1.2584000000000001E-2</c:v>
                </c:pt>
                <c:pt idx="163">
                  <c:v>-1.2584000000000001E-2</c:v>
                </c:pt>
                <c:pt idx="164">
                  <c:v>-1.2584000000000001E-2</c:v>
                </c:pt>
                <c:pt idx="165">
                  <c:v>-1.2584000000000001E-2</c:v>
                </c:pt>
                <c:pt idx="166">
                  <c:v>-1.2584000000000001E-2</c:v>
                </c:pt>
                <c:pt idx="167">
                  <c:v>-1.2584000000000001E-2</c:v>
                </c:pt>
                <c:pt idx="168">
                  <c:v>-1.2584000000000001E-2</c:v>
                </c:pt>
                <c:pt idx="169">
                  <c:v>-1.2584000000000001E-2</c:v>
                </c:pt>
                <c:pt idx="170">
                  <c:v>-1.2584000000000001E-2</c:v>
                </c:pt>
                <c:pt idx="171">
                  <c:v>-1.2584000000000001E-2</c:v>
                </c:pt>
                <c:pt idx="172">
                  <c:v>-1.2584000000000001E-2</c:v>
                </c:pt>
                <c:pt idx="173">
                  <c:v>-1.2584000000000001E-2</c:v>
                </c:pt>
                <c:pt idx="174">
                  <c:v>-1.2584000000000001E-2</c:v>
                </c:pt>
                <c:pt idx="175">
                  <c:v>-1.2584000000000001E-2</c:v>
                </c:pt>
                <c:pt idx="176">
                  <c:v>-1.2584000000000001E-2</c:v>
                </c:pt>
                <c:pt idx="177">
                  <c:v>-1.2584000000000001E-2</c:v>
                </c:pt>
                <c:pt idx="178">
                  <c:v>-1.2584000000000001E-2</c:v>
                </c:pt>
                <c:pt idx="179">
                  <c:v>-1.2584000000000001E-2</c:v>
                </c:pt>
                <c:pt idx="180">
                  <c:v>-1.2584000000000001E-2</c:v>
                </c:pt>
                <c:pt idx="181">
                  <c:v>-1.2584000000000001E-2</c:v>
                </c:pt>
                <c:pt idx="182">
                  <c:v>-1.2584000000000001E-2</c:v>
                </c:pt>
                <c:pt idx="183">
                  <c:v>-1.2584000000000001E-2</c:v>
                </c:pt>
                <c:pt idx="184">
                  <c:v>-1.2584000000000001E-2</c:v>
                </c:pt>
                <c:pt idx="185">
                  <c:v>-1.2584000000000001E-2</c:v>
                </c:pt>
                <c:pt idx="186">
                  <c:v>-1.2584000000000001E-2</c:v>
                </c:pt>
                <c:pt idx="187">
                  <c:v>-1.2584000000000001E-2</c:v>
                </c:pt>
                <c:pt idx="188">
                  <c:v>-1.2584000000000001E-2</c:v>
                </c:pt>
                <c:pt idx="189">
                  <c:v>-1.2584000000000001E-2</c:v>
                </c:pt>
                <c:pt idx="190">
                  <c:v>-1.2584000000000001E-2</c:v>
                </c:pt>
                <c:pt idx="191">
                  <c:v>-1.2584000000000001E-2</c:v>
                </c:pt>
                <c:pt idx="192">
                  <c:v>-1.2584000000000001E-2</c:v>
                </c:pt>
                <c:pt idx="193">
                  <c:v>-1.2584000000000001E-2</c:v>
                </c:pt>
                <c:pt idx="194">
                  <c:v>-1.2584000000000001E-2</c:v>
                </c:pt>
                <c:pt idx="195">
                  <c:v>-1.2584000000000001E-2</c:v>
                </c:pt>
                <c:pt idx="196">
                  <c:v>-1.2584000000000001E-2</c:v>
                </c:pt>
                <c:pt idx="197">
                  <c:v>-1.2584000000000001E-2</c:v>
                </c:pt>
                <c:pt idx="198">
                  <c:v>-1.2584000000000001E-2</c:v>
                </c:pt>
                <c:pt idx="199">
                  <c:v>-1.2584000000000001E-2</c:v>
                </c:pt>
                <c:pt idx="200">
                  <c:v>-1.2584000000000001E-2</c:v>
                </c:pt>
                <c:pt idx="201">
                  <c:v>-1.2584000000000001E-2</c:v>
                </c:pt>
                <c:pt idx="202">
                  <c:v>-1.2584000000000001E-2</c:v>
                </c:pt>
                <c:pt idx="203">
                  <c:v>-1.2584000000000001E-2</c:v>
                </c:pt>
                <c:pt idx="204">
                  <c:v>-1.2584000000000001E-2</c:v>
                </c:pt>
                <c:pt idx="205">
                  <c:v>-1.2584000000000001E-2</c:v>
                </c:pt>
                <c:pt idx="206">
                  <c:v>-1.3343000000000001E-2</c:v>
                </c:pt>
                <c:pt idx="207">
                  <c:v>-1.50315E-2</c:v>
                </c:pt>
                <c:pt idx="208">
                  <c:v>-1.6923499999999998E-2</c:v>
                </c:pt>
                <c:pt idx="209">
                  <c:v>-1.8837499999999997E-2</c:v>
                </c:pt>
                <c:pt idx="210">
                  <c:v>-2.0806499999999995E-2</c:v>
                </c:pt>
                <c:pt idx="211">
                  <c:v>-2.2780999999999996E-2</c:v>
                </c:pt>
                <c:pt idx="212">
                  <c:v>-2.4573999999999995E-2</c:v>
                </c:pt>
                <c:pt idx="213">
                  <c:v>-2.6179999999999995E-2</c:v>
                </c:pt>
                <c:pt idx="214">
                  <c:v>-2.7681499999999994E-2</c:v>
                </c:pt>
                <c:pt idx="215">
                  <c:v>-2.8412999999999994E-2</c:v>
                </c:pt>
                <c:pt idx="216">
                  <c:v>-2.9105999999999993E-2</c:v>
                </c:pt>
                <c:pt idx="217">
                  <c:v>-2.9798999999999992E-2</c:v>
                </c:pt>
                <c:pt idx="218">
                  <c:v>-2.9798999999999992E-2</c:v>
                </c:pt>
                <c:pt idx="219">
                  <c:v>-2.9798999999999992E-2</c:v>
                </c:pt>
                <c:pt idx="220">
                  <c:v>-2.9798999999999992E-2</c:v>
                </c:pt>
                <c:pt idx="221">
                  <c:v>-3.0519499999999991E-2</c:v>
                </c:pt>
                <c:pt idx="222">
                  <c:v>-3.2048499999999994E-2</c:v>
                </c:pt>
                <c:pt idx="223">
                  <c:v>-3.3665499999999994E-2</c:v>
                </c:pt>
                <c:pt idx="224">
                  <c:v>-3.5188999999999991E-2</c:v>
                </c:pt>
                <c:pt idx="225">
                  <c:v>-3.6596999999999991E-2</c:v>
                </c:pt>
                <c:pt idx="226">
                  <c:v>-3.728999999999999E-2</c:v>
                </c:pt>
                <c:pt idx="227">
                  <c:v>-3.728999999999999E-2</c:v>
                </c:pt>
                <c:pt idx="228">
                  <c:v>-3.728999999999999E-2</c:v>
                </c:pt>
                <c:pt idx="229">
                  <c:v>-3.728999999999999E-2</c:v>
                </c:pt>
                <c:pt idx="230">
                  <c:v>-3.728999999999999E-2</c:v>
                </c:pt>
                <c:pt idx="231">
                  <c:v>-3.728999999999999E-2</c:v>
                </c:pt>
                <c:pt idx="232">
                  <c:v>-3.728999999999999E-2</c:v>
                </c:pt>
                <c:pt idx="233">
                  <c:v>-3.728999999999999E-2</c:v>
                </c:pt>
                <c:pt idx="234">
                  <c:v>-3.728999999999999E-2</c:v>
                </c:pt>
                <c:pt idx="235">
                  <c:v>-3.728999999999999E-2</c:v>
                </c:pt>
                <c:pt idx="236">
                  <c:v>-3.728999999999999E-2</c:v>
                </c:pt>
                <c:pt idx="237">
                  <c:v>-3.728999999999999E-2</c:v>
                </c:pt>
                <c:pt idx="238">
                  <c:v>-3.728999999999999E-2</c:v>
                </c:pt>
                <c:pt idx="239">
                  <c:v>-3.728999999999999E-2</c:v>
                </c:pt>
                <c:pt idx="240">
                  <c:v>-3.728999999999999E-2</c:v>
                </c:pt>
                <c:pt idx="241">
                  <c:v>-3.728999999999999E-2</c:v>
                </c:pt>
                <c:pt idx="242">
                  <c:v>-3.728999999999999E-2</c:v>
                </c:pt>
                <c:pt idx="243">
                  <c:v>-3.728999999999999E-2</c:v>
                </c:pt>
                <c:pt idx="244">
                  <c:v>-3.728999999999999E-2</c:v>
                </c:pt>
                <c:pt idx="245">
                  <c:v>-3.728999999999999E-2</c:v>
                </c:pt>
                <c:pt idx="246">
                  <c:v>-3.728999999999999E-2</c:v>
                </c:pt>
                <c:pt idx="247">
                  <c:v>-3.728999999999999E-2</c:v>
                </c:pt>
                <c:pt idx="248">
                  <c:v>-3.728999999999999E-2</c:v>
                </c:pt>
                <c:pt idx="249">
                  <c:v>-3.728999999999999E-2</c:v>
                </c:pt>
                <c:pt idx="250">
                  <c:v>-3.728999999999999E-2</c:v>
                </c:pt>
                <c:pt idx="251">
                  <c:v>-3.728999999999999E-2</c:v>
                </c:pt>
                <c:pt idx="252">
                  <c:v>-3.728999999999999E-2</c:v>
                </c:pt>
                <c:pt idx="253">
                  <c:v>-3.728999999999999E-2</c:v>
                </c:pt>
                <c:pt idx="254">
                  <c:v>-3.728999999999999E-2</c:v>
                </c:pt>
                <c:pt idx="255">
                  <c:v>-3.728999999999999E-2</c:v>
                </c:pt>
                <c:pt idx="256">
                  <c:v>-3.728999999999999E-2</c:v>
                </c:pt>
                <c:pt idx="257">
                  <c:v>-3.728999999999999E-2</c:v>
                </c:pt>
                <c:pt idx="258">
                  <c:v>-3.728999999999999E-2</c:v>
                </c:pt>
                <c:pt idx="259">
                  <c:v>-3.728999999999999E-2</c:v>
                </c:pt>
                <c:pt idx="260">
                  <c:v>-3.728999999999999E-2</c:v>
                </c:pt>
                <c:pt idx="261">
                  <c:v>-3.728999999999999E-2</c:v>
                </c:pt>
                <c:pt idx="262">
                  <c:v>-3.728999999999999E-2</c:v>
                </c:pt>
                <c:pt idx="263">
                  <c:v>-3.728999999999999E-2</c:v>
                </c:pt>
                <c:pt idx="264">
                  <c:v>-3.728999999999999E-2</c:v>
                </c:pt>
                <c:pt idx="265">
                  <c:v>-3.728999999999999E-2</c:v>
                </c:pt>
                <c:pt idx="266">
                  <c:v>-3.728999999999999E-2</c:v>
                </c:pt>
                <c:pt idx="267">
                  <c:v>-3.728999999999999E-2</c:v>
                </c:pt>
                <c:pt idx="268">
                  <c:v>-3.829649999999999E-2</c:v>
                </c:pt>
                <c:pt idx="269">
                  <c:v>-4.0782499999999992E-2</c:v>
                </c:pt>
                <c:pt idx="270">
                  <c:v>-4.4390499999999992E-2</c:v>
                </c:pt>
                <c:pt idx="271">
                  <c:v>-4.9120499999999997E-2</c:v>
                </c:pt>
                <c:pt idx="272">
                  <c:v>-5.4543499999999995E-2</c:v>
                </c:pt>
                <c:pt idx="273">
                  <c:v>-6.0125999999999992E-2</c:v>
                </c:pt>
                <c:pt idx="274">
                  <c:v>-6.5636999999999987E-2</c:v>
                </c:pt>
                <c:pt idx="275">
                  <c:v>-7.0834499999999981E-2</c:v>
                </c:pt>
                <c:pt idx="276">
                  <c:v>-7.5129999999999975E-2</c:v>
                </c:pt>
                <c:pt idx="277">
                  <c:v>-7.8281499999999976E-2</c:v>
                </c:pt>
                <c:pt idx="278">
                  <c:v>-8.0266999999999977E-2</c:v>
                </c:pt>
                <c:pt idx="279">
                  <c:v>-8.0948999999999979E-2</c:v>
                </c:pt>
                <c:pt idx="280">
                  <c:v>-8.0948999999999979E-2</c:v>
                </c:pt>
                <c:pt idx="281">
                  <c:v>-8.0948999999999979E-2</c:v>
                </c:pt>
                <c:pt idx="282">
                  <c:v>-8.0948999999999979E-2</c:v>
                </c:pt>
                <c:pt idx="283">
                  <c:v>-8.0948999999999979E-2</c:v>
                </c:pt>
                <c:pt idx="284">
                  <c:v>-8.0948999999999979E-2</c:v>
                </c:pt>
                <c:pt idx="285">
                  <c:v>-8.0948999999999979E-2</c:v>
                </c:pt>
                <c:pt idx="286">
                  <c:v>-8.0948999999999979E-2</c:v>
                </c:pt>
                <c:pt idx="287">
                  <c:v>-8.0948999999999979E-2</c:v>
                </c:pt>
                <c:pt idx="288">
                  <c:v>-8.0948999999999979E-2</c:v>
                </c:pt>
                <c:pt idx="289">
                  <c:v>-8.0948999999999979E-2</c:v>
                </c:pt>
                <c:pt idx="290">
                  <c:v>-8.0948999999999979E-2</c:v>
                </c:pt>
                <c:pt idx="291">
                  <c:v>-8.2362499999999977E-2</c:v>
                </c:pt>
                <c:pt idx="292">
                  <c:v>-8.5827499999999973E-2</c:v>
                </c:pt>
                <c:pt idx="293">
                  <c:v>-9.0007499999999976E-2</c:v>
                </c:pt>
                <c:pt idx="294">
                  <c:v>-9.4143499999999977E-2</c:v>
                </c:pt>
                <c:pt idx="295">
                  <c:v>-9.7586499999999979E-2</c:v>
                </c:pt>
                <c:pt idx="296">
                  <c:v>-9.9021999999999985E-2</c:v>
                </c:pt>
                <c:pt idx="297">
                  <c:v>-9.9021999999999985E-2</c:v>
                </c:pt>
                <c:pt idx="298">
                  <c:v>-9.9021999999999985E-2</c:v>
                </c:pt>
                <c:pt idx="299">
                  <c:v>-9.567249999999998E-2</c:v>
                </c:pt>
                <c:pt idx="300">
                  <c:v>-8.8065999999999978E-2</c:v>
                </c:pt>
                <c:pt idx="301">
                  <c:v>-7.8572999999999976E-2</c:v>
                </c:pt>
                <c:pt idx="302">
                  <c:v>-6.7226499999999981E-2</c:v>
                </c:pt>
                <c:pt idx="303">
                  <c:v>-5.465349999999998E-2</c:v>
                </c:pt>
                <c:pt idx="304">
                  <c:v>-4.2047499999999981E-2</c:v>
                </c:pt>
                <c:pt idx="305">
                  <c:v>-3.066799999999998E-2</c:v>
                </c:pt>
                <c:pt idx="306">
                  <c:v>-2.0751499999999982E-2</c:v>
                </c:pt>
                <c:pt idx="307">
                  <c:v>-1.1846999999999984E-2</c:v>
                </c:pt>
                <c:pt idx="308">
                  <c:v>-4.1249999999999863E-3</c:v>
                </c:pt>
                <c:pt idx="309">
                  <c:v>1.9910000000000127E-3</c:v>
                </c:pt>
                <c:pt idx="310">
                  <c:v>4.6090000000000124E-3</c:v>
                </c:pt>
                <c:pt idx="311">
                  <c:v>4.6090000000000124E-3</c:v>
                </c:pt>
                <c:pt idx="312">
                  <c:v>4.6090000000000124E-3</c:v>
                </c:pt>
                <c:pt idx="313">
                  <c:v>4.6090000000000124E-3</c:v>
                </c:pt>
                <c:pt idx="314">
                  <c:v>3.7675000000000126E-3</c:v>
                </c:pt>
                <c:pt idx="315">
                  <c:v>2.2055000000000121E-3</c:v>
                </c:pt>
                <c:pt idx="316">
                  <c:v>1.4850000000000115E-3</c:v>
                </c:pt>
                <c:pt idx="317">
                  <c:v>1.4850000000000115E-3</c:v>
                </c:pt>
                <c:pt idx="318">
                  <c:v>1.4850000000000115E-3</c:v>
                </c:pt>
                <c:pt idx="319">
                  <c:v>1.4850000000000115E-3</c:v>
                </c:pt>
                <c:pt idx="320">
                  <c:v>1.4850000000000115E-3</c:v>
                </c:pt>
                <c:pt idx="321">
                  <c:v>1.4850000000000115E-3</c:v>
                </c:pt>
                <c:pt idx="322">
                  <c:v>1.4850000000000115E-3</c:v>
                </c:pt>
                <c:pt idx="323">
                  <c:v>1.4850000000000115E-3</c:v>
                </c:pt>
                <c:pt idx="324">
                  <c:v>1.4850000000000115E-3</c:v>
                </c:pt>
                <c:pt idx="325">
                  <c:v>1.4850000000000115E-3</c:v>
                </c:pt>
                <c:pt idx="326">
                  <c:v>1.4850000000000115E-3</c:v>
                </c:pt>
                <c:pt idx="327">
                  <c:v>1.4850000000000115E-3</c:v>
                </c:pt>
                <c:pt idx="328">
                  <c:v>5.9400000000001119E-4</c:v>
                </c:pt>
                <c:pt idx="329">
                  <c:v>-1.6279999999999897E-3</c:v>
                </c:pt>
                <c:pt idx="330">
                  <c:v>-4.3559999999999901E-3</c:v>
                </c:pt>
                <c:pt idx="331">
                  <c:v>-7.4304999999999909E-3</c:v>
                </c:pt>
                <c:pt idx="332">
                  <c:v>-1.1082499999999992E-2</c:v>
                </c:pt>
                <c:pt idx="333">
                  <c:v>-1.4745499999999993E-2</c:v>
                </c:pt>
                <c:pt idx="334">
                  <c:v>-1.7401999999999994E-2</c:v>
                </c:pt>
                <c:pt idx="335">
                  <c:v>-1.8369999999999994E-2</c:v>
                </c:pt>
                <c:pt idx="336">
                  <c:v>-1.8369999999999994E-2</c:v>
                </c:pt>
                <c:pt idx="337">
                  <c:v>-1.8369999999999994E-2</c:v>
                </c:pt>
                <c:pt idx="338">
                  <c:v>-1.8369999999999994E-2</c:v>
                </c:pt>
                <c:pt idx="339">
                  <c:v>-1.8369999999999994E-2</c:v>
                </c:pt>
                <c:pt idx="340">
                  <c:v>-1.8369999999999994E-2</c:v>
                </c:pt>
                <c:pt idx="341">
                  <c:v>-1.8369999999999994E-2</c:v>
                </c:pt>
                <c:pt idx="342">
                  <c:v>-1.8369999999999994E-2</c:v>
                </c:pt>
                <c:pt idx="343">
                  <c:v>-1.8369999999999994E-2</c:v>
                </c:pt>
                <c:pt idx="344">
                  <c:v>-1.8369999999999994E-2</c:v>
                </c:pt>
                <c:pt idx="345">
                  <c:v>-1.8369999999999994E-2</c:v>
                </c:pt>
                <c:pt idx="346">
                  <c:v>-1.8369999999999994E-2</c:v>
                </c:pt>
                <c:pt idx="347">
                  <c:v>-1.8369999999999994E-2</c:v>
                </c:pt>
                <c:pt idx="348">
                  <c:v>-1.8369999999999994E-2</c:v>
                </c:pt>
                <c:pt idx="349">
                  <c:v>-1.8369999999999994E-2</c:v>
                </c:pt>
                <c:pt idx="350">
                  <c:v>-1.9112499999999994E-2</c:v>
                </c:pt>
                <c:pt idx="351">
                  <c:v>-1.9854999999999994E-2</c:v>
                </c:pt>
                <c:pt idx="352">
                  <c:v>-1.9854999999999994E-2</c:v>
                </c:pt>
                <c:pt idx="353">
                  <c:v>-1.9854999999999994E-2</c:v>
                </c:pt>
                <c:pt idx="354">
                  <c:v>-1.9854999999999994E-2</c:v>
                </c:pt>
                <c:pt idx="355">
                  <c:v>-1.9854999999999994E-2</c:v>
                </c:pt>
                <c:pt idx="356">
                  <c:v>-1.9854999999999994E-2</c:v>
                </c:pt>
                <c:pt idx="357">
                  <c:v>-1.9854999999999994E-2</c:v>
                </c:pt>
                <c:pt idx="358">
                  <c:v>-1.9854999999999994E-2</c:v>
                </c:pt>
                <c:pt idx="359">
                  <c:v>-1.9854999999999994E-2</c:v>
                </c:pt>
                <c:pt idx="360">
                  <c:v>-1.9854999999999994E-2</c:v>
                </c:pt>
                <c:pt idx="361">
                  <c:v>-1.9854999999999994E-2</c:v>
                </c:pt>
                <c:pt idx="362">
                  <c:v>-1.9854999999999994E-2</c:v>
                </c:pt>
                <c:pt idx="363">
                  <c:v>-1.9854999999999994E-2</c:v>
                </c:pt>
                <c:pt idx="364">
                  <c:v>-1.9854999999999994E-2</c:v>
                </c:pt>
                <c:pt idx="365">
                  <c:v>-2.0624999999999994E-2</c:v>
                </c:pt>
                <c:pt idx="366">
                  <c:v>-2.2269499999999994E-2</c:v>
                </c:pt>
                <c:pt idx="367">
                  <c:v>-2.4133999999999996E-2</c:v>
                </c:pt>
                <c:pt idx="368">
                  <c:v>-2.6344999999999997E-2</c:v>
                </c:pt>
                <c:pt idx="369">
                  <c:v>-2.8951999999999995E-2</c:v>
                </c:pt>
                <c:pt idx="370">
                  <c:v>-3.1762499999999992E-2</c:v>
                </c:pt>
                <c:pt idx="371">
                  <c:v>-3.468849999999999E-2</c:v>
                </c:pt>
                <c:pt idx="372">
                  <c:v>-3.7465999999999992E-2</c:v>
                </c:pt>
                <c:pt idx="373">
                  <c:v>-3.9858499999999991E-2</c:v>
                </c:pt>
                <c:pt idx="374">
                  <c:v>-4.195949999999999E-2</c:v>
                </c:pt>
                <c:pt idx="375">
                  <c:v>-4.3724999999999993E-2</c:v>
                </c:pt>
                <c:pt idx="376">
                  <c:v>-4.5209999999999993E-2</c:v>
                </c:pt>
                <c:pt idx="377">
                  <c:v>-4.5913999999999996E-2</c:v>
                </c:pt>
                <c:pt idx="378">
                  <c:v>-4.5913999999999996E-2</c:v>
                </c:pt>
                <c:pt idx="379">
                  <c:v>-4.5913999999999996E-2</c:v>
                </c:pt>
                <c:pt idx="380">
                  <c:v>-4.5913999999999996E-2</c:v>
                </c:pt>
                <c:pt idx="381">
                  <c:v>-4.5913999999999996E-2</c:v>
                </c:pt>
                <c:pt idx="382">
                  <c:v>-4.5913999999999996E-2</c:v>
                </c:pt>
                <c:pt idx="383">
                  <c:v>-4.5913999999999996E-2</c:v>
                </c:pt>
                <c:pt idx="384">
                  <c:v>-4.5913999999999996E-2</c:v>
                </c:pt>
                <c:pt idx="385">
                  <c:v>-4.5913999999999996E-2</c:v>
                </c:pt>
                <c:pt idx="386">
                  <c:v>-4.5913999999999996E-2</c:v>
                </c:pt>
                <c:pt idx="387">
                  <c:v>-4.5913999999999996E-2</c:v>
                </c:pt>
                <c:pt idx="388">
                  <c:v>-4.5913999999999996E-2</c:v>
                </c:pt>
                <c:pt idx="389">
                  <c:v>-4.5913999999999996E-2</c:v>
                </c:pt>
                <c:pt idx="390">
                  <c:v>-4.5913999999999996E-2</c:v>
                </c:pt>
                <c:pt idx="391">
                  <c:v>-4.5913999999999996E-2</c:v>
                </c:pt>
                <c:pt idx="392">
                  <c:v>-4.5913999999999996E-2</c:v>
                </c:pt>
                <c:pt idx="393">
                  <c:v>-4.5913999999999996E-2</c:v>
                </c:pt>
                <c:pt idx="394">
                  <c:v>-4.5913999999999996E-2</c:v>
                </c:pt>
                <c:pt idx="395">
                  <c:v>-4.5913999999999996E-2</c:v>
                </c:pt>
                <c:pt idx="396">
                  <c:v>-4.5913999999999996E-2</c:v>
                </c:pt>
                <c:pt idx="397">
                  <c:v>-4.5913999999999996E-2</c:v>
                </c:pt>
                <c:pt idx="398">
                  <c:v>-4.5913999999999996E-2</c:v>
                </c:pt>
                <c:pt idx="399">
                  <c:v>-4.5913999999999996E-2</c:v>
                </c:pt>
                <c:pt idx="400">
                  <c:v>-4.5913999999999996E-2</c:v>
                </c:pt>
                <c:pt idx="401">
                  <c:v>-4.6711499999999996E-2</c:v>
                </c:pt>
                <c:pt idx="402">
                  <c:v>-4.8432999999999997E-2</c:v>
                </c:pt>
                <c:pt idx="403">
                  <c:v>-5.0159999999999996E-2</c:v>
                </c:pt>
                <c:pt idx="404">
                  <c:v>-5.0962999999999994E-2</c:v>
                </c:pt>
                <c:pt idx="405">
                  <c:v>-5.0962999999999994E-2</c:v>
                </c:pt>
                <c:pt idx="406">
                  <c:v>-5.0962999999999994E-2</c:v>
                </c:pt>
                <c:pt idx="407">
                  <c:v>-5.0962999999999994E-2</c:v>
                </c:pt>
                <c:pt idx="408">
                  <c:v>-5.0962999999999994E-2</c:v>
                </c:pt>
                <c:pt idx="409">
                  <c:v>-5.0962999999999994E-2</c:v>
                </c:pt>
                <c:pt idx="410">
                  <c:v>-5.0962999999999994E-2</c:v>
                </c:pt>
                <c:pt idx="411">
                  <c:v>-5.0962999999999994E-2</c:v>
                </c:pt>
                <c:pt idx="412">
                  <c:v>-5.0962999999999994E-2</c:v>
                </c:pt>
                <c:pt idx="413">
                  <c:v>-5.0962999999999994E-2</c:v>
                </c:pt>
                <c:pt idx="414">
                  <c:v>-5.0962999999999994E-2</c:v>
                </c:pt>
                <c:pt idx="415">
                  <c:v>-5.0962999999999994E-2</c:v>
                </c:pt>
                <c:pt idx="416">
                  <c:v>-5.0962999999999994E-2</c:v>
                </c:pt>
                <c:pt idx="417">
                  <c:v>-5.0962999999999994E-2</c:v>
                </c:pt>
                <c:pt idx="418">
                  <c:v>-5.0962999999999994E-2</c:v>
                </c:pt>
                <c:pt idx="419">
                  <c:v>-5.0962999999999994E-2</c:v>
                </c:pt>
                <c:pt idx="420">
                  <c:v>-5.0962999999999994E-2</c:v>
                </c:pt>
                <c:pt idx="421">
                  <c:v>-5.0962999999999994E-2</c:v>
                </c:pt>
                <c:pt idx="422">
                  <c:v>-5.0962999999999994E-2</c:v>
                </c:pt>
                <c:pt idx="423">
                  <c:v>-5.0962999999999994E-2</c:v>
                </c:pt>
                <c:pt idx="424">
                  <c:v>-5.0962999999999994E-2</c:v>
                </c:pt>
                <c:pt idx="425">
                  <c:v>-5.0962999999999994E-2</c:v>
                </c:pt>
                <c:pt idx="426">
                  <c:v>-5.0962999999999994E-2</c:v>
                </c:pt>
                <c:pt idx="427">
                  <c:v>-5.0962999999999994E-2</c:v>
                </c:pt>
                <c:pt idx="428">
                  <c:v>-5.0962999999999994E-2</c:v>
                </c:pt>
                <c:pt idx="429">
                  <c:v>-5.0962999999999994E-2</c:v>
                </c:pt>
                <c:pt idx="430">
                  <c:v>-5.0962999999999994E-2</c:v>
                </c:pt>
                <c:pt idx="431">
                  <c:v>-5.0962999999999994E-2</c:v>
                </c:pt>
                <c:pt idx="432">
                  <c:v>-5.0962999999999994E-2</c:v>
                </c:pt>
                <c:pt idx="433">
                  <c:v>-5.0962999999999994E-2</c:v>
                </c:pt>
                <c:pt idx="434">
                  <c:v>-5.0962999999999994E-2</c:v>
                </c:pt>
                <c:pt idx="435">
                  <c:v>-5.0962999999999994E-2</c:v>
                </c:pt>
                <c:pt idx="436">
                  <c:v>-5.0962999999999994E-2</c:v>
                </c:pt>
                <c:pt idx="437">
                  <c:v>-5.0962999999999994E-2</c:v>
                </c:pt>
                <c:pt idx="438">
                  <c:v>-5.0962999999999994E-2</c:v>
                </c:pt>
                <c:pt idx="439">
                  <c:v>-5.0962999999999994E-2</c:v>
                </c:pt>
                <c:pt idx="440">
                  <c:v>-5.0962999999999994E-2</c:v>
                </c:pt>
                <c:pt idx="441">
                  <c:v>-5.0962999999999994E-2</c:v>
                </c:pt>
                <c:pt idx="442">
                  <c:v>-5.0962999999999994E-2</c:v>
                </c:pt>
                <c:pt idx="443">
                  <c:v>-5.0962999999999994E-2</c:v>
                </c:pt>
                <c:pt idx="444">
                  <c:v>-5.0962999999999994E-2</c:v>
                </c:pt>
                <c:pt idx="445">
                  <c:v>-5.1677999999999995E-2</c:v>
                </c:pt>
                <c:pt idx="446">
                  <c:v>-5.3498499999999997E-2</c:v>
                </c:pt>
                <c:pt idx="447">
                  <c:v>-5.5725999999999998E-2</c:v>
                </c:pt>
                <c:pt idx="448">
                  <c:v>-5.79205E-2</c:v>
                </c:pt>
                <c:pt idx="449">
                  <c:v>-6.0065500000000001E-2</c:v>
                </c:pt>
                <c:pt idx="450">
                  <c:v>-6.2012499999999998E-2</c:v>
                </c:pt>
                <c:pt idx="451">
                  <c:v>-6.3629499999999992E-2</c:v>
                </c:pt>
                <c:pt idx="452">
                  <c:v>-6.5185999999999994E-2</c:v>
                </c:pt>
                <c:pt idx="453">
                  <c:v>-6.6907499999999995E-2</c:v>
                </c:pt>
                <c:pt idx="454">
                  <c:v>-6.8628999999999996E-2</c:v>
                </c:pt>
                <c:pt idx="455">
                  <c:v>-7.039999999999999E-2</c:v>
                </c:pt>
                <c:pt idx="456">
                  <c:v>-7.2748499999999994E-2</c:v>
                </c:pt>
                <c:pt idx="457">
                  <c:v>-7.5388499999999997E-2</c:v>
                </c:pt>
                <c:pt idx="458">
                  <c:v>-7.7841499999999994E-2</c:v>
                </c:pt>
                <c:pt idx="459">
                  <c:v>-7.9980999999999997E-2</c:v>
                </c:pt>
                <c:pt idx="460">
                  <c:v>-8.1658499999999995E-2</c:v>
                </c:pt>
                <c:pt idx="461">
                  <c:v>-8.2400999999999988E-2</c:v>
                </c:pt>
                <c:pt idx="462">
                  <c:v>-8.2400999999999988E-2</c:v>
                </c:pt>
                <c:pt idx="463">
                  <c:v>-8.2400999999999988E-2</c:v>
                </c:pt>
                <c:pt idx="464">
                  <c:v>-8.2400999999999988E-2</c:v>
                </c:pt>
                <c:pt idx="465">
                  <c:v>-8.2400999999999988E-2</c:v>
                </c:pt>
                <c:pt idx="466">
                  <c:v>-8.2400999999999988E-2</c:v>
                </c:pt>
                <c:pt idx="467">
                  <c:v>-8.2400999999999988E-2</c:v>
                </c:pt>
                <c:pt idx="468">
                  <c:v>-8.2400999999999988E-2</c:v>
                </c:pt>
                <c:pt idx="469">
                  <c:v>-8.2400999999999988E-2</c:v>
                </c:pt>
                <c:pt idx="470">
                  <c:v>-8.2400999999999988E-2</c:v>
                </c:pt>
                <c:pt idx="471">
                  <c:v>-8.2400999999999988E-2</c:v>
                </c:pt>
                <c:pt idx="472">
                  <c:v>-8.2400999999999988E-2</c:v>
                </c:pt>
                <c:pt idx="473">
                  <c:v>-8.2400999999999988E-2</c:v>
                </c:pt>
                <c:pt idx="474">
                  <c:v>-8.2400999999999988E-2</c:v>
                </c:pt>
                <c:pt idx="475">
                  <c:v>-8.2400999999999988E-2</c:v>
                </c:pt>
                <c:pt idx="476">
                  <c:v>-8.2400999999999988E-2</c:v>
                </c:pt>
                <c:pt idx="477">
                  <c:v>-8.2400999999999988E-2</c:v>
                </c:pt>
                <c:pt idx="478">
                  <c:v>-8.2400999999999988E-2</c:v>
                </c:pt>
                <c:pt idx="479">
                  <c:v>-8.2400999999999988E-2</c:v>
                </c:pt>
                <c:pt idx="480">
                  <c:v>-8.2400999999999988E-2</c:v>
                </c:pt>
                <c:pt idx="481">
                  <c:v>-8.2400999999999988E-2</c:v>
                </c:pt>
                <c:pt idx="482">
                  <c:v>-8.2400999999999988E-2</c:v>
                </c:pt>
                <c:pt idx="483">
                  <c:v>-8.2400999999999988E-2</c:v>
                </c:pt>
                <c:pt idx="484">
                  <c:v>-8.2400999999999988E-2</c:v>
                </c:pt>
                <c:pt idx="485">
                  <c:v>-8.2400999999999988E-2</c:v>
                </c:pt>
                <c:pt idx="486">
                  <c:v>-8.2400999999999988E-2</c:v>
                </c:pt>
                <c:pt idx="487">
                  <c:v>-8.2400999999999988E-2</c:v>
                </c:pt>
                <c:pt idx="488">
                  <c:v>-8.2400999999999988E-2</c:v>
                </c:pt>
                <c:pt idx="489">
                  <c:v>-8.2400999999999988E-2</c:v>
                </c:pt>
                <c:pt idx="490">
                  <c:v>-8.2400999999999988E-2</c:v>
                </c:pt>
                <c:pt idx="491">
                  <c:v>-8.2400999999999988E-2</c:v>
                </c:pt>
                <c:pt idx="492">
                  <c:v>-8.2400999999999988E-2</c:v>
                </c:pt>
                <c:pt idx="493">
                  <c:v>-8.2400999999999988E-2</c:v>
                </c:pt>
                <c:pt idx="494">
                  <c:v>-8.2400999999999988E-2</c:v>
                </c:pt>
                <c:pt idx="495">
                  <c:v>-8.2400999999999988E-2</c:v>
                </c:pt>
                <c:pt idx="496">
                  <c:v>-8.2400999999999988E-2</c:v>
                </c:pt>
                <c:pt idx="497">
                  <c:v>-8.2400999999999988E-2</c:v>
                </c:pt>
                <c:pt idx="498">
                  <c:v>-8.2400999999999988E-2</c:v>
                </c:pt>
                <c:pt idx="499">
                  <c:v>-8.2400999999999988E-2</c:v>
                </c:pt>
                <c:pt idx="500">
                  <c:v>-8.2400999999999988E-2</c:v>
                </c:pt>
                <c:pt idx="501">
                  <c:v>-8.2400999999999988E-2</c:v>
                </c:pt>
                <c:pt idx="502">
                  <c:v>-8.2400999999999988E-2</c:v>
                </c:pt>
                <c:pt idx="503">
                  <c:v>-8.2400999999999988E-2</c:v>
                </c:pt>
                <c:pt idx="504">
                  <c:v>-8.2400999999999988E-2</c:v>
                </c:pt>
                <c:pt idx="505">
                  <c:v>-8.2400999999999988E-2</c:v>
                </c:pt>
                <c:pt idx="506">
                  <c:v>-8.2400999999999988E-2</c:v>
                </c:pt>
                <c:pt idx="507">
                  <c:v>-8.2400999999999988E-2</c:v>
                </c:pt>
                <c:pt idx="508">
                  <c:v>-8.2400999999999988E-2</c:v>
                </c:pt>
                <c:pt idx="509">
                  <c:v>-8.2400999999999988E-2</c:v>
                </c:pt>
                <c:pt idx="510">
                  <c:v>-8.2400999999999988E-2</c:v>
                </c:pt>
                <c:pt idx="511">
                  <c:v>-8.2400999999999988E-2</c:v>
                </c:pt>
                <c:pt idx="512">
                  <c:v>-8.2400999999999988E-2</c:v>
                </c:pt>
                <c:pt idx="513">
                  <c:v>-8.2400999999999988E-2</c:v>
                </c:pt>
                <c:pt idx="514">
                  <c:v>-8.2400999999999988E-2</c:v>
                </c:pt>
                <c:pt idx="515">
                  <c:v>-8.2400999999999988E-2</c:v>
                </c:pt>
                <c:pt idx="516">
                  <c:v>-8.2400999999999988E-2</c:v>
                </c:pt>
                <c:pt idx="517">
                  <c:v>-8.2400999999999988E-2</c:v>
                </c:pt>
                <c:pt idx="518">
                  <c:v>-8.2400999999999988E-2</c:v>
                </c:pt>
                <c:pt idx="519">
                  <c:v>-8.2400999999999988E-2</c:v>
                </c:pt>
                <c:pt idx="520">
                  <c:v>-8.2400999999999988E-2</c:v>
                </c:pt>
                <c:pt idx="521">
                  <c:v>-8.2400999999999988E-2</c:v>
                </c:pt>
                <c:pt idx="522">
                  <c:v>-8.2400999999999988E-2</c:v>
                </c:pt>
                <c:pt idx="523">
                  <c:v>-8.2400999999999988E-2</c:v>
                </c:pt>
                <c:pt idx="524">
                  <c:v>-8.2400999999999988E-2</c:v>
                </c:pt>
                <c:pt idx="525">
                  <c:v>-8.2400999999999988E-2</c:v>
                </c:pt>
                <c:pt idx="526">
                  <c:v>-8.2400999999999988E-2</c:v>
                </c:pt>
                <c:pt idx="527">
                  <c:v>-8.2400999999999988E-2</c:v>
                </c:pt>
                <c:pt idx="528">
                  <c:v>-8.2400999999999988E-2</c:v>
                </c:pt>
                <c:pt idx="529">
                  <c:v>-8.2400999999999988E-2</c:v>
                </c:pt>
                <c:pt idx="530">
                  <c:v>-8.2400999999999988E-2</c:v>
                </c:pt>
                <c:pt idx="531">
                  <c:v>-8.2400999999999988E-2</c:v>
                </c:pt>
                <c:pt idx="532">
                  <c:v>-8.2400999999999988E-2</c:v>
                </c:pt>
                <c:pt idx="533">
                  <c:v>-8.2400999999999988E-2</c:v>
                </c:pt>
                <c:pt idx="534">
                  <c:v>-8.2400999999999988E-2</c:v>
                </c:pt>
                <c:pt idx="535">
                  <c:v>-8.2400999999999988E-2</c:v>
                </c:pt>
                <c:pt idx="536">
                  <c:v>-8.2400999999999988E-2</c:v>
                </c:pt>
                <c:pt idx="537">
                  <c:v>-8.2400999999999988E-2</c:v>
                </c:pt>
                <c:pt idx="538">
                  <c:v>-8.2400999999999988E-2</c:v>
                </c:pt>
                <c:pt idx="539">
                  <c:v>-8.2400999999999988E-2</c:v>
                </c:pt>
                <c:pt idx="540">
                  <c:v>-8.2400999999999988E-2</c:v>
                </c:pt>
                <c:pt idx="541">
                  <c:v>-8.2400999999999988E-2</c:v>
                </c:pt>
                <c:pt idx="542">
                  <c:v>-8.2400999999999988E-2</c:v>
                </c:pt>
                <c:pt idx="543">
                  <c:v>-8.3258999999999986E-2</c:v>
                </c:pt>
                <c:pt idx="544">
                  <c:v>-8.5315999999999989E-2</c:v>
                </c:pt>
                <c:pt idx="545">
                  <c:v>-8.8137499999999994E-2</c:v>
                </c:pt>
                <c:pt idx="546">
                  <c:v>-9.1767499999999988E-2</c:v>
                </c:pt>
                <c:pt idx="547">
                  <c:v>-9.6106999999999984E-2</c:v>
                </c:pt>
                <c:pt idx="548">
                  <c:v>-0.10101849999999998</c:v>
                </c:pt>
                <c:pt idx="549">
                  <c:v>-0.10639749999999998</c:v>
                </c:pt>
                <c:pt idx="550">
                  <c:v>-0.11215049999999997</c:v>
                </c:pt>
                <c:pt idx="551">
                  <c:v>-0.11824999999999997</c:v>
                </c:pt>
                <c:pt idx="552">
                  <c:v>-0.12476199999999997</c:v>
                </c:pt>
                <c:pt idx="553">
                  <c:v>-0.13163699999999998</c:v>
                </c:pt>
                <c:pt idx="554">
                  <c:v>-0.13895749999999998</c:v>
                </c:pt>
                <c:pt idx="555">
                  <c:v>-0.14684449999999999</c:v>
                </c:pt>
                <c:pt idx="556">
                  <c:v>-0.15535299999999999</c:v>
                </c:pt>
                <c:pt idx="557">
                  <c:v>-0.16457649999999999</c:v>
                </c:pt>
                <c:pt idx="558">
                  <c:v>-0.17465249999999999</c:v>
                </c:pt>
                <c:pt idx="559">
                  <c:v>-0.18562499999999998</c:v>
                </c:pt>
                <c:pt idx="560">
                  <c:v>-0.19746649999999999</c:v>
                </c:pt>
                <c:pt idx="561">
                  <c:v>-0.21029249999999999</c:v>
                </c:pt>
                <c:pt idx="562">
                  <c:v>-0.22412499999999999</c:v>
                </c:pt>
                <c:pt idx="563">
                  <c:v>-0.23895849999999999</c:v>
                </c:pt>
                <c:pt idx="564">
                  <c:v>-0.25479849999999998</c:v>
                </c:pt>
                <c:pt idx="565">
                  <c:v>-0.271623</c:v>
                </c:pt>
                <c:pt idx="566">
                  <c:v>-0.28939350000000003</c:v>
                </c:pt>
                <c:pt idx="567">
                  <c:v>-0.30808800000000003</c:v>
                </c:pt>
                <c:pt idx="568">
                  <c:v>-0.32761850000000003</c:v>
                </c:pt>
                <c:pt idx="569">
                  <c:v>-0.34784750000000003</c:v>
                </c:pt>
                <c:pt idx="570">
                  <c:v>-0.36864850000000005</c:v>
                </c:pt>
                <c:pt idx="571">
                  <c:v>-0.38984550000000007</c:v>
                </c:pt>
                <c:pt idx="572">
                  <c:v>-0.41129550000000009</c:v>
                </c:pt>
                <c:pt idx="573">
                  <c:v>-0.43292700000000012</c:v>
                </c:pt>
                <c:pt idx="574">
                  <c:v>-0.45475100000000013</c:v>
                </c:pt>
                <c:pt idx="575">
                  <c:v>-0.47676750000000012</c:v>
                </c:pt>
                <c:pt idx="576">
                  <c:v>-0.49892150000000013</c:v>
                </c:pt>
                <c:pt idx="577">
                  <c:v>-0.52121300000000015</c:v>
                </c:pt>
                <c:pt idx="578">
                  <c:v>-0.54374100000000014</c:v>
                </c:pt>
                <c:pt idx="579">
                  <c:v>-0.56667600000000018</c:v>
                </c:pt>
                <c:pt idx="580">
                  <c:v>-0.59003450000000013</c:v>
                </c:pt>
                <c:pt idx="581">
                  <c:v>-0.61373400000000011</c:v>
                </c:pt>
                <c:pt idx="582">
                  <c:v>-0.63770300000000013</c:v>
                </c:pt>
                <c:pt idx="583">
                  <c:v>-0.66198550000000012</c:v>
                </c:pt>
                <c:pt idx="584">
                  <c:v>-0.68660350000000014</c:v>
                </c:pt>
                <c:pt idx="585">
                  <c:v>-0.71143600000000018</c:v>
                </c:pt>
                <c:pt idx="586">
                  <c:v>-0.73651050000000018</c:v>
                </c:pt>
                <c:pt idx="587">
                  <c:v>-0.76178300000000021</c:v>
                </c:pt>
                <c:pt idx="588">
                  <c:v>-0.78708850000000019</c:v>
                </c:pt>
                <c:pt idx="589">
                  <c:v>-0.81233350000000015</c:v>
                </c:pt>
                <c:pt idx="590">
                  <c:v>-0.83749600000000013</c:v>
                </c:pt>
                <c:pt idx="591">
                  <c:v>-0.86244950000000009</c:v>
                </c:pt>
                <c:pt idx="592">
                  <c:v>-0.88708950000000009</c:v>
                </c:pt>
                <c:pt idx="593">
                  <c:v>-0.91147650000000013</c:v>
                </c:pt>
                <c:pt idx="594">
                  <c:v>-0.93561050000000012</c:v>
                </c:pt>
                <c:pt idx="595">
                  <c:v>-0.95957400000000015</c:v>
                </c:pt>
                <c:pt idx="596">
                  <c:v>-0.9834385000000001</c:v>
                </c:pt>
                <c:pt idx="597">
                  <c:v>-1.0072205000000001</c:v>
                </c:pt>
                <c:pt idx="598">
                  <c:v>-1.0310685000000002</c:v>
                </c:pt>
                <c:pt idx="599">
                  <c:v>-1.0550650000000001</c:v>
                </c:pt>
                <c:pt idx="600">
                  <c:v>-1.0793035000000002</c:v>
                </c:pt>
                <c:pt idx="601">
                  <c:v>-1.1037015000000001</c:v>
                </c:pt>
                <c:pt idx="602">
                  <c:v>-1.1281490000000001</c:v>
                </c:pt>
                <c:pt idx="603">
                  <c:v>-1.1526515000000002</c:v>
                </c:pt>
                <c:pt idx="604">
                  <c:v>-1.1770495000000001</c:v>
                </c:pt>
                <c:pt idx="605">
                  <c:v>-1.2012275000000001</c:v>
                </c:pt>
                <c:pt idx="606">
                  <c:v>-1.2253010000000002</c:v>
                </c:pt>
                <c:pt idx="607">
                  <c:v>-1.2494185000000002</c:v>
                </c:pt>
                <c:pt idx="608">
                  <c:v>-1.2735470000000002</c:v>
                </c:pt>
                <c:pt idx="609">
                  <c:v>-1.2976370000000002</c:v>
                </c:pt>
                <c:pt idx="610">
                  <c:v>-1.3217380000000001</c:v>
                </c:pt>
                <c:pt idx="611">
                  <c:v>-1.3458665000000001</c:v>
                </c:pt>
                <c:pt idx="612">
                  <c:v>-1.3700115000000002</c:v>
                </c:pt>
                <c:pt idx="613">
                  <c:v>-1.3942005000000002</c:v>
                </c:pt>
                <c:pt idx="614">
                  <c:v>-1.4184335000000001</c:v>
                </c:pt>
                <c:pt idx="615">
                  <c:v>-1.442617</c:v>
                </c:pt>
                <c:pt idx="616">
                  <c:v>-1.4666190000000001</c:v>
                </c:pt>
                <c:pt idx="617">
                  <c:v>-1.4903625</c:v>
                </c:pt>
                <c:pt idx="618">
                  <c:v>-1.5138145000000001</c:v>
                </c:pt>
                <c:pt idx="619">
                  <c:v>-1.5370575</c:v>
                </c:pt>
                <c:pt idx="620">
                  <c:v>-1.5601024999999999</c:v>
                </c:pt>
                <c:pt idx="621">
                  <c:v>-1.5829385</c:v>
                </c:pt>
                <c:pt idx="622">
                  <c:v>-1.605472</c:v>
                </c:pt>
                <c:pt idx="623">
                  <c:v>-1.6276865</c:v>
                </c:pt>
                <c:pt idx="624">
                  <c:v>-1.64967</c:v>
                </c:pt>
                <c:pt idx="625">
                  <c:v>-1.6713179999999999</c:v>
                </c:pt>
                <c:pt idx="626">
                  <c:v>-1.6926579999999998</c:v>
                </c:pt>
                <c:pt idx="627">
                  <c:v>-1.7137284999999998</c:v>
                </c:pt>
                <c:pt idx="628">
                  <c:v>-1.7344469999999998</c:v>
                </c:pt>
                <c:pt idx="629">
                  <c:v>-1.7547199999999998</c:v>
                </c:pt>
                <c:pt idx="630">
                  <c:v>-1.7744099999999998</c:v>
                </c:pt>
                <c:pt idx="631">
                  <c:v>-1.7935609999999997</c:v>
                </c:pt>
                <c:pt idx="632">
                  <c:v>-1.8122554999999998</c:v>
                </c:pt>
                <c:pt idx="633">
                  <c:v>-1.8304659999999997</c:v>
                </c:pt>
                <c:pt idx="634">
                  <c:v>-1.8481979999999998</c:v>
                </c:pt>
                <c:pt idx="635">
                  <c:v>-1.8655339999999998</c:v>
                </c:pt>
                <c:pt idx="636">
                  <c:v>-1.8823969999999999</c:v>
                </c:pt>
                <c:pt idx="637">
                  <c:v>-1.8986274999999999</c:v>
                </c:pt>
                <c:pt idx="638">
                  <c:v>-1.9142804999999998</c:v>
                </c:pt>
                <c:pt idx="639">
                  <c:v>-1.9294109999999998</c:v>
                </c:pt>
                <c:pt idx="640">
                  <c:v>-1.9439969999999998</c:v>
                </c:pt>
                <c:pt idx="641">
                  <c:v>-1.9580109999999997</c:v>
                </c:pt>
                <c:pt idx="642">
                  <c:v>-1.9714694999999998</c:v>
                </c:pt>
                <c:pt idx="643">
                  <c:v>-1.9842294999999999</c:v>
                </c:pt>
                <c:pt idx="644">
                  <c:v>-1.9961644999999999</c:v>
                </c:pt>
                <c:pt idx="645">
                  <c:v>-2.0073624999999997</c:v>
                </c:pt>
                <c:pt idx="646">
                  <c:v>-2.0178674999999999</c:v>
                </c:pt>
                <c:pt idx="647">
                  <c:v>-2.0277620000000001</c:v>
                </c:pt>
                <c:pt idx="648">
                  <c:v>-2.0371505000000001</c:v>
                </c:pt>
                <c:pt idx="649">
                  <c:v>-2.046033</c:v>
                </c:pt>
                <c:pt idx="650">
                  <c:v>-2.05436</c:v>
                </c:pt>
                <c:pt idx="651">
                  <c:v>-2.0621700000000001</c:v>
                </c:pt>
                <c:pt idx="652">
                  <c:v>-2.0695619999999999</c:v>
                </c:pt>
                <c:pt idx="653">
                  <c:v>-2.0764644999999997</c:v>
                </c:pt>
                <c:pt idx="654">
                  <c:v>-2.0828554999999995</c:v>
                </c:pt>
                <c:pt idx="655">
                  <c:v>-2.0887679999999995</c:v>
                </c:pt>
                <c:pt idx="656">
                  <c:v>-2.0941634999999996</c:v>
                </c:pt>
                <c:pt idx="657">
                  <c:v>-2.0989759999999995</c:v>
                </c:pt>
                <c:pt idx="658">
                  <c:v>-2.1031834999999997</c:v>
                </c:pt>
                <c:pt idx="659">
                  <c:v>-2.1068684999999996</c:v>
                </c:pt>
                <c:pt idx="660">
                  <c:v>-2.1101629999999996</c:v>
                </c:pt>
                <c:pt idx="661">
                  <c:v>-2.1131824999999997</c:v>
                </c:pt>
                <c:pt idx="662">
                  <c:v>-2.1159654999999997</c:v>
                </c:pt>
                <c:pt idx="663">
                  <c:v>-2.1185944999999999</c:v>
                </c:pt>
                <c:pt idx="664">
                  <c:v>-2.1211245000000001</c:v>
                </c:pt>
                <c:pt idx="665">
                  <c:v>-2.1234454999999999</c:v>
                </c:pt>
                <c:pt idx="666">
                  <c:v>-2.1255299999999999</c:v>
                </c:pt>
                <c:pt idx="667">
                  <c:v>-2.1274440000000001</c:v>
                </c:pt>
                <c:pt idx="668">
                  <c:v>-2.1290610000000001</c:v>
                </c:pt>
                <c:pt idx="669">
                  <c:v>-2.1297649999999999</c:v>
                </c:pt>
                <c:pt idx="670">
                  <c:v>-2.1297649999999999</c:v>
                </c:pt>
                <c:pt idx="671">
                  <c:v>-2.1297649999999999</c:v>
                </c:pt>
                <c:pt idx="672">
                  <c:v>-2.1297649999999999</c:v>
                </c:pt>
                <c:pt idx="673">
                  <c:v>-2.1297649999999999</c:v>
                </c:pt>
                <c:pt idx="674">
                  <c:v>-2.1297649999999999</c:v>
                </c:pt>
                <c:pt idx="675">
                  <c:v>-2.1297649999999999</c:v>
                </c:pt>
                <c:pt idx="676">
                  <c:v>-2.1297649999999999</c:v>
                </c:pt>
                <c:pt idx="677">
                  <c:v>-2.1297649999999999</c:v>
                </c:pt>
                <c:pt idx="678">
                  <c:v>-2.1297649999999999</c:v>
                </c:pt>
                <c:pt idx="679">
                  <c:v>-2.1297649999999999</c:v>
                </c:pt>
                <c:pt idx="680">
                  <c:v>-2.1297649999999999</c:v>
                </c:pt>
                <c:pt idx="681">
                  <c:v>-2.1297649999999999</c:v>
                </c:pt>
                <c:pt idx="682">
                  <c:v>-2.1297649999999999</c:v>
                </c:pt>
                <c:pt idx="683">
                  <c:v>-2.1297649999999999</c:v>
                </c:pt>
                <c:pt idx="684">
                  <c:v>-2.1297649999999999</c:v>
                </c:pt>
                <c:pt idx="685">
                  <c:v>-2.1297649999999999</c:v>
                </c:pt>
                <c:pt idx="686">
                  <c:v>-2.1297649999999999</c:v>
                </c:pt>
                <c:pt idx="687">
                  <c:v>-2.1297649999999999</c:v>
                </c:pt>
                <c:pt idx="688">
                  <c:v>-2.1297649999999999</c:v>
                </c:pt>
                <c:pt idx="689">
                  <c:v>-2.1297649999999999</c:v>
                </c:pt>
                <c:pt idx="690">
                  <c:v>-2.1297649999999999</c:v>
                </c:pt>
                <c:pt idx="691">
                  <c:v>-2.1297649999999999</c:v>
                </c:pt>
                <c:pt idx="692">
                  <c:v>-2.1297649999999999</c:v>
                </c:pt>
                <c:pt idx="693">
                  <c:v>-2.1297649999999999</c:v>
                </c:pt>
                <c:pt idx="694">
                  <c:v>-2.1297649999999999</c:v>
                </c:pt>
                <c:pt idx="695">
                  <c:v>-2.1297649999999999</c:v>
                </c:pt>
                <c:pt idx="696">
                  <c:v>-2.1297649999999999</c:v>
                </c:pt>
                <c:pt idx="697">
                  <c:v>-2.1297649999999999</c:v>
                </c:pt>
                <c:pt idx="698">
                  <c:v>-2.1297649999999999</c:v>
                </c:pt>
                <c:pt idx="699">
                  <c:v>-2.1297649999999999</c:v>
                </c:pt>
                <c:pt idx="700">
                  <c:v>-2.1297649999999999</c:v>
                </c:pt>
                <c:pt idx="701">
                  <c:v>-2.1297649999999999</c:v>
                </c:pt>
                <c:pt idx="702">
                  <c:v>-2.1297649999999999</c:v>
                </c:pt>
                <c:pt idx="703">
                  <c:v>-2.1297649999999999</c:v>
                </c:pt>
                <c:pt idx="704">
                  <c:v>-2.1297649999999999</c:v>
                </c:pt>
                <c:pt idx="705">
                  <c:v>-2.1270150000000001</c:v>
                </c:pt>
                <c:pt idx="706">
                  <c:v>-2.1213169999999999</c:v>
                </c:pt>
                <c:pt idx="707">
                  <c:v>-2.115157</c:v>
                </c:pt>
                <c:pt idx="708">
                  <c:v>-2.1084635</c:v>
                </c:pt>
                <c:pt idx="709">
                  <c:v>-2.1011815</c:v>
                </c:pt>
                <c:pt idx="710">
                  <c:v>-2.0933385000000002</c:v>
                </c:pt>
                <c:pt idx="711">
                  <c:v>-2.0849125000000002</c:v>
                </c:pt>
                <c:pt idx="712">
                  <c:v>-2.0758320000000001</c:v>
                </c:pt>
                <c:pt idx="713">
                  <c:v>-2.0661795000000001</c:v>
                </c:pt>
                <c:pt idx="714">
                  <c:v>-2.0558999999999998</c:v>
                </c:pt>
                <c:pt idx="715">
                  <c:v>-2.0449219999999997</c:v>
                </c:pt>
                <c:pt idx="716">
                  <c:v>-2.0331739999999998</c:v>
                </c:pt>
                <c:pt idx="717">
                  <c:v>-2.020689</c:v>
                </c:pt>
                <c:pt idx="718">
                  <c:v>-2.0074670000000001</c:v>
                </c:pt>
                <c:pt idx="719">
                  <c:v>-1.9934530000000001</c:v>
                </c:pt>
                <c:pt idx="720">
                  <c:v>-1.9787130000000002</c:v>
                </c:pt>
                <c:pt idx="721">
                  <c:v>-1.9632250000000002</c:v>
                </c:pt>
                <c:pt idx="722">
                  <c:v>-1.9470935000000003</c:v>
                </c:pt>
                <c:pt idx="723">
                  <c:v>-1.9305000000000003</c:v>
                </c:pt>
                <c:pt idx="724">
                  <c:v>-1.9135765000000002</c:v>
                </c:pt>
                <c:pt idx="725">
                  <c:v>-1.8962900000000003</c:v>
                </c:pt>
                <c:pt idx="726">
                  <c:v>-1.8786350000000003</c:v>
                </c:pt>
                <c:pt idx="727">
                  <c:v>-1.8606775000000002</c:v>
                </c:pt>
                <c:pt idx="728">
                  <c:v>-1.8425055000000001</c:v>
                </c:pt>
                <c:pt idx="729">
                  <c:v>-1.8241575000000001</c:v>
                </c:pt>
                <c:pt idx="730">
                  <c:v>-1.805606</c:v>
                </c:pt>
                <c:pt idx="731">
                  <c:v>-1.7868565000000001</c:v>
                </c:pt>
                <c:pt idx="732">
                  <c:v>-1.7679640000000001</c:v>
                </c:pt>
                <c:pt idx="733">
                  <c:v>-1.749055</c:v>
                </c:pt>
                <c:pt idx="734">
                  <c:v>-1.730003</c:v>
                </c:pt>
                <c:pt idx="735">
                  <c:v>-1.7106815</c:v>
                </c:pt>
                <c:pt idx="736">
                  <c:v>-1.6911015</c:v>
                </c:pt>
                <c:pt idx="737">
                  <c:v>-1.6712685</c:v>
                </c:pt>
                <c:pt idx="738">
                  <c:v>-1.6512100000000001</c:v>
                </c:pt>
                <c:pt idx="739">
                  <c:v>-1.6308215000000001</c:v>
                </c:pt>
                <c:pt idx="740">
                  <c:v>-1.6100975000000002</c:v>
                </c:pt>
                <c:pt idx="741">
                  <c:v>-1.5890875000000002</c:v>
                </c:pt>
                <c:pt idx="742">
                  <c:v>-1.5677915000000002</c:v>
                </c:pt>
                <c:pt idx="743">
                  <c:v>-1.5462590000000003</c:v>
                </c:pt>
                <c:pt idx="744">
                  <c:v>-1.5245450000000003</c:v>
                </c:pt>
                <c:pt idx="745">
                  <c:v>-1.5028145000000002</c:v>
                </c:pt>
                <c:pt idx="746">
                  <c:v>-1.4812710000000002</c:v>
                </c:pt>
                <c:pt idx="747">
                  <c:v>-1.4599200000000003</c:v>
                </c:pt>
                <c:pt idx="748">
                  <c:v>-1.4386790000000003</c:v>
                </c:pt>
                <c:pt idx="749">
                  <c:v>-1.4177185000000003</c:v>
                </c:pt>
                <c:pt idx="750">
                  <c:v>-1.3970330000000004</c:v>
                </c:pt>
                <c:pt idx="751">
                  <c:v>-1.3764630000000004</c:v>
                </c:pt>
                <c:pt idx="752">
                  <c:v>-1.3559040000000004</c:v>
                </c:pt>
                <c:pt idx="753">
                  <c:v>-1.3352130000000004</c:v>
                </c:pt>
                <c:pt idx="754">
                  <c:v>-1.3142965000000004</c:v>
                </c:pt>
                <c:pt idx="755">
                  <c:v>-1.2931325000000005</c:v>
                </c:pt>
                <c:pt idx="756">
                  <c:v>-1.2717375000000004</c:v>
                </c:pt>
                <c:pt idx="757">
                  <c:v>-1.2501115000000005</c:v>
                </c:pt>
                <c:pt idx="758">
                  <c:v>-1.2284910000000004</c:v>
                </c:pt>
                <c:pt idx="759">
                  <c:v>-1.2070465000000004</c:v>
                </c:pt>
                <c:pt idx="760">
                  <c:v>-1.1858000000000004</c:v>
                </c:pt>
                <c:pt idx="761">
                  <c:v>-1.1647845000000003</c:v>
                </c:pt>
                <c:pt idx="762">
                  <c:v>-1.1437690000000003</c:v>
                </c:pt>
                <c:pt idx="763">
                  <c:v>-1.1225830000000003</c:v>
                </c:pt>
                <c:pt idx="764">
                  <c:v>-1.1012540000000004</c:v>
                </c:pt>
                <c:pt idx="765">
                  <c:v>-1.0798205000000003</c:v>
                </c:pt>
                <c:pt idx="766">
                  <c:v>-1.0582495000000003</c:v>
                </c:pt>
                <c:pt idx="767">
                  <c:v>-1.0365245000000003</c:v>
                </c:pt>
                <c:pt idx="768">
                  <c:v>-1.0146675000000003</c:v>
                </c:pt>
                <c:pt idx="769">
                  <c:v>-0.99280500000000027</c:v>
                </c:pt>
                <c:pt idx="770">
                  <c:v>-0.97097000000000022</c:v>
                </c:pt>
                <c:pt idx="771">
                  <c:v>-0.94917900000000022</c:v>
                </c:pt>
                <c:pt idx="772">
                  <c:v>-0.92756400000000017</c:v>
                </c:pt>
                <c:pt idx="773">
                  <c:v>-0.90613600000000016</c:v>
                </c:pt>
                <c:pt idx="774">
                  <c:v>-0.88504350000000021</c:v>
                </c:pt>
                <c:pt idx="775">
                  <c:v>-0.86422600000000016</c:v>
                </c:pt>
                <c:pt idx="776">
                  <c:v>-0.84346350000000014</c:v>
                </c:pt>
                <c:pt idx="777">
                  <c:v>-0.82260200000000017</c:v>
                </c:pt>
                <c:pt idx="778">
                  <c:v>-0.80164700000000022</c:v>
                </c:pt>
                <c:pt idx="779">
                  <c:v>-0.7804500000000002</c:v>
                </c:pt>
                <c:pt idx="780">
                  <c:v>-0.75901100000000021</c:v>
                </c:pt>
                <c:pt idx="781">
                  <c:v>-0.73753350000000018</c:v>
                </c:pt>
                <c:pt idx="782">
                  <c:v>-0.71600650000000021</c:v>
                </c:pt>
                <c:pt idx="783">
                  <c:v>-0.69458950000000019</c:v>
                </c:pt>
                <c:pt idx="784">
                  <c:v>-0.67335950000000022</c:v>
                </c:pt>
                <c:pt idx="785">
                  <c:v>-0.65224500000000019</c:v>
                </c:pt>
                <c:pt idx="786">
                  <c:v>-0.63130650000000021</c:v>
                </c:pt>
                <c:pt idx="787">
                  <c:v>-0.61063750000000017</c:v>
                </c:pt>
                <c:pt idx="788">
                  <c:v>-0.5899850000000002</c:v>
                </c:pt>
                <c:pt idx="789">
                  <c:v>-0.56918950000000024</c:v>
                </c:pt>
                <c:pt idx="790">
                  <c:v>-0.54831700000000028</c:v>
                </c:pt>
                <c:pt idx="791">
                  <c:v>-0.52741150000000026</c:v>
                </c:pt>
                <c:pt idx="792">
                  <c:v>-0.5065995000000002</c:v>
                </c:pt>
                <c:pt idx="793">
                  <c:v>-0.48598000000000019</c:v>
                </c:pt>
                <c:pt idx="794">
                  <c:v>-0.46566850000000021</c:v>
                </c:pt>
                <c:pt idx="795">
                  <c:v>-0.4457365000000002</c:v>
                </c:pt>
                <c:pt idx="796">
                  <c:v>-0.42616200000000021</c:v>
                </c:pt>
                <c:pt idx="797">
                  <c:v>-0.40702750000000021</c:v>
                </c:pt>
                <c:pt idx="798">
                  <c:v>-0.38847600000000021</c:v>
                </c:pt>
                <c:pt idx="799">
                  <c:v>-0.37050750000000021</c:v>
                </c:pt>
                <c:pt idx="800">
                  <c:v>-0.3530945000000002</c:v>
                </c:pt>
                <c:pt idx="801">
                  <c:v>-0.33632500000000021</c:v>
                </c:pt>
                <c:pt idx="802">
                  <c:v>-0.32027050000000024</c:v>
                </c:pt>
                <c:pt idx="803">
                  <c:v>-0.30481550000000024</c:v>
                </c:pt>
                <c:pt idx="804">
                  <c:v>-0.28974550000000021</c:v>
                </c:pt>
                <c:pt idx="805">
                  <c:v>-0.2749175000000002</c:v>
                </c:pt>
                <c:pt idx="806">
                  <c:v>-0.26046900000000023</c:v>
                </c:pt>
                <c:pt idx="807">
                  <c:v>-0.24669150000000023</c:v>
                </c:pt>
                <c:pt idx="808">
                  <c:v>-0.23355750000000022</c:v>
                </c:pt>
                <c:pt idx="809">
                  <c:v>-0.22106150000000022</c:v>
                </c:pt>
                <c:pt idx="810">
                  <c:v>-0.20920350000000021</c:v>
                </c:pt>
                <c:pt idx="811">
                  <c:v>-0.1979450000000002</c:v>
                </c:pt>
                <c:pt idx="812">
                  <c:v>-0.18748400000000021</c:v>
                </c:pt>
                <c:pt idx="813">
                  <c:v>-0.17785900000000021</c:v>
                </c:pt>
                <c:pt idx="814">
                  <c:v>-0.1691360000000002</c:v>
                </c:pt>
                <c:pt idx="815">
                  <c:v>-0.16152950000000021</c:v>
                </c:pt>
                <c:pt idx="816">
                  <c:v>-0.15495700000000021</c:v>
                </c:pt>
                <c:pt idx="817">
                  <c:v>-0.14918750000000019</c:v>
                </c:pt>
                <c:pt idx="818">
                  <c:v>-0.1464870000000002</c:v>
                </c:pt>
                <c:pt idx="819">
                  <c:v>-0.1464870000000002</c:v>
                </c:pt>
                <c:pt idx="820">
                  <c:v>-0.1464870000000002</c:v>
                </c:pt>
                <c:pt idx="821">
                  <c:v>-0.1464870000000002</c:v>
                </c:pt>
                <c:pt idx="822">
                  <c:v>-0.1464870000000002</c:v>
                </c:pt>
                <c:pt idx="823">
                  <c:v>-0.1464870000000002</c:v>
                </c:pt>
                <c:pt idx="824">
                  <c:v>-0.1464870000000002</c:v>
                </c:pt>
                <c:pt idx="825">
                  <c:v>-0.1464870000000002</c:v>
                </c:pt>
                <c:pt idx="826">
                  <c:v>-0.1464870000000002</c:v>
                </c:pt>
                <c:pt idx="827">
                  <c:v>-0.1464870000000002</c:v>
                </c:pt>
                <c:pt idx="828">
                  <c:v>-0.1464870000000002</c:v>
                </c:pt>
                <c:pt idx="829">
                  <c:v>-0.1464870000000002</c:v>
                </c:pt>
                <c:pt idx="830">
                  <c:v>-0.1464870000000002</c:v>
                </c:pt>
                <c:pt idx="831">
                  <c:v>-0.1464870000000002</c:v>
                </c:pt>
                <c:pt idx="832">
                  <c:v>-0.1464870000000002</c:v>
                </c:pt>
                <c:pt idx="833">
                  <c:v>-0.1464870000000002</c:v>
                </c:pt>
                <c:pt idx="834">
                  <c:v>-0.1464870000000002</c:v>
                </c:pt>
                <c:pt idx="835">
                  <c:v>-0.1464870000000002</c:v>
                </c:pt>
                <c:pt idx="836">
                  <c:v>-0.1464870000000002</c:v>
                </c:pt>
                <c:pt idx="837">
                  <c:v>-0.1464870000000002</c:v>
                </c:pt>
                <c:pt idx="838">
                  <c:v>-0.1464870000000002</c:v>
                </c:pt>
                <c:pt idx="839">
                  <c:v>-0.1464870000000002</c:v>
                </c:pt>
                <c:pt idx="840">
                  <c:v>-0.1464870000000002</c:v>
                </c:pt>
                <c:pt idx="841">
                  <c:v>-0.1464870000000002</c:v>
                </c:pt>
                <c:pt idx="842">
                  <c:v>-0.1464870000000002</c:v>
                </c:pt>
                <c:pt idx="843">
                  <c:v>-0.1464870000000002</c:v>
                </c:pt>
                <c:pt idx="844">
                  <c:v>-0.1464870000000002</c:v>
                </c:pt>
                <c:pt idx="845">
                  <c:v>-0.1464870000000002</c:v>
                </c:pt>
                <c:pt idx="846">
                  <c:v>-0.1464870000000002</c:v>
                </c:pt>
                <c:pt idx="847">
                  <c:v>-0.1464870000000002</c:v>
                </c:pt>
                <c:pt idx="848">
                  <c:v>-0.1464870000000002</c:v>
                </c:pt>
                <c:pt idx="849">
                  <c:v>-0.1464870000000002</c:v>
                </c:pt>
                <c:pt idx="850">
                  <c:v>-0.1464870000000002</c:v>
                </c:pt>
                <c:pt idx="851">
                  <c:v>-0.1464870000000002</c:v>
                </c:pt>
                <c:pt idx="852">
                  <c:v>-0.1464870000000002</c:v>
                </c:pt>
                <c:pt idx="853">
                  <c:v>-0.1464870000000002</c:v>
                </c:pt>
                <c:pt idx="854">
                  <c:v>-0.1464870000000002</c:v>
                </c:pt>
                <c:pt idx="855">
                  <c:v>-0.1464870000000002</c:v>
                </c:pt>
                <c:pt idx="856">
                  <c:v>-0.1464870000000002</c:v>
                </c:pt>
                <c:pt idx="857">
                  <c:v>-0.1464870000000002</c:v>
                </c:pt>
                <c:pt idx="858">
                  <c:v>-0.1464870000000002</c:v>
                </c:pt>
                <c:pt idx="859">
                  <c:v>-0.1464870000000002</c:v>
                </c:pt>
                <c:pt idx="860">
                  <c:v>-0.1464870000000002</c:v>
                </c:pt>
                <c:pt idx="861">
                  <c:v>-0.1464870000000002</c:v>
                </c:pt>
                <c:pt idx="862">
                  <c:v>-0.1464870000000002</c:v>
                </c:pt>
                <c:pt idx="863">
                  <c:v>-0.1464870000000002</c:v>
                </c:pt>
                <c:pt idx="864">
                  <c:v>-0.1464870000000002</c:v>
                </c:pt>
                <c:pt idx="865">
                  <c:v>-0.1464870000000002</c:v>
                </c:pt>
                <c:pt idx="866">
                  <c:v>-0.1464870000000002</c:v>
                </c:pt>
                <c:pt idx="867">
                  <c:v>-0.1464870000000002</c:v>
                </c:pt>
                <c:pt idx="868">
                  <c:v>-0.1464870000000002</c:v>
                </c:pt>
                <c:pt idx="869">
                  <c:v>-0.1464870000000002</c:v>
                </c:pt>
                <c:pt idx="870">
                  <c:v>-0.1464870000000002</c:v>
                </c:pt>
                <c:pt idx="871">
                  <c:v>-0.1464870000000002</c:v>
                </c:pt>
                <c:pt idx="872">
                  <c:v>-0.1464870000000002</c:v>
                </c:pt>
                <c:pt idx="873">
                  <c:v>-0.1464870000000002</c:v>
                </c:pt>
                <c:pt idx="874">
                  <c:v>-0.1472185000000002</c:v>
                </c:pt>
                <c:pt idx="875">
                  <c:v>-0.14873650000000019</c:v>
                </c:pt>
                <c:pt idx="876">
                  <c:v>-0.15028200000000019</c:v>
                </c:pt>
                <c:pt idx="877">
                  <c:v>-0.15174500000000019</c:v>
                </c:pt>
                <c:pt idx="878">
                  <c:v>-0.1524490000000002</c:v>
                </c:pt>
                <c:pt idx="879">
                  <c:v>-0.1524490000000002</c:v>
                </c:pt>
                <c:pt idx="880">
                  <c:v>-0.1524490000000002</c:v>
                </c:pt>
                <c:pt idx="881">
                  <c:v>-0.1524490000000002</c:v>
                </c:pt>
                <c:pt idx="882">
                  <c:v>-0.1524490000000002</c:v>
                </c:pt>
                <c:pt idx="883">
                  <c:v>-0.1524490000000002</c:v>
                </c:pt>
                <c:pt idx="884">
                  <c:v>-0.1524490000000002</c:v>
                </c:pt>
                <c:pt idx="885">
                  <c:v>-0.1524490000000002</c:v>
                </c:pt>
                <c:pt idx="886">
                  <c:v>-0.1524490000000002</c:v>
                </c:pt>
                <c:pt idx="887">
                  <c:v>-0.1524490000000002</c:v>
                </c:pt>
                <c:pt idx="888">
                  <c:v>-0.1524490000000002</c:v>
                </c:pt>
                <c:pt idx="889">
                  <c:v>-0.1524490000000002</c:v>
                </c:pt>
                <c:pt idx="890">
                  <c:v>-0.1524490000000002</c:v>
                </c:pt>
                <c:pt idx="891">
                  <c:v>-0.1524490000000002</c:v>
                </c:pt>
                <c:pt idx="892">
                  <c:v>-0.1524490000000002</c:v>
                </c:pt>
                <c:pt idx="893">
                  <c:v>-0.1524490000000002</c:v>
                </c:pt>
                <c:pt idx="894">
                  <c:v>-0.1524490000000002</c:v>
                </c:pt>
                <c:pt idx="895">
                  <c:v>-0.1524490000000002</c:v>
                </c:pt>
                <c:pt idx="896">
                  <c:v>-0.1524490000000002</c:v>
                </c:pt>
                <c:pt idx="897">
                  <c:v>-0.1524490000000002</c:v>
                </c:pt>
                <c:pt idx="898">
                  <c:v>-0.1524490000000002</c:v>
                </c:pt>
                <c:pt idx="899">
                  <c:v>-0.1524490000000002</c:v>
                </c:pt>
                <c:pt idx="900">
                  <c:v>-0.1524490000000002</c:v>
                </c:pt>
                <c:pt idx="901">
                  <c:v>-0.1524490000000002</c:v>
                </c:pt>
                <c:pt idx="902">
                  <c:v>-0.1524490000000002</c:v>
                </c:pt>
                <c:pt idx="903">
                  <c:v>-0.1524490000000002</c:v>
                </c:pt>
                <c:pt idx="904">
                  <c:v>-0.1524490000000002</c:v>
                </c:pt>
                <c:pt idx="905">
                  <c:v>-0.1524490000000002</c:v>
                </c:pt>
                <c:pt idx="906">
                  <c:v>-0.1524490000000002</c:v>
                </c:pt>
                <c:pt idx="907">
                  <c:v>-0.1524490000000002</c:v>
                </c:pt>
                <c:pt idx="908">
                  <c:v>-0.1524490000000002</c:v>
                </c:pt>
                <c:pt idx="909">
                  <c:v>-0.1524490000000002</c:v>
                </c:pt>
                <c:pt idx="910">
                  <c:v>-0.1524490000000002</c:v>
                </c:pt>
                <c:pt idx="911">
                  <c:v>-0.1524490000000002</c:v>
                </c:pt>
                <c:pt idx="912">
                  <c:v>-0.1524490000000002</c:v>
                </c:pt>
                <c:pt idx="913">
                  <c:v>-0.1524490000000002</c:v>
                </c:pt>
                <c:pt idx="914">
                  <c:v>-0.1524490000000002</c:v>
                </c:pt>
                <c:pt idx="915">
                  <c:v>-0.1524490000000002</c:v>
                </c:pt>
                <c:pt idx="916">
                  <c:v>-0.1524490000000002</c:v>
                </c:pt>
                <c:pt idx="917">
                  <c:v>-0.1524490000000002</c:v>
                </c:pt>
                <c:pt idx="918">
                  <c:v>-0.1524490000000002</c:v>
                </c:pt>
                <c:pt idx="919">
                  <c:v>-0.1524490000000002</c:v>
                </c:pt>
                <c:pt idx="920">
                  <c:v>-0.1524490000000002</c:v>
                </c:pt>
                <c:pt idx="921">
                  <c:v>-0.1524490000000002</c:v>
                </c:pt>
                <c:pt idx="922">
                  <c:v>-0.1524490000000002</c:v>
                </c:pt>
                <c:pt idx="923">
                  <c:v>-0.1524490000000002</c:v>
                </c:pt>
                <c:pt idx="924">
                  <c:v>-0.1524490000000002</c:v>
                </c:pt>
                <c:pt idx="925">
                  <c:v>-0.1524490000000002</c:v>
                </c:pt>
                <c:pt idx="926">
                  <c:v>-0.1524490000000002</c:v>
                </c:pt>
                <c:pt idx="927">
                  <c:v>-0.1524490000000002</c:v>
                </c:pt>
                <c:pt idx="928">
                  <c:v>-0.1524490000000002</c:v>
                </c:pt>
                <c:pt idx="929">
                  <c:v>-0.1524490000000002</c:v>
                </c:pt>
                <c:pt idx="930">
                  <c:v>-0.1524490000000002</c:v>
                </c:pt>
                <c:pt idx="931">
                  <c:v>-0.1524490000000002</c:v>
                </c:pt>
                <c:pt idx="932">
                  <c:v>-0.1524490000000002</c:v>
                </c:pt>
                <c:pt idx="933">
                  <c:v>-0.1524490000000002</c:v>
                </c:pt>
                <c:pt idx="934">
                  <c:v>-0.1524490000000002</c:v>
                </c:pt>
                <c:pt idx="935">
                  <c:v>-0.1524490000000002</c:v>
                </c:pt>
                <c:pt idx="936">
                  <c:v>-0.1524490000000002</c:v>
                </c:pt>
                <c:pt idx="937">
                  <c:v>-0.1524490000000002</c:v>
                </c:pt>
                <c:pt idx="938">
                  <c:v>-0.1524490000000002</c:v>
                </c:pt>
                <c:pt idx="939">
                  <c:v>-0.1524490000000002</c:v>
                </c:pt>
                <c:pt idx="940">
                  <c:v>-0.1524490000000002</c:v>
                </c:pt>
                <c:pt idx="941">
                  <c:v>-0.1524490000000002</c:v>
                </c:pt>
                <c:pt idx="942">
                  <c:v>-0.1524490000000002</c:v>
                </c:pt>
                <c:pt idx="943">
                  <c:v>-0.1524490000000002</c:v>
                </c:pt>
                <c:pt idx="944">
                  <c:v>-0.1524490000000002</c:v>
                </c:pt>
                <c:pt idx="945">
                  <c:v>-0.1524490000000002</c:v>
                </c:pt>
                <c:pt idx="946">
                  <c:v>-0.1524490000000002</c:v>
                </c:pt>
                <c:pt idx="947">
                  <c:v>-0.1524490000000002</c:v>
                </c:pt>
                <c:pt idx="948">
                  <c:v>-0.1524490000000002</c:v>
                </c:pt>
                <c:pt idx="949">
                  <c:v>-0.1524490000000002</c:v>
                </c:pt>
                <c:pt idx="950">
                  <c:v>-0.1524490000000002</c:v>
                </c:pt>
                <c:pt idx="951">
                  <c:v>-0.1524490000000002</c:v>
                </c:pt>
                <c:pt idx="952">
                  <c:v>-0.1524490000000002</c:v>
                </c:pt>
                <c:pt idx="953">
                  <c:v>-0.1524490000000002</c:v>
                </c:pt>
                <c:pt idx="954">
                  <c:v>-0.1524490000000002</c:v>
                </c:pt>
                <c:pt idx="955">
                  <c:v>-0.1524490000000002</c:v>
                </c:pt>
                <c:pt idx="956">
                  <c:v>-0.1524490000000002</c:v>
                </c:pt>
                <c:pt idx="957">
                  <c:v>-0.1524490000000002</c:v>
                </c:pt>
                <c:pt idx="958">
                  <c:v>-0.1524490000000002</c:v>
                </c:pt>
                <c:pt idx="959">
                  <c:v>-0.1524490000000002</c:v>
                </c:pt>
                <c:pt idx="960">
                  <c:v>-0.1524490000000002</c:v>
                </c:pt>
                <c:pt idx="961">
                  <c:v>-0.1524490000000002</c:v>
                </c:pt>
                <c:pt idx="962">
                  <c:v>-0.1524490000000002</c:v>
                </c:pt>
                <c:pt idx="963">
                  <c:v>-0.1524490000000002</c:v>
                </c:pt>
                <c:pt idx="964">
                  <c:v>-0.1524490000000002</c:v>
                </c:pt>
                <c:pt idx="965">
                  <c:v>-0.1524490000000002</c:v>
                </c:pt>
                <c:pt idx="966">
                  <c:v>-0.1524490000000002</c:v>
                </c:pt>
                <c:pt idx="967">
                  <c:v>-0.1524490000000002</c:v>
                </c:pt>
                <c:pt idx="968">
                  <c:v>-0.1524490000000002</c:v>
                </c:pt>
                <c:pt idx="969">
                  <c:v>-0.1524490000000002</c:v>
                </c:pt>
                <c:pt idx="970">
                  <c:v>-0.1524490000000002</c:v>
                </c:pt>
                <c:pt idx="971">
                  <c:v>-0.1524490000000002</c:v>
                </c:pt>
                <c:pt idx="972">
                  <c:v>-0.1524490000000002</c:v>
                </c:pt>
                <c:pt idx="973">
                  <c:v>-0.1524490000000002</c:v>
                </c:pt>
                <c:pt idx="974">
                  <c:v>-0.1524490000000002</c:v>
                </c:pt>
                <c:pt idx="975">
                  <c:v>-0.1524490000000002</c:v>
                </c:pt>
                <c:pt idx="976">
                  <c:v>-0.1524490000000002</c:v>
                </c:pt>
                <c:pt idx="977">
                  <c:v>-0.1524490000000002</c:v>
                </c:pt>
                <c:pt idx="978">
                  <c:v>-0.1524490000000002</c:v>
                </c:pt>
                <c:pt idx="979">
                  <c:v>-0.1524490000000002</c:v>
                </c:pt>
                <c:pt idx="980">
                  <c:v>-0.1524490000000002</c:v>
                </c:pt>
                <c:pt idx="981">
                  <c:v>-0.1524490000000002</c:v>
                </c:pt>
                <c:pt idx="982">
                  <c:v>-0.1524490000000002</c:v>
                </c:pt>
                <c:pt idx="983">
                  <c:v>-0.1524490000000002</c:v>
                </c:pt>
                <c:pt idx="984">
                  <c:v>-0.1524490000000002</c:v>
                </c:pt>
                <c:pt idx="985">
                  <c:v>-0.1524490000000002</c:v>
                </c:pt>
                <c:pt idx="986">
                  <c:v>-0.1524490000000002</c:v>
                </c:pt>
                <c:pt idx="987">
                  <c:v>-0.1524490000000002</c:v>
                </c:pt>
                <c:pt idx="988">
                  <c:v>-0.1531585000000002</c:v>
                </c:pt>
                <c:pt idx="989">
                  <c:v>-0.15479200000000021</c:v>
                </c:pt>
                <c:pt idx="990">
                  <c:v>-0.1566400000000002</c:v>
                </c:pt>
                <c:pt idx="991">
                  <c:v>-0.15841650000000021</c:v>
                </c:pt>
                <c:pt idx="992">
                  <c:v>-0.1600995000000002</c:v>
                </c:pt>
                <c:pt idx="993">
                  <c:v>-0.16093000000000021</c:v>
                </c:pt>
                <c:pt idx="994">
                  <c:v>-0.16093000000000021</c:v>
                </c:pt>
                <c:pt idx="995">
                  <c:v>-0.16093000000000021</c:v>
                </c:pt>
                <c:pt idx="996">
                  <c:v>-0.16093000000000021</c:v>
                </c:pt>
                <c:pt idx="997">
                  <c:v>-0.16093000000000021</c:v>
                </c:pt>
                <c:pt idx="998">
                  <c:v>-0.16093000000000021</c:v>
                </c:pt>
                <c:pt idx="999">
                  <c:v>-0.16093000000000021</c:v>
                </c:pt>
                <c:pt idx="1000">
                  <c:v>-0.16093000000000021</c:v>
                </c:pt>
                <c:pt idx="1001">
                  <c:v>-0.16093000000000021</c:v>
                </c:pt>
                <c:pt idx="1002">
                  <c:v>-0.16093000000000021</c:v>
                </c:pt>
                <c:pt idx="1003">
                  <c:v>-0.16093000000000021</c:v>
                </c:pt>
                <c:pt idx="1004">
                  <c:v>-0.16093000000000021</c:v>
                </c:pt>
                <c:pt idx="1005">
                  <c:v>-0.16093000000000021</c:v>
                </c:pt>
                <c:pt idx="1006">
                  <c:v>-0.16093000000000021</c:v>
                </c:pt>
                <c:pt idx="1007">
                  <c:v>-0.16093000000000021</c:v>
                </c:pt>
                <c:pt idx="1008">
                  <c:v>-0.16093000000000021</c:v>
                </c:pt>
                <c:pt idx="1009">
                  <c:v>-0.16093000000000021</c:v>
                </c:pt>
                <c:pt idx="1010">
                  <c:v>-0.16093000000000021</c:v>
                </c:pt>
                <c:pt idx="1011">
                  <c:v>-0.16093000000000021</c:v>
                </c:pt>
                <c:pt idx="1012">
                  <c:v>-0.16093000000000021</c:v>
                </c:pt>
                <c:pt idx="1013">
                  <c:v>-0.16093000000000021</c:v>
                </c:pt>
                <c:pt idx="1014">
                  <c:v>-0.16093000000000021</c:v>
                </c:pt>
                <c:pt idx="1015">
                  <c:v>-0.16093000000000021</c:v>
                </c:pt>
                <c:pt idx="1016">
                  <c:v>-0.16093000000000021</c:v>
                </c:pt>
                <c:pt idx="1017">
                  <c:v>-0.16093000000000021</c:v>
                </c:pt>
                <c:pt idx="1018">
                  <c:v>-0.16093000000000021</c:v>
                </c:pt>
                <c:pt idx="1019">
                  <c:v>-0.16093000000000021</c:v>
                </c:pt>
                <c:pt idx="1020">
                  <c:v>-0.16093000000000021</c:v>
                </c:pt>
                <c:pt idx="1021">
                  <c:v>-0.16093000000000021</c:v>
                </c:pt>
                <c:pt idx="1022">
                  <c:v>-0.16093000000000021</c:v>
                </c:pt>
                <c:pt idx="1023">
                  <c:v>-0.16093000000000021</c:v>
                </c:pt>
                <c:pt idx="1024">
                  <c:v>-0.16093000000000021</c:v>
                </c:pt>
                <c:pt idx="1025">
                  <c:v>-0.16093000000000021</c:v>
                </c:pt>
                <c:pt idx="1026">
                  <c:v>-0.16093000000000021</c:v>
                </c:pt>
                <c:pt idx="1027">
                  <c:v>-0.16093000000000021</c:v>
                </c:pt>
                <c:pt idx="1028">
                  <c:v>-0.16093000000000021</c:v>
                </c:pt>
                <c:pt idx="1029">
                  <c:v>-0.16093000000000021</c:v>
                </c:pt>
                <c:pt idx="1030">
                  <c:v>-0.16093000000000021</c:v>
                </c:pt>
                <c:pt idx="1031">
                  <c:v>-0.16093000000000021</c:v>
                </c:pt>
                <c:pt idx="1032">
                  <c:v>-0.16093000000000021</c:v>
                </c:pt>
                <c:pt idx="1033">
                  <c:v>-0.16093000000000021</c:v>
                </c:pt>
                <c:pt idx="1034">
                  <c:v>-0.16093000000000021</c:v>
                </c:pt>
                <c:pt idx="1035">
                  <c:v>-0.16093000000000021</c:v>
                </c:pt>
                <c:pt idx="1036">
                  <c:v>-0.16093000000000021</c:v>
                </c:pt>
                <c:pt idx="1037">
                  <c:v>-0.16093000000000021</c:v>
                </c:pt>
                <c:pt idx="1038">
                  <c:v>-0.16093000000000021</c:v>
                </c:pt>
                <c:pt idx="1039">
                  <c:v>-0.16093000000000021</c:v>
                </c:pt>
                <c:pt idx="1040">
                  <c:v>-0.16093000000000021</c:v>
                </c:pt>
                <c:pt idx="1041">
                  <c:v>-0.16093000000000021</c:v>
                </c:pt>
                <c:pt idx="1042">
                  <c:v>-0.16093000000000021</c:v>
                </c:pt>
                <c:pt idx="1043">
                  <c:v>-0.16093000000000021</c:v>
                </c:pt>
                <c:pt idx="1044">
                  <c:v>-0.16093000000000021</c:v>
                </c:pt>
                <c:pt idx="1045">
                  <c:v>-0.16093000000000021</c:v>
                </c:pt>
                <c:pt idx="1046">
                  <c:v>-0.16093000000000021</c:v>
                </c:pt>
                <c:pt idx="1047">
                  <c:v>-0.16093000000000021</c:v>
                </c:pt>
                <c:pt idx="1048">
                  <c:v>-0.16093000000000021</c:v>
                </c:pt>
                <c:pt idx="1049">
                  <c:v>-0.16093000000000021</c:v>
                </c:pt>
                <c:pt idx="1050">
                  <c:v>-0.16093000000000021</c:v>
                </c:pt>
                <c:pt idx="1051">
                  <c:v>-0.16170550000000022</c:v>
                </c:pt>
                <c:pt idx="1052">
                  <c:v>-0.16248100000000024</c:v>
                </c:pt>
                <c:pt idx="1053">
                  <c:v>-0.16248100000000024</c:v>
                </c:pt>
                <c:pt idx="1054">
                  <c:v>-0.16248100000000024</c:v>
                </c:pt>
                <c:pt idx="1055">
                  <c:v>-0.16248100000000024</c:v>
                </c:pt>
                <c:pt idx="1056">
                  <c:v>-0.16248100000000024</c:v>
                </c:pt>
                <c:pt idx="1057">
                  <c:v>-0.16248100000000024</c:v>
                </c:pt>
                <c:pt idx="1058">
                  <c:v>-0.16248100000000024</c:v>
                </c:pt>
                <c:pt idx="1059">
                  <c:v>-0.16248100000000024</c:v>
                </c:pt>
                <c:pt idx="1060">
                  <c:v>-0.16248100000000024</c:v>
                </c:pt>
                <c:pt idx="1061">
                  <c:v>-0.16248100000000024</c:v>
                </c:pt>
                <c:pt idx="1062">
                  <c:v>-0.16248100000000024</c:v>
                </c:pt>
                <c:pt idx="1063">
                  <c:v>-0.16248100000000024</c:v>
                </c:pt>
                <c:pt idx="1064">
                  <c:v>-0.16248100000000024</c:v>
                </c:pt>
                <c:pt idx="1065">
                  <c:v>-0.16248100000000024</c:v>
                </c:pt>
                <c:pt idx="1066">
                  <c:v>-0.16248100000000024</c:v>
                </c:pt>
                <c:pt idx="1067">
                  <c:v>-0.16248100000000024</c:v>
                </c:pt>
                <c:pt idx="1068">
                  <c:v>-0.16248100000000024</c:v>
                </c:pt>
                <c:pt idx="1069">
                  <c:v>-0.16248100000000024</c:v>
                </c:pt>
                <c:pt idx="1070">
                  <c:v>-0.16248100000000024</c:v>
                </c:pt>
                <c:pt idx="1071">
                  <c:v>-0.16248100000000024</c:v>
                </c:pt>
                <c:pt idx="1072">
                  <c:v>-0.16248100000000024</c:v>
                </c:pt>
                <c:pt idx="1073">
                  <c:v>-0.16248100000000024</c:v>
                </c:pt>
                <c:pt idx="1074">
                  <c:v>-0.16248100000000024</c:v>
                </c:pt>
                <c:pt idx="1075">
                  <c:v>-0.16248100000000024</c:v>
                </c:pt>
                <c:pt idx="1076">
                  <c:v>-0.16248100000000024</c:v>
                </c:pt>
                <c:pt idx="1077">
                  <c:v>-0.16248100000000024</c:v>
                </c:pt>
                <c:pt idx="1078">
                  <c:v>-0.16248100000000024</c:v>
                </c:pt>
                <c:pt idx="1079">
                  <c:v>-0.16248100000000024</c:v>
                </c:pt>
                <c:pt idx="1080">
                  <c:v>-0.16248100000000024</c:v>
                </c:pt>
                <c:pt idx="1081">
                  <c:v>-0.16248100000000024</c:v>
                </c:pt>
                <c:pt idx="1082">
                  <c:v>-0.16248100000000024</c:v>
                </c:pt>
                <c:pt idx="1083">
                  <c:v>-0.16248100000000024</c:v>
                </c:pt>
                <c:pt idx="1084">
                  <c:v>-0.16248100000000024</c:v>
                </c:pt>
                <c:pt idx="1085">
                  <c:v>-0.16248100000000024</c:v>
                </c:pt>
                <c:pt idx="1086">
                  <c:v>-0.16248100000000024</c:v>
                </c:pt>
                <c:pt idx="1087">
                  <c:v>-0.16248100000000024</c:v>
                </c:pt>
                <c:pt idx="1088">
                  <c:v>-0.16248100000000024</c:v>
                </c:pt>
                <c:pt idx="1089">
                  <c:v>-0.16248100000000024</c:v>
                </c:pt>
                <c:pt idx="1090">
                  <c:v>-0.16248100000000024</c:v>
                </c:pt>
                <c:pt idx="1091">
                  <c:v>-0.16248100000000024</c:v>
                </c:pt>
                <c:pt idx="1092">
                  <c:v>-0.16248100000000024</c:v>
                </c:pt>
                <c:pt idx="1093">
                  <c:v>-0.16248100000000024</c:v>
                </c:pt>
                <c:pt idx="1094">
                  <c:v>-0.16248100000000024</c:v>
                </c:pt>
                <c:pt idx="1095">
                  <c:v>-0.16248100000000024</c:v>
                </c:pt>
                <c:pt idx="1096">
                  <c:v>-0.16248100000000024</c:v>
                </c:pt>
                <c:pt idx="1097">
                  <c:v>-0.16248100000000024</c:v>
                </c:pt>
                <c:pt idx="1098">
                  <c:v>-0.16248100000000024</c:v>
                </c:pt>
                <c:pt idx="1099">
                  <c:v>-0.16248100000000024</c:v>
                </c:pt>
                <c:pt idx="1100">
                  <c:v>-0.16248100000000024</c:v>
                </c:pt>
                <c:pt idx="1101">
                  <c:v>-0.16248100000000024</c:v>
                </c:pt>
                <c:pt idx="1102">
                  <c:v>-0.16248100000000024</c:v>
                </c:pt>
                <c:pt idx="1103">
                  <c:v>-0.16248100000000024</c:v>
                </c:pt>
                <c:pt idx="1104">
                  <c:v>-0.16248100000000024</c:v>
                </c:pt>
                <c:pt idx="1105">
                  <c:v>-0.16248100000000024</c:v>
                </c:pt>
                <c:pt idx="1106">
                  <c:v>-0.16248100000000024</c:v>
                </c:pt>
                <c:pt idx="1107">
                  <c:v>-0.16248100000000024</c:v>
                </c:pt>
                <c:pt idx="1108">
                  <c:v>-0.16248100000000024</c:v>
                </c:pt>
                <c:pt idx="1109">
                  <c:v>-0.16248100000000024</c:v>
                </c:pt>
                <c:pt idx="1110">
                  <c:v>-0.16248100000000024</c:v>
                </c:pt>
                <c:pt idx="1111">
                  <c:v>-0.16248100000000024</c:v>
                </c:pt>
                <c:pt idx="1112">
                  <c:v>-0.16248100000000024</c:v>
                </c:pt>
                <c:pt idx="1113">
                  <c:v>-0.16248100000000024</c:v>
                </c:pt>
                <c:pt idx="1114">
                  <c:v>-0.16248100000000024</c:v>
                </c:pt>
                <c:pt idx="1115">
                  <c:v>-0.16248100000000024</c:v>
                </c:pt>
                <c:pt idx="1116">
                  <c:v>-0.16248100000000024</c:v>
                </c:pt>
                <c:pt idx="1117">
                  <c:v>-0.16248100000000024</c:v>
                </c:pt>
                <c:pt idx="1118">
                  <c:v>-0.16248100000000024</c:v>
                </c:pt>
                <c:pt idx="1119">
                  <c:v>-0.16248100000000024</c:v>
                </c:pt>
                <c:pt idx="1120">
                  <c:v>-0.16248100000000024</c:v>
                </c:pt>
                <c:pt idx="1121">
                  <c:v>-0.16248100000000024</c:v>
                </c:pt>
                <c:pt idx="1122">
                  <c:v>-0.16248100000000024</c:v>
                </c:pt>
                <c:pt idx="1123">
                  <c:v>-0.16248100000000024</c:v>
                </c:pt>
                <c:pt idx="1124">
                  <c:v>-0.16248100000000024</c:v>
                </c:pt>
                <c:pt idx="1125">
                  <c:v>-0.16248100000000024</c:v>
                </c:pt>
                <c:pt idx="1126">
                  <c:v>-0.16248100000000024</c:v>
                </c:pt>
                <c:pt idx="1127">
                  <c:v>-0.16248100000000024</c:v>
                </c:pt>
                <c:pt idx="1128">
                  <c:v>-0.16248100000000024</c:v>
                </c:pt>
                <c:pt idx="1129">
                  <c:v>-0.16248100000000024</c:v>
                </c:pt>
                <c:pt idx="1130">
                  <c:v>-0.16248100000000024</c:v>
                </c:pt>
                <c:pt idx="1131">
                  <c:v>-0.16248100000000024</c:v>
                </c:pt>
                <c:pt idx="1132">
                  <c:v>-0.16248100000000024</c:v>
                </c:pt>
                <c:pt idx="1133">
                  <c:v>-0.16248100000000024</c:v>
                </c:pt>
                <c:pt idx="1134">
                  <c:v>-0.16248100000000024</c:v>
                </c:pt>
                <c:pt idx="1135">
                  <c:v>-0.16248100000000024</c:v>
                </c:pt>
                <c:pt idx="1136">
                  <c:v>-0.16248100000000024</c:v>
                </c:pt>
                <c:pt idx="1137">
                  <c:v>-0.16248100000000024</c:v>
                </c:pt>
                <c:pt idx="1138">
                  <c:v>-0.16248100000000024</c:v>
                </c:pt>
                <c:pt idx="1139">
                  <c:v>-0.16248100000000024</c:v>
                </c:pt>
                <c:pt idx="1140">
                  <c:v>-0.16248100000000024</c:v>
                </c:pt>
                <c:pt idx="1141">
                  <c:v>-0.16248100000000024</c:v>
                </c:pt>
                <c:pt idx="1142">
                  <c:v>-0.16248100000000024</c:v>
                </c:pt>
                <c:pt idx="1143">
                  <c:v>-0.16248100000000024</c:v>
                </c:pt>
                <c:pt idx="1144">
                  <c:v>-0.16248100000000024</c:v>
                </c:pt>
                <c:pt idx="1145">
                  <c:v>-0.16248100000000024</c:v>
                </c:pt>
                <c:pt idx="1146">
                  <c:v>-0.16248100000000024</c:v>
                </c:pt>
                <c:pt idx="1147">
                  <c:v>-0.16248100000000024</c:v>
                </c:pt>
                <c:pt idx="1148">
                  <c:v>-0.16248100000000024</c:v>
                </c:pt>
                <c:pt idx="1149">
                  <c:v>-0.16248100000000024</c:v>
                </c:pt>
                <c:pt idx="1150">
                  <c:v>-0.16248100000000024</c:v>
                </c:pt>
                <c:pt idx="1151">
                  <c:v>-0.16248100000000024</c:v>
                </c:pt>
                <c:pt idx="1152">
                  <c:v>-0.16248100000000024</c:v>
                </c:pt>
                <c:pt idx="1153">
                  <c:v>-0.16248100000000024</c:v>
                </c:pt>
                <c:pt idx="1154">
                  <c:v>-0.16248100000000024</c:v>
                </c:pt>
                <c:pt idx="1155">
                  <c:v>-0.16248100000000024</c:v>
                </c:pt>
                <c:pt idx="1156">
                  <c:v>-0.16248100000000024</c:v>
                </c:pt>
                <c:pt idx="1157">
                  <c:v>-0.16248100000000024</c:v>
                </c:pt>
                <c:pt idx="1158">
                  <c:v>-0.16248100000000024</c:v>
                </c:pt>
                <c:pt idx="1159">
                  <c:v>-0.16248100000000024</c:v>
                </c:pt>
                <c:pt idx="1160">
                  <c:v>-0.16248100000000024</c:v>
                </c:pt>
                <c:pt idx="1161">
                  <c:v>-0.16248100000000024</c:v>
                </c:pt>
                <c:pt idx="1162">
                  <c:v>-0.16248100000000024</c:v>
                </c:pt>
                <c:pt idx="1163">
                  <c:v>-0.16248100000000024</c:v>
                </c:pt>
                <c:pt idx="1164">
                  <c:v>-0.16248100000000024</c:v>
                </c:pt>
                <c:pt idx="1165">
                  <c:v>-0.16248100000000024</c:v>
                </c:pt>
                <c:pt idx="1166">
                  <c:v>-0.16248100000000024</c:v>
                </c:pt>
                <c:pt idx="1167">
                  <c:v>-0.16248100000000024</c:v>
                </c:pt>
                <c:pt idx="1168">
                  <c:v>-0.16248100000000024</c:v>
                </c:pt>
                <c:pt idx="1169">
                  <c:v>-0.16248100000000024</c:v>
                </c:pt>
                <c:pt idx="1170">
                  <c:v>-0.16248100000000024</c:v>
                </c:pt>
                <c:pt idx="1171">
                  <c:v>-0.16248100000000024</c:v>
                </c:pt>
                <c:pt idx="1172">
                  <c:v>-0.16248100000000024</c:v>
                </c:pt>
                <c:pt idx="1173">
                  <c:v>-0.16248100000000024</c:v>
                </c:pt>
                <c:pt idx="1174">
                  <c:v>-0.16248100000000024</c:v>
                </c:pt>
                <c:pt idx="1175">
                  <c:v>-0.16248100000000024</c:v>
                </c:pt>
                <c:pt idx="1176">
                  <c:v>-0.16248100000000024</c:v>
                </c:pt>
                <c:pt idx="1177">
                  <c:v>-0.16248100000000024</c:v>
                </c:pt>
                <c:pt idx="1178">
                  <c:v>-0.16248100000000024</c:v>
                </c:pt>
                <c:pt idx="1179">
                  <c:v>-0.16248100000000024</c:v>
                </c:pt>
                <c:pt idx="1180">
                  <c:v>-0.16248100000000024</c:v>
                </c:pt>
                <c:pt idx="1181">
                  <c:v>-0.16248100000000024</c:v>
                </c:pt>
                <c:pt idx="1182">
                  <c:v>-0.16248100000000024</c:v>
                </c:pt>
                <c:pt idx="1183">
                  <c:v>-0.16248100000000024</c:v>
                </c:pt>
                <c:pt idx="1184">
                  <c:v>-0.16248100000000024</c:v>
                </c:pt>
                <c:pt idx="1185">
                  <c:v>-0.16248100000000024</c:v>
                </c:pt>
                <c:pt idx="1186">
                  <c:v>-0.16248100000000024</c:v>
                </c:pt>
                <c:pt idx="1187">
                  <c:v>-0.16248100000000024</c:v>
                </c:pt>
                <c:pt idx="1188">
                  <c:v>-0.16248100000000024</c:v>
                </c:pt>
                <c:pt idx="1189">
                  <c:v>-0.16248100000000024</c:v>
                </c:pt>
                <c:pt idx="1190">
                  <c:v>-0.16248100000000024</c:v>
                </c:pt>
                <c:pt idx="1191">
                  <c:v>-0.16248100000000024</c:v>
                </c:pt>
                <c:pt idx="1192">
                  <c:v>-0.16248100000000024</c:v>
                </c:pt>
                <c:pt idx="1193">
                  <c:v>-0.16248100000000024</c:v>
                </c:pt>
                <c:pt idx="1194">
                  <c:v>-0.16248100000000024</c:v>
                </c:pt>
                <c:pt idx="1195">
                  <c:v>-0.16248100000000024</c:v>
                </c:pt>
                <c:pt idx="1196">
                  <c:v>-0.16248100000000024</c:v>
                </c:pt>
                <c:pt idx="1197">
                  <c:v>-0.16248100000000024</c:v>
                </c:pt>
                <c:pt idx="1198">
                  <c:v>-0.16248100000000024</c:v>
                </c:pt>
                <c:pt idx="1199">
                  <c:v>-0.16248100000000024</c:v>
                </c:pt>
                <c:pt idx="1200">
                  <c:v>-0.16248100000000024</c:v>
                </c:pt>
                <c:pt idx="1201">
                  <c:v>-0.16248100000000024</c:v>
                </c:pt>
                <c:pt idx="1202">
                  <c:v>-0.16248100000000024</c:v>
                </c:pt>
                <c:pt idx="1203">
                  <c:v>-0.16248100000000024</c:v>
                </c:pt>
                <c:pt idx="1204">
                  <c:v>-0.16248100000000024</c:v>
                </c:pt>
                <c:pt idx="1205">
                  <c:v>-0.16248100000000024</c:v>
                </c:pt>
                <c:pt idx="1206">
                  <c:v>-0.16248100000000024</c:v>
                </c:pt>
                <c:pt idx="1207">
                  <c:v>-0.16248100000000024</c:v>
                </c:pt>
                <c:pt idx="1208">
                  <c:v>-0.16248100000000024</c:v>
                </c:pt>
                <c:pt idx="1209">
                  <c:v>-0.16248100000000024</c:v>
                </c:pt>
                <c:pt idx="1210">
                  <c:v>-0.16248100000000024</c:v>
                </c:pt>
                <c:pt idx="1211">
                  <c:v>-0.16248100000000024</c:v>
                </c:pt>
                <c:pt idx="1212">
                  <c:v>-0.16248100000000024</c:v>
                </c:pt>
                <c:pt idx="1213">
                  <c:v>-0.16248100000000024</c:v>
                </c:pt>
                <c:pt idx="1214">
                  <c:v>-0.16248100000000024</c:v>
                </c:pt>
                <c:pt idx="1215">
                  <c:v>-0.16248100000000024</c:v>
                </c:pt>
                <c:pt idx="1216">
                  <c:v>-0.16248100000000024</c:v>
                </c:pt>
                <c:pt idx="1217">
                  <c:v>-0.16248100000000024</c:v>
                </c:pt>
                <c:pt idx="1218">
                  <c:v>-0.16248100000000024</c:v>
                </c:pt>
                <c:pt idx="1219">
                  <c:v>-0.16248100000000024</c:v>
                </c:pt>
                <c:pt idx="1220">
                  <c:v>-0.16248100000000024</c:v>
                </c:pt>
                <c:pt idx="1221">
                  <c:v>-0.16248100000000024</c:v>
                </c:pt>
                <c:pt idx="1222">
                  <c:v>-0.16248100000000024</c:v>
                </c:pt>
                <c:pt idx="1223">
                  <c:v>-0.16248100000000024</c:v>
                </c:pt>
                <c:pt idx="1224">
                  <c:v>-0.16248100000000024</c:v>
                </c:pt>
                <c:pt idx="1225">
                  <c:v>-0.16248100000000024</c:v>
                </c:pt>
                <c:pt idx="1226">
                  <c:v>-0.16248100000000024</c:v>
                </c:pt>
                <c:pt idx="1227">
                  <c:v>-0.16248100000000024</c:v>
                </c:pt>
                <c:pt idx="1228">
                  <c:v>-0.16248100000000024</c:v>
                </c:pt>
                <c:pt idx="1229">
                  <c:v>-0.16248100000000024</c:v>
                </c:pt>
                <c:pt idx="1230">
                  <c:v>-0.16248100000000024</c:v>
                </c:pt>
                <c:pt idx="1231">
                  <c:v>-0.16248100000000024</c:v>
                </c:pt>
                <c:pt idx="1232">
                  <c:v>-0.16248100000000024</c:v>
                </c:pt>
                <c:pt idx="1233">
                  <c:v>-0.16248100000000024</c:v>
                </c:pt>
                <c:pt idx="1234">
                  <c:v>-0.16248100000000024</c:v>
                </c:pt>
                <c:pt idx="1235">
                  <c:v>-0.16248100000000024</c:v>
                </c:pt>
                <c:pt idx="1236">
                  <c:v>-0.16248100000000024</c:v>
                </c:pt>
                <c:pt idx="1237">
                  <c:v>-0.16248100000000024</c:v>
                </c:pt>
                <c:pt idx="1238">
                  <c:v>-0.16248100000000024</c:v>
                </c:pt>
                <c:pt idx="1239">
                  <c:v>-0.16248100000000024</c:v>
                </c:pt>
                <c:pt idx="1240">
                  <c:v>-0.16248100000000024</c:v>
                </c:pt>
                <c:pt idx="1241">
                  <c:v>-0.16248100000000024</c:v>
                </c:pt>
                <c:pt idx="1242">
                  <c:v>-0.16248100000000024</c:v>
                </c:pt>
                <c:pt idx="1243">
                  <c:v>-0.16248100000000024</c:v>
                </c:pt>
                <c:pt idx="1244">
                  <c:v>-0.16248100000000024</c:v>
                </c:pt>
                <c:pt idx="1245">
                  <c:v>-0.16248100000000024</c:v>
                </c:pt>
                <c:pt idx="1246">
                  <c:v>-0.16248100000000024</c:v>
                </c:pt>
                <c:pt idx="1247">
                  <c:v>-0.16248100000000024</c:v>
                </c:pt>
                <c:pt idx="1248">
                  <c:v>-0.16248100000000024</c:v>
                </c:pt>
                <c:pt idx="1249">
                  <c:v>-0.16248100000000024</c:v>
                </c:pt>
                <c:pt idx="1250">
                  <c:v>-0.16248100000000024</c:v>
                </c:pt>
                <c:pt idx="1251">
                  <c:v>-0.16248100000000024</c:v>
                </c:pt>
                <c:pt idx="1252">
                  <c:v>-0.16248100000000024</c:v>
                </c:pt>
                <c:pt idx="1253">
                  <c:v>-0.16248100000000024</c:v>
                </c:pt>
                <c:pt idx="1254">
                  <c:v>-0.16248100000000024</c:v>
                </c:pt>
                <c:pt idx="1255">
                  <c:v>-0.16248100000000024</c:v>
                </c:pt>
                <c:pt idx="1256">
                  <c:v>-0.16248100000000024</c:v>
                </c:pt>
                <c:pt idx="1257">
                  <c:v>-0.16248100000000024</c:v>
                </c:pt>
                <c:pt idx="1258">
                  <c:v>-0.16248100000000024</c:v>
                </c:pt>
                <c:pt idx="1259">
                  <c:v>-0.16248100000000024</c:v>
                </c:pt>
                <c:pt idx="1260">
                  <c:v>-0.16248100000000024</c:v>
                </c:pt>
                <c:pt idx="1261">
                  <c:v>-0.16248100000000024</c:v>
                </c:pt>
                <c:pt idx="1262">
                  <c:v>-0.16248100000000024</c:v>
                </c:pt>
                <c:pt idx="1263">
                  <c:v>-0.16248100000000024</c:v>
                </c:pt>
                <c:pt idx="1264">
                  <c:v>-0.16248100000000024</c:v>
                </c:pt>
                <c:pt idx="1265">
                  <c:v>-0.16248100000000024</c:v>
                </c:pt>
                <c:pt idx="1266">
                  <c:v>-0.16248100000000024</c:v>
                </c:pt>
                <c:pt idx="1267">
                  <c:v>-0.16248100000000024</c:v>
                </c:pt>
                <c:pt idx="1268">
                  <c:v>-0.16248100000000024</c:v>
                </c:pt>
                <c:pt idx="1269">
                  <c:v>-0.16248100000000024</c:v>
                </c:pt>
                <c:pt idx="1270">
                  <c:v>-0.16248100000000024</c:v>
                </c:pt>
                <c:pt idx="1271">
                  <c:v>-0.16248100000000024</c:v>
                </c:pt>
                <c:pt idx="1272">
                  <c:v>-0.16248100000000024</c:v>
                </c:pt>
                <c:pt idx="1273">
                  <c:v>-0.16248100000000024</c:v>
                </c:pt>
                <c:pt idx="1274">
                  <c:v>-0.16248100000000024</c:v>
                </c:pt>
                <c:pt idx="1275">
                  <c:v>-0.16248100000000024</c:v>
                </c:pt>
                <c:pt idx="1276">
                  <c:v>-0.16248100000000024</c:v>
                </c:pt>
                <c:pt idx="1277">
                  <c:v>-0.16248100000000024</c:v>
                </c:pt>
                <c:pt idx="1278">
                  <c:v>-0.16248100000000024</c:v>
                </c:pt>
                <c:pt idx="1279">
                  <c:v>-0.16248100000000024</c:v>
                </c:pt>
                <c:pt idx="1280">
                  <c:v>-0.16248100000000024</c:v>
                </c:pt>
                <c:pt idx="1281">
                  <c:v>-0.16248100000000024</c:v>
                </c:pt>
                <c:pt idx="1282">
                  <c:v>-0.16248100000000024</c:v>
                </c:pt>
                <c:pt idx="1283">
                  <c:v>-0.16248100000000024</c:v>
                </c:pt>
                <c:pt idx="1284">
                  <c:v>-0.16248100000000024</c:v>
                </c:pt>
                <c:pt idx="1285">
                  <c:v>-0.16248100000000024</c:v>
                </c:pt>
                <c:pt idx="1286">
                  <c:v>-0.16248100000000024</c:v>
                </c:pt>
                <c:pt idx="1287">
                  <c:v>-0.16248100000000024</c:v>
                </c:pt>
                <c:pt idx="1288">
                  <c:v>-0.16248100000000024</c:v>
                </c:pt>
                <c:pt idx="1289">
                  <c:v>-0.16248100000000024</c:v>
                </c:pt>
                <c:pt idx="1290">
                  <c:v>-0.16248100000000024</c:v>
                </c:pt>
                <c:pt idx="1291">
                  <c:v>-0.16248100000000024</c:v>
                </c:pt>
                <c:pt idx="1292">
                  <c:v>-0.16248100000000024</c:v>
                </c:pt>
                <c:pt idx="1293">
                  <c:v>-0.16248100000000024</c:v>
                </c:pt>
                <c:pt idx="1294">
                  <c:v>-0.16248100000000024</c:v>
                </c:pt>
                <c:pt idx="1295">
                  <c:v>-0.16248100000000024</c:v>
                </c:pt>
                <c:pt idx="1296">
                  <c:v>-0.16248100000000024</c:v>
                </c:pt>
                <c:pt idx="1297">
                  <c:v>-0.16248100000000024</c:v>
                </c:pt>
                <c:pt idx="1298">
                  <c:v>-0.16248100000000024</c:v>
                </c:pt>
                <c:pt idx="1299">
                  <c:v>-0.16248100000000024</c:v>
                </c:pt>
                <c:pt idx="1300">
                  <c:v>-0.16248100000000024</c:v>
                </c:pt>
                <c:pt idx="1301">
                  <c:v>-0.16248100000000024</c:v>
                </c:pt>
                <c:pt idx="1302">
                  <c:v>-0.16248100000000024</c:v>
                </c:pt>
                <c:pt idx="1303">
                  <c:v>-0.16248100000000024</c:v>
                </c:pt>
                <c:pt idx="1304">
                  <c:v>-0.16248100000000024</c:v>
                </c:pt>
                <c:pt idx="1305">
                  <c:v>-0.16248100000000024</c:v>
                </c:pt>
                <c:pt idx="1306">
                  <c:v>-0.16248100000000024</c:v>
                </c:pt>
                <c:pt idx="1307">
                  <c:v>-0.16248100000000024</c:v>
                </c:pt>
                <c:pt idx="1308">
                  <c:v>-0.16248100000000024</c:v>
                </c:pt>
                <c:pt idx="1309">
                  <c:v>-0.16248100000000024</c:v>
                </c:pt>
                <c:pt idx="1310">
                  <c:v>-0.16248100000000024</c:v>
                </c:pt>
                <c:pt idx="1311">
                  <c:v>-0.16248100000000024</c:v>
                </c:pt>
                <c:pt idx="1312">
                  <c:v>-0.16248100000000024</c:v>
                </c:pt>
                <c:pt idx="1313">
                  <c:v>-0.16248100000000024</c:v>
                </c:pt>
                <c:pt idx="1314">
                  <c:v>-0.16248100000000024</c:v>
                </c:pt>
                <c:pt idx="1315">
                  <c:v>-0.16248100000000024</c:v>
                </c:pt>
                <c:pt idx="1316">
                  <c:v>-0.16248100000000024</c:v>
                </c:pt>
                <c:pt idx="1317">
                  <c:v>-0.16248100000000024</c:v>
                </c:pt>
                <c:pt idx="1318">
                  <c:v>-0.16248100000000024</c:v>
                </c:pt>
                <c:pt idx="1319">
                  <c:v>-0.16248100000000024</c:v>
                </c:pt>
                <c:pt idx="1320">
                  <c:v>-0.16248100000000024</c:v>
                </c:pt>
                <c:pt idx="1321">
                  <c:v>-0.16248100000000024</c:v>
                </c:pt>
                <c:pt idx="1322">
                  <c:v>-0.16248100000000024</c:v>
                </c:pt>
                <c:pt idx="1323">
                  <c:v>-0.16248100000000024</c:v>
                </c:pt>
                <c:pt idx="1324">
                  <c:v>-0.16248100000000024</c:v>
                </c:pt>
                <c:pt idx="1325">
                  <c:v>-0.16248100000000024</c:v>
                </c:pt>
                <c:pt idx="1326">
                  <c:v>-0.16248100000000024</c:v>
                </c:pt>
                <c:pt idx="1327">
                  <c:v>-0.16248100000000024</c:v>
                </c:pt>
                <c:pt idx="1328">
                  <c:v>-0.16248100000000024</c:v>
                </c:pt>
                <c:pt idx="1329">
                  <c:v>-0.16248100000000024</c:v>
                </c:pt>
                <c:pt idx="1330">
                  <c:v>-0.16248100000000024</c:v>
                </c:pt>
                <c:pt idx="1331">
                  <c:v>-0.16248100000000024</c:v>
                </c:pt>
                <c:pt idx="1332">
                  <c:v>-0.16248100000000024</c:v>
                </c:pt>
                <c:pt idx="1333">
                  <c:v>-0.16248100000000024</c:v>
                </c:pt>
                <c:pt idx="1334">
                  <c:v>-0.16248100000000024</c:v>
                </c:pt>
                <c:pt idx="1335">
                  <c:v>-0.16248100000000024</c:v>
                </c:pt>
                <c:pt idx="1336">
                  <c:v>-0.16248100000000024</c:v>
                </c:pt>
                <c:pt idx="1337">
                  <c:v>-0.16248100000000024</c:v>
                </c:pt>
                <c:pt idx="1338">
                  <c:v>-0.16248100000000024</c:v>
                </c:pt>
                <c:pt idx="1339">
                  <c:v>-0.16248100000000024</c:v>
                </c:pt>
                <c:pt idx="1340">
                  <c:v>-0.15972550000000024</c:v>
                </c:pt>
                <c:pt idx="1341">
                  <c:v>-0.15396150000000025</c:v>
                </c:pt>
                <c:pt idx="1342">
                  <c:v>-0.14769700000000024</c:v>
                </c:pt>
                <c:pt idx="1343">
                  <c:v>-0.14085500000000026</c:v>
                </c:pt>
                <c:pt idx="1344">
                  <c:v>-0.13337500000000027</c:v>
                </c:pt>
                <c:pt idx="1345">
                  <c:v>-0.12532850000000026</c:v>
                </c:pt>
                <c:pt idx="1346">
                  <c:v>-0.11668800000000026</c:v>
                </c:pt>
                <c:pt idx="1347">
                  <c:v>-0.10737650000000026</c:v>
                </c:pt>
                <c:pt idx="1348">
                  <c:v>-9.7410500000000261E-2</c:v>
                </c:pt>
                <c:pt idx="1349">
                  <c:v>-8.670750000000027E-2</c:v>
                </c:pt>
                <c:pt idx="1350">
                  <c:v>-7.5108000000000272E-2</c:v>
                </c:pt>
                <c:pt idx="1351">
                  <c:v>-6.2496500000000274E-2</c:v>
                </c:pt>
                <c:pt idx="1352">
                  <c:v>-4.8746500000000276E-2</c:v>
                </c:pt>
                <c:pt idx="1353">
                  <c:v>-3.3841500000000274E-2</c:v>
                </c:pt>
                <c:pt idx="1354">
                  <c:v>-1.7880500000000275E-2</c:v>
                </c:pt>
                <c:pt idx="1355">
                  <c:v>-9.7900000000027479E-4</c:v>
                </c:pt>
                <c:pt idx="1356">
                  <c:v>1.6747499999999724E-2</c:v>
                </c:pt>
                <c:pt idx="1357">
                  <c:v>3.5062499999999719E-2</c:v>
                </c:pt>
                <c:pt idx="1358">
                  <c:v>5.3679999999999721E-2</c:v>
                </c:pt>
                <c:pt idx="1359">
                  <c:v>7.2643999999999723E-2</c:v>
                </c:pt>
                <c:pt idx="1360">
                  <c:v>9.2130499999999727E-2</c:v>
                </c:pt>
                <c:pt idx="1361">
                  <c:v>0.11211749999999973</c:v>
                </c:pt>
                <c:pt idx="1362">
                  <c:v>0.13257749999999974</c:v>
                </c:pt>
                <c:pt idx="1363">
                  <c:v>0.15357099999999974</c:v>
                </c:pt>
                <c:pt idx="1364">
                  <c:v>0.17503749999999973</c:v>
                </c:pt>
                <c:pt idx="1365">
                  <c:v>0.19682849999999974</c:v>
                </c:pt>
                <c:pt idx="1366">
                  <c:v>0.21891099999999974</c:v>
                </c:pt>
                <c:pt idx="1367">
                  <c:v>0.24122449999999973</c:v>
                </c:pt>
                <c:pt idx="1368">
                  <c:v>0.26371399999999973</c:v>
                </c:pt>
                <c:pt idx="1369">
                  <c:v>0.28641249999999974</c:v>
                </c:pt>
                <c:pt idx="1370">
                  <c:v>0.30938599999999972</c:v>
                </c:pt>
                <c:pt idx="1371">
                  <c:v>0.33270599999999972</c:v>
                </c:pt>
                <c:pt idx="1372">
                  <c:v>0.35638349999999974</c:v>
                </c:pt>
                <c:pt idx="1373">
                  <c:v>0.38026449999999973</c:v>
                </c:pt>
                <c:pt idx="1374">
                  <c:v>0.40422249999999971</c:v>
                </c:pt>
                <c:pt idx="1375">
                  <c:v>0.42830699999999972</c:v>
                </c:pt>
                <c:pt idx="1376">
                  <c:v>0.45256199999999974</c:v>
                </c:pt>
                <c:pt idx="1377">
                  <c:v>0.47697649999999975</c:v>
                </c:pt>
                <c:pt idx="1378">
                  <c:v>0.50152299999999972</c:v>
                </c:pt>
                <c:pt idx="1379">
                  <c:v>0.52617949999999969</c:v>
                </c:pt>
                <c:pt idx="1380">
                  <c:v>0.55080299999999971</c:v>
                </c:pt>
                <c:pt idx="1381">
                  <c:v>0.57527249999999974</c:v>
                </c:pt>
                <c:pt idx="1382">
                  <c:v>0.59948899999999972</c:v>
                </c:pt>
                <c:pt idx="1383">
                  <c:v>0.62343599999999977</c:v>
                </c:pt>
                <c:pt idx="1384">
                  <c:v>0.64722899999999972</c:v>
                </c:pt>
                <c:pt idx="1385">
                  <c:v>0.67097249999999975</c:v>
                </c:pt>
                <c:pt idx="1386">
                  <c:v>0.69465549999999976</c:v>
                </c:pt>
                <c:pt idx="1387">
                  <c:v>0.71828349999999974</c:v>
                </c:pt>
                <c:pt idx="1388">
                  <c:v>0.74201599999999979</c:v>
                </c:pt>
                <c:pt idx="1389">
                  <c:v>0.76582549999999983</c:v>
                </c:pt>
                <c:pt idx="1390">
                  <c:v>0.78964599999999985</c:v>
                </c:pt>
                <c:pt idx="1391">
                  <c:v>0.81351599999999979</c:v>
                </c:pt>
                <c:pt idx="1392">
                  <c:v>0.8375674999999998</c:v>
                </c:pt>
                <c:pt idx="1393">
                  <c:v>0.86180599999999985</c:v>
                </c:pt>
                <c:pt idx="1394">
                  <c:v>0.88607749999999985</c:v>
                </c:pt>
                <c:pt idx="1395">
                  <c:v>0.91040399999999988</c:v>
                </c:pt>
                <c:pt idx="1396">
                  <c:v>0.93481299999999989</c:v>
                </c:pt>
                <c:pt idx="1397">
                  <c:v>0.95918349999999986</c:v>
                </c:pt>
                <c:pt idx="1398">
                  <c:v>0.98346049999999985</c:v>
                </c:pt>
                <c:pt idx="1399">
                  <c:v>1.0076769999999999</c:v>
                </c:pt>
                <c:pt idx="1400">
                  <c:v>1.0318659999999999</c:v>
                </c:pt>
                <c:pt idx="1401">
                  <c:v>1.0560604999999998</c:v>
                </c:pt>
                <c:pt idx="1402">
                  <c:v>1.0801944999999999</c:v>
                </c:pt>
                <c:pt idx="1403">
                  <c:v>1.1042459999999998</c:v>
                </c:pt>
                <c:pt idx="1404">
                  <c:v>1.1282699999999999</c:v>
                </c:pt>
                <c:pt idx="1405">
                  <c:v>1.1522664999999999</c:v>
                </c:pt>
                <c:pt idx="1406">
                  <c:v>1.1762684999999999</c:v>
                </c:pt>
                <c:pt idx="1407">
                  <c:v>1.2002595</c:v>
                </c:pt>
                <c:pt idx="1408">
                  <c:v>1.2242725000000001</c:v>
                </c:pt>
                <c:pt idx="1409">
                  <c:v>1.2482800000000001</c:v>
                </c:pt>
                <c:pt idx="1410">
                  <c:v>1.2721665</c:v>
                </c:pt>
                <c:pt idx="1411">
                  <c:v>1.295844</c:v>
                </c:pt>
                <c:pt idx="1412">
                  <c:v>1.3191310000000001</c:v>
                </c:pt>
                <c:pt idx="1413">
                  <c:v>1.3419945</c:v>
                </c:pt>
                <c:pt idx="1414">
                  <c:v>1.3644015</c:v>
                </c:pt>
                <c:pt idx="1415">
                  <c:v>1.3864290000000001</c:v>
                </c:pt>
                <c:pt idx="1416">
                  <c:v>1.408209</c:v>
                </c:pt>
                <c:pt idx="1417">
                  <c:v>1.4297690000000001</c:v>
                </c:pt>
                <c:pt idx="1418">
                  <c:v>1.4510265</c:v>
                </c:pt>
                <c:pt idx="1419">
                  <c:v>1.471976</c:v>
                </c:pt>
                <c:pt idx="1420">
                  <c:v>1.4926009999999998</c:v>
                </c:pt>
                <c:pt idx="1421">
                  <c:v>1.5127804999999999</c:v>
                </c:pt>
                <c:pt idx="1422">
                  <c:v>1.5324924999999998</c:v>
                </c:pt>
                <c:pt idx="1423">
                  <c:v>1.5515994999999998</c:v>
                </c:pt>
                <c:pt idx="1424">
                  <c:v>1.5701839999999998</c:v>
                </c:pt>
                <c:pt idx="1425">
                  <c:v>1.5883119999999997</c:v>
                </c:pt>
                <c:pt idx="1426">
                  <c:v>1.6059284999999996</c:v>
                </c:pt>
                <c:pt idx="1427">
                  <c:v>1.6230994999999997</c:v>
                </c:pt>
                <c:pt idx="1428">
                  <c:v>1.6398524999999997</c:v>
                </c:pt>
                <c:pt idx="1429">
                  <c:v>1.6562314999999996</c:v>
                </c:pt>
                <c:pt idx="1430">
                  <c:v>1.6721539999999997</c:v>
                </c:pt>
                <c:pt idx="1431">
                  <c:v>1.6875649999999998</c:v>
                </c:pt>
                <c:pt idx="1432">
                  <c:v>1.7024919999999997</c:v>
                </c:pt>
                <c:pt idx="1433">
                  <c:v>1.7169294999999998</c:v>
                </c:pt>
                <c:pt idx="1434">
                  <c:v>1.7308609999999998</c:v>
                </c:pt>
                <c:pt idx="1435">
                  <c:v>1.7442754999999999</c:v>
                </c:pt>
                <c:pt idx="1436">
                  <c:v>1.7570134999999998</c:v>
                </c:pt>
                <c:pt idx="1437">
                  <c:v>1.7690034999999997</c:v>
                </c:pt>
                <c:pt idx="1438">
                  <c:v>1.7802014999999998</c:v>
                </c:pt>
                <c:pt idx="1439">
                  <c:v>1.7905469999999997</c:v>
                </c:pt>
                <c:pt idx="1440">
                  <c:v>1.8001554999999996</c:v>
                </c:pt>
                <c:pt idx="1441">
                  <c:v>1.8091204999999997</c:v>
                </c:pt>
                <c:pt idx="1442">
                  <c:v>1.8176069999999998</c:v>
                </c:pt>
                <c:pt idx="1443">
                  <c:v>1.8257304999999997</c:v>
                </c:pt>
                <c:pt idx="1444">
                  <c:v>1.8335734999999997</c:v>
                </c:pt>
                <c:pt idx="1445">
                  <c:v>1.8411194999999998</c:v>
                </c:pt>
                <c:pt idx="1446">
                  <c:v>1.8482309999999997</c:v>
                </c:pt>
                <c:pt idx="1447">
                  <c:v>1.8548969999999998</c:v>
                </c:pt>
                <c:pt idx="1448">
                  <c:v>1.8610514999999999</c:v>
                </c:pt>
                <c:pt idx="1449">
                  <c:v>1.863972</c:v>
                </c:pt>
                <c:pt idx="1450">
                  <c:v>1.863972</c:v>
                </c:pt>
                <c:pt idx="1451">
                  <c:v>1.863972</c:v>
                </c:pt>
                <c:pt idx="1452">
                  <c:v>1.863972</c:v>
                </c:pt>
                <c:pt idx="1453">
                  <c:v>1.863972</c:v>
                </c:pt>
                <c:pt idx="1454">
                  <c:v>1.863972</c:v>
                </c:pt>
                <c:pt idx="1455">
                  <c:v>1.863972</c:v>
                </c:pt>
                <c:pt idx="1456">
                  <c:v>1.863972</c:v>
                </c:pt>
                <c:pt idx="1457">
                  <c:v>1.863972</c:v>
                </c:pt>
                <c:pt idx="1458">
                  <c:v>1.863972</c:v>
                </c:pt>
                <c:pt idx="1459">
                  <c:v>1.863972</c:v>
                </c:pt>
                <c:pt idx="1460">
                  <c:v>1.863972</c:v>
                </c:pt>
                <c:pt idx="1461">
                  <c:v>1.863972</c:v>
                </c:pt>
                <c:pt idx="1462">
                  <c:v>1.863972</c:v>
                </c:pt>
                <c:pt idx="1463">
                  <c:v>1.863972</c:v>
                </c:pt>
                <c:pt idx="1464">
                  <c:v>1.863972</c:v>
                </c:pt>
                <c:pt idx="1465">
                  <c:v>1.863972</c:v>
                </c:pt>
                <c:pt idx="1466">
                  <c:v>1.863972</c:v>
                </c:pt>
                <c:pt idx="1467">
                  <c:v>1.863972</c:v>
                </c:pt>
                <c:pt idx="1468">
                  <c:v>1.863972</c:v>
                </c:pt>
                <c:pt idx="1469">
                  <c:v>1.863972</c:v>
                </c:pt>
                <c:pt idx="1470">
                  <c:v>1.863972</c:v>
                </c:pt>
                <c:pt idx="1471">
                  <c:v>1.863972</c:v>
                </c:pt>
                <c:pt idx="1472">
                  <c:v>1.863972</c:v>
                </c:pt>
                <c:pt idx="1473">
                  <c:v>1.863972</c:v>
                </c:pt>
                <c:pt idx="1474">
                  <c:v>1.863972</c:v>
                </c:pt>
                <c:pt idx="1475">
                  <c:v>1.863972</c:v>
                </c:pt>
                <c:pt idx="1476">
                  <c:v>1.863972</c:v>
                </c:pt>
                <c:pt idx="1477">
                  <c:v>1.863972</c:v>
                </c:pt>
                <c:pt idx="1478">
                  <c:v>1.863972</c:v>
                </c:pt>
                <c:pt idx="1479">
                  <c:v>1.863972</c:v>
                </c:pt>
                <c:pt idx="1480">
                  <c:v>1.863972</c:v>
                </c:pt>
                <c:pt idx="1481">
                  <c:v>1.863972</c:v>
                </c:pt>
                <c:pt idx="1482">
                  <c:v>1.863972</c:v>
                </c:pt>
                <c:pt idx="1483">
                  <c:v>1.863972</c:v>
                </c:pt>
                <c:pt idx="1484">
                  <c:v>1.863972</c:v>
                </c:pt>
                <c:pt idx="1485">
                  <c:v>1.863972</c:v>
                </c:pt>
                <c:pt idx="1486">
                  <c:v>1.863972</c:v>
                </c:pt>
                <c:pt idx="1487">
                  <c:v>1.863972</c:v>
                </c:pt>
                <c:pt idx="1488">
                  <c:v>1.863972</c:v>
                </c:pt>
                <c:pt idx="1489">
                  <c:v>1.863972</c:v>
                </c:pt>
                <c:pt idx="1490">
                  <c:v>1.863972</c:v>
                </c:pt>
                <c:pt idx="1491">
                  <c:v>1.863972</c:v>
                </c:pt>
                <c:pt idx="1492">
                  <c:v>1.863972</c:v>
                </c:pt>
                <c:pt idx="1493">
                  <c:v>1.863972</c:v>
                </c:pt>
                <c:pt idx="1494">
                  <c:v>1.863972</c:v>
                </c:pt>
                <c:pt idx="1495">
                  <c:v>1.863972</c:v>
                </c:pt>
                <c:pt idx="1496">
                  <c:v>1.863972</c:v>
                </c:pt>
                <c:pt idx="1497">
                  <c:v>1.863972</c:v>
                </c:pt>
                <c:pt idx="1498">
                  <c:v>1.863972</c:v>
                </c:pt>
                <c:pt idx="1499">
                  <c:v>1.863972</c:v>
                </c:pt>
                <c:pt idx="1500">
                  <c:v>1.863972</c:v>
                </c:pt>
                <c:pt idx="1501">
                  <c:v>1.863972</c:v>
                </c:pt>
                <c:pt idx="1502">
                  <c:v>1.863972</c:v>
                </c:pt>
                <c:pt idx="1503">
                  <c:v>1.863972</c:v>
                </c:pt>
                <c:pt idx="1504">
                  <c:v>1.863972</c:v>
                </c:pt>
                <c:pt idx="1505">
                  <c:v>1.863972</c:v>
                </c:pt>
                <c:pt idx="1506">
                  <c:v>1.863972</c:v>
                </c:pt>
                <c:pt idx="1507">
                  <c:v>1.863972</c:v>
                </c:pt>
                <c:pt idx="1508">
                  <c:v>1.863972</c:v>
                </c:pt>
                <c:pt idx="1509">
                  <c:v>1.863972</c:v>
                </c:pt>
                <c:pt idx="1510">
                  <c:v>1.863972</c:v>
                </c:pt>
                <c:pt idx="1511">
                  <c:v>1.863972</c:v>
                </c:pt>
                <c:pt idx="1512">
                  <c:v>1.863972</c:v>
                </c:pt>
                <c:pt idx="1513">
                  <c:v>1.863972</c:v>
                </c:pt>
                <c:pt idx="1514">
                  <c:v>1.863972</c:v>
                </c:pt>
                <c:pt idx="1515">
                  <c:v>1.863972</c:v>
                </c:pt>
                <c:pt idx="1516">
                  <c:v>1.863972</c:v>
                </c:pt>
                <c:pt idx="1517">
                  <c:v>1.863972</c:v>
                </c:pt>
                <c:pt idx="1518">
                  <c:v>1.863972</c:v>
                </c:pt>
                <c:pt idx="1519">
                  <c:v>1.863972</c:v>
                </c:pt>
                <c:pt idx="1520">
                  <c:v>1.863972</c:v>
                </c:pt>
                <c:pt idx="1521">
                  <c:v>1.863972</c:v>
                </c:pt>
                <c:pt idx="1522">
                  <c:v>1.863972</c:v>
                </c:pt>
                <c:pt idx="1523">
                  <c:v>1.863972</c:v>
                </c:pt>
                <c:pt idx="1524">
                  <c:v>1.863972</c:v>
                </c:pt>
                <c:pt idx="1525">
                  <c:v>1.863972</c:v>
                </c:pt>
                <c:pt idx="1526">
                  <c:v>1.863972</c:v>
                </c:pt>
                <c:pt idx="1527">
                  <c:v>1.863972</c:v>
                </c:pt>
                <c:pt idx="1528">
                  <c:v>1.863972</c:v>
                </c:pt>
                <c:pt idx="1529">
                  <c:v>1.863972</c:v>
                </c:pt>
                <c:pt idx="1530">
                  <c:v>1.863972</c:v>
                </c:pt>
                <c:pt idx="1531">
                  <c:v>1.863972</c:v>
                </c:pt>
                <c:pt idx="1532">
                  <c:v>1.863972</c:v>
                </c:pt>
                <c:pt idx="1533">
                  <c:v>1.863972</c:v>
                </c:pt>
                <c:pt idx="1534">
                  <c:v>1.863972</c:v>
                </c:pt>
                <c:pt idx="1535">
                  <c:v>1.863972</c:v>
                </c:pt>
                <c:pt idx="1536">
                  <c:v>1.863972</c:v>
                </c:pt>
                <c:pt idx="1537">
                  <c:v>1.863972</c:v>
                </c:pt>
                <c:pt idx="1538">
                  <c:v>1.863972</c:v>
                </c:pt>
                <c:pt idx="1539">
                  <c:v>1.863972</c:v>
                </c:pt>
                <c:pt idx="1540">
                  <c:v>1.863972</c:v>
                </c:pt>
                <c:pt idx="1541">
                  <c:v>1.863972</c:v>
                </c:pt>
                <c:pt idx="1542">
                  <c:v>1.863972</c:v>
                </c:pt>
                <c:pt idx="1543">
                  <c:v>1.863972</c:v>
                </c:pt>
                <c:pt idx="1544">
                  <c:v>1.863972</c:v>
                </c:pt>
                <c:pt idx="1545">
                  <c:v>1.863972</c:v>
                </c:pt>
                <c:pt idx="1546">
                  <c:v>1.863972</c:v>
                </c:pt>
                <c:pt idx="1547">
                  <c:v>1.863972</c:v>
                </c:pt>
                <c:pt idx="1548">
                  <c:v>1.863972</c:v>
                </c:pt>
                <c:pt idx="1549">
                  <c:v>1.863972</c:v>
                </c:pt>
                <c:pt idx="1550">
                  <c:v>1.863972</c:v>
                </c:pt>
                <c:pt idx="1551">
                  <c:v>1.863972</c:v>
                </c:pt>
                <c:pt idx="1552">
                  <c:v>1.863972</c:v>
                </c:pt>
                <c:pt idx="1553">
                  <c:v>1.863972</c:v>
                </c:pt>
                <c:pt idx="1554">
                  <c:v>1.863972</c:v>
                </c:pt>
                <c:pt idx="1555">
                  <c:v>1.863972</c:v>
                </c:pt>
                <c:pt idx="1556">
                  <c:v>1.863972</c:v>
                </c:pt>
                <c:pt idx="1557">
                  <c:v>1.863972</c:v>
                </c:pt>
                <c:pt idx="1558">
                  <c:v>1.863972</c:v>
                </c:pt>
                <c:pt idx="1559">
                  <c:v>1.863972</c:v>
                </c:pt>
                <c:pt idx="1560">
                  <c:v>1.863972</c:v>
                </c:pt>
                <c:pt idx="1561">
                  <c:v>1.863972</c:v>
                </c:pt>
                <c:pt idx="1562">
                  <c:v>1.863972</c:v>
                </c:pt>
                <c:pt idx="1563">
                  <c:v>1.863972</c:v>
                </c:pt>
                <c:pt idx="1564">
                  <c:v>1.863972</c:v>
                </c:pt>
                <c:pt idx="1565">
                  <c:v>1.863972</c:v>
                </c:pt>
                <c:pt idx="1566">
                  <c:v>1.863972</c:v>
                </c:pt>
                <c:pt idx="1567">
                  <c:v>1.863972</c:v>
                </c:pt>
                <c:pt idx="1568">
                  <c:v>1.863972</c:v>
                </c:pt>
                <c:pt idx="1569">
                  <c:v>1.863972</c:v>
                </c:pt>
                <c:pt idx="1570">
                  <c:v>1.863972</c:v>
                </c:pt>
                <c:pt idx="1571">
                  <c:v>1.863972</c:v>
                </c:pt>
                <c:pt idx="1572">
                  <c:v>1.863972</c:v>
                </c:pt>
                <c:pt idx="1573">
                  <c:v>1.863972</c:v>
                </c:pt>
                <c:pt idx="1574">
                  <c:v>1.863972</c:v>
                </c:pt>
                <c:pt idx="1575">
                  <c:v>1.863972</c:v>
                </c:pt>
                <c:pt idx="1576">
                  <c:v>1.863972</c:v>
                </c:pt>
                <c:pt idx="1577">
                  <c:v>1.863972</c:v>
                </c:pt>
                <c:pt idx="1578">
                  <c:v>1.863972</c:v>
                </c:pt>
                <c:pt idx="1579">
                  <c:v>1.863972</c:v>
                </c:pt>
                <c:pt idx="1580">
                  <c:v>1.863972</c:v>
                </c:pt>
                <c:pt idx="1581">
                  <c:v>1.863972</c:v>
                </c:pt>
                <c:pt idx="1582">
                  <c:v>1.863972</c:v>
                </c:pt>
                <c:pt idx="1583">
                  <c:v>1.863972</c:v>
                </c:pt>
                <c:pt idx="1584">
                  <c:v>1.863972</c:v>
                </c:pt>
                <c:pt idx="1585">
                  <c:v>1.863972</c:v>
                </c:pt>
                <c:pt idx="1586">
                  <c:v>1.863972</c:v>
                </c:pt>
                <c:pt idx="1587">
                  <c:v>1.863972</c:v>
                </c:pt>
                <c:pt idx="1588">
                  <c:v>1.863972</c:v>
                </c:pt>
                <c:pt idx="1589">
                  <c:v>1.863972</c:v>
                </c:pt>
                <c:pt idx="1590">
                  <c:v>1.863972</c:v>
                </c:pt>
                <c:pt idx="1591">
                  <c:v>1.863972</c:v>
                </c:pt>
                <c:pt idx="1592">
                  <c:v>1.863972</c:v>
                </c:pt>
                <c:pt idx="1593">
                  <c:v>1.863972</c:v>
                </c:pt>
                <c:pt idx="1594">
                  <c:v>1.863972</c:v>
                </c:pt>
                <c:pt idx="1595">
                  <c:v>1.863972</c:v>
                </c:pt>
                <c:pt idx="1596">
                  <c:v>1.863972</c:v>
                </c:pt>
                <c:pt idx="1597">
                  <c:v>1.863972</c:v>
                </c:pt>
                <c:pt idx="1598">
                  <c:v>1.863972</c:v>
                </c:pt>
                <c:pt idx="1599">
                  <c:v>1.863972</c:v>
                </c:pt>
                <c:pt idx="1600">
                  <c:v>1.863972</c:v>
                </c:pt>
                <c:pt idx="1601">
                  <c:v>1.863972</c:v>
                </c:pt>
                <c:pt idx="1602">
                  <c:v>1.863972</c:v>
                </c:pt>
                <c:pt idx="1603">
                  <c:v>1.863972</c:v>
                </c:pt>
                <c:pt idx="1604">
                  <c:v>1.863972</c:v>
                </c:pt>
                <c:pt idx="1605">
                  <c:v>1.863972</c:v>
                </c:pt>
                <c:pt idx="1606">
                  <c:v>1.863972</c:v>
                </c:pt>
                <c:pt idx="1607">
                  <c:v>1.863972</c:v>
                </c:pt>
                <c:pt idx="1608">
                  <c:v>1.863972</c:v>
                </c:pt>
                <c:pt idx="1609">
                  <c:v>1.863972</c:v>
                </c:pt>
                <c:pt idx="1610">
                  <c:v>1.863972</c:v>
                </c:pt>
                <c:pt idx="1611">
                  <c:v>1.863972</c:v>
                </c:pt>
                <c:pt idx="1612">
                  <c:v>1.863972</c:v>
                </c:pt>
                <c:pt idx="1613">
                  <c:v>1.863972</c:v>
                </c:pt>
                <c:pt idx="1614">
                  <c:v>1.863972</c:v>
                </c:pt>
                <c:pt idx="1615">
                  <c:v>1.863972</c:v>
                </c:pt>
                <c:pt idx="1616">
                  <c:v>1.863972</c:v>
                </c:pt>
                <c:pt idx="1617">
                  <c:v>1.863972</c:v>
                </c:pt>
                <c:pt idx="1618">
                  <c:v>1.863972</c:v>
                </c:pt>
                <c:pt idx="1619">
                  <c:v>1.863972</c:v>
                </c:pt>
                <c:pt idx="1620">
                  <c:v>1.863972</c:v>
                </c:pt>
                <c:pt idx="1621">
                  <c:v>1.863972</c:v>
                </c:pt>
                <c:pt idx="1622">
                  <c:v>1.863972</c:v>
                </c:pt>
                <c:pt idx="1623">
                  <c:v>1.863972</c:v>
                </c:pt>
                <c:pt idx="1624">
                  <c:v>1.863972</c:v>
                </c:pt>
                <c:pt idx="1625">
                  <c:v>1.863972</c:v>
                </c:pt>
                <c:pt idx="1626">
                  <c:v>1.863972</c:v>
                </c:pt>
                <c:pt idx="1627">
                  <c:v>1.863972</c:v>
                </c:pt>
                <c:pt idx="1628">
                  <c:v>1.863972</c:v>
                </c:pt>
                <c:pt idx="1629">
                  <c:v>1.863972</c:v>
                </c:pt>
                <c:pt idx="1630">
                  <c:v>1.863972</c:v>
                </c:pt>
                <c:pt idx="1631">
                  <c:v>1.863972</c:v>
                </c:pt>
                <c:pt idx="1632">
                  <c:v>1.863972</c:v>
                </c:pt>
                <c:pt idx="1633">
                  <c:v>1.863972</c:v>
                </c:pt>
                <c:pt idx="1634">
                  <c:v>1.863972</c:v>
                </c:pt>
                <c:pt idx="1635">
                  <c:v>1.863972</c:v>
                </c:pt>
                <c:pt idx="1636">
                  <c:v>1.863972</c:v>
                </c:pt>
                <c:pt idx="1637">
                  <c:v>1.863972</c:v>
                </c:pt>
                <c:pt idx="1638">
                  <c:v>1.863972</c:v>
                </c:pt>
                <c:pt idx="1639">
                  <c:v>1.863972</c:v>
                </c:pt>
                <c:pt idx="1640">
                  <c:v>1.863972</c:v>
                </c:pt>
                <c:pt idx="1641">
                  <c:v>1.863972</c:v>
                </c:pt>
                <c:pt idx="1642">
                  <c:v>1.863972</c:v>
                </c:pt>
                <c:pt idx="1643">
                  <c:v>1.863972</c:v>
                </c:pt>
                <c:pt idx="1644">
                  <c:v>1.863972</c:v>
                </c:pt>
                <c:pt idx="1645">
                  <c:v>1.863972</c:v>
                </c:pt>
                <c:pt idx="1646">
                  <c:v>1.863972</c:v>
                </c:pt>
                <c:pt idx="1647">
                  <c:v>1.863972</c:v>
                </c:pt>
                <c:pt idx="1648">
                  <c:v>1.863972</c:v>
                </c:pt>
                <c:pt idx="1649">
                  <c:v>1.863972</c:v>
                </c:pt>
                <c:pt idx="1650">
                  <c:v>1.863972</c:v>
                </c:pt>
                <c:pt idx="1651">
                  <c:v>1.863972</c:v>
                </c:pt>
                <c:pt idx="1652">
                  <c:v>1.863972</c:v>
                </c:pt>
                <c:pt idx="1653">
                  <c:v>1.863972</c:v>
                </c:pt>
                <c:pt idx="1654">
                  <c:v>1.863972</c:v>
                </c:pt>
                <c:pt idx="1655">
                  <c:v>1.863972</c:v>
                </c:pt>
                <c:pt idx="1656">
                  <c:v>1.863972</c:v>
                </c:pt>
                <c:pt idx="1657">
                  <c:v>1.863972</c:v>
                </c:pt>
                <c:pt idx="1658">
                  <c:v>1.863972</c:v>
                </c:pt>
                <c:pt idx="1659">
                  <c:v>1.863972</c:v>
                </c:pt>
                <c:pt idx="1660">
                  <c:v>1.863972</c:v>
                </c:pt>
                <c:pt idx="1661">
                  <c:v>1.863972</c:v>
                </c:pt>
                <c:pt idx="1662">
                  <c:v>1.863972</c:v>
                </c:pt>
                <c:pt idx="1663">
                  <c:v>1.863972</c:v>
                </c:pt>
                <c:pt idx="1664">
                  <c:v>1.863972</c:v>
                </c:pt>
                <c:pt idx="1665">
                  <c:v>1.863972</c:v>
                </c:pt>
                <c:pt idx="1666">
                  <c:v>1.863972</c:v>
                </c:pt>
                <c:pt idx="1667">
                  <c:v>1.863972</c:v>
                </c:pt>
                <c:pt idx="1668">
                  <c:v>1.863972</c:v>
                </c:pt>
                <c:pt idx="1669">
                  <c:v>1.863972</c:v>
                </c:pt>
                <c:pt idx="1670">
                  <c:v>1.863972</c:v>
                </c:pt>
                <c:pt idx="1671">
                  <c:v>1.863972</c:v>
                </c:pt>
                <c:pt idx="1672">
                  <c:v>1.863972</c:v>
                </c:pt>
                <c:pt idx="1673">
                  <c:v>1.863972</c:v>
                </c:pt>
                <c:pt idx="1674">
                  <c:v>1.863972</c:v>
                </c:pt>
                <c:pt idx="1675">
                  <c:v>1.863972</c:v>
                </c:pt>
                <c:pt idx="1676">
                  <c:v>1.863972</c:v>
                </c:pt>
                <c:pt idx="1677">
                  <c:v>1.863972</c:v>
                </c:pt>
                <c:pt idx="1678">
                  <c:v>1.863972</c:v>
                </c:pt>
                <c:pt idx="1679">
                  <c:v>1.863972</c:v>
                </c:pt>
                <c:pt idx="1680">
                  <c:v>1.863972</c:v>
                </c:pt>
                <c:pt idx="1681">
                  <c:v>1.863972</c:v>
                </c:pt>
                <c:pt idx="1682">
                  <c:v>1.863972</c:v>
                </c:pt>
                <c:pt idx="1683">
                  <c:v>1.863972</c:v>
                </c:pt>
                <c:pt idx="1684">
                  <c:v>1.863972</c:v>
                </c:pt>
                <c:pt idx="1685">
                  <c:v>1.863972</c:v>
                </c:pt>
                <c:pt idx="1686">
                  <c:v>1.863972</c:v>
                </c:pt>
                <c:pt idx="1687">
                  <c:v>1.863972</c:v>
                </c:pt>
                <c:pt idx="1688">
                  <c:v>1.863972</c:v>
                </c:pt>
                <c:pt idx="1689">
                  <c:v>1.863972</c:v>
                </c:pt>
                <c:pt idx="1690">
                  <c:v>1.863972</c:v>
                </c:pt>
                <c:pt idx="1691">
                  <c:v>1.863972</c:v>
                </c:pt>
                <c:pt idx="1692">
                  <c:v>1.863972</c:v>
                </c:pt>
                <c:pt idx="1693">
                  <c:v>1.863972</c:v>
                </c:pt>
                <c:pt idx="1694">
                  <c:v>1.863972</c:v>
                </c:pt>
                <c:pt idx="1695">
                  <c:v>1.863972</c:v>
                </c:pt>
                <c:pt idx="1696">
                  <c:v>1.863972</c:v>
                </c:pt>
                <c:pt idx="1697">
                  <c:v>1.863972</c:v>
                </c:pt>
                <c:pt idx="1698">
                  <c:v>1.863972</c:v>
                </c:pt>
                <c:pt idx="1699">
                  <c:v>1.863972</c:v>
                </c:pt>
                <c:pt idx="1700">
                  <c:v>1.863972</c:v>
                </c:pt>
                <c:pt idx="1701">
                  <c:v>1.863972</c:v>
                </c:pt>
                <c:pt idx="1702">
                  <c:v>1.863972</c:v>
                </c:pt>
                <c:pt idx="1703">
                  <c:v>1.863972</c:v>
                </c:pt>
                <c:pt idx="1704">
                  <c:v>1.863972</c:v>
                </c:pt>
                <c:pt idx="1705">
                  <c:v>1.863972</c:v>
                </c:pt>
                <c:pt idx="1706">
                  <c:v>1.863972</c:v>
                </c:pt>
                <c:pt idx="1707">
                  <c:v>1.863972</c:v>
                </c:pt>
                <c:pt idx="1708">
                  <c:v>1.863972</c:v>
                </c:pt>
                <c:pt idx="1709">
                  <c:v>1.863972</c:v>
                </c:pt>
                <c:pt idx="1710">
                  <c:v>1.863972</c:v>
                </c:pt>
                <c:pt idx="1711">
                  <c:v>1.863972</c:v>
                </c:pt>
                <c:pt idx="1712">
                  <c:v>1.863972</c:v>
                </c:pt>
                <c:pt idx="1713">
                  <c:v>1.863972</c:v>
                </c:pt>
                <c:pt idx="1714">
                  <c:v>1.863972</c:v>
                </c:pt>
                <c:pt idx="1715">
                  <c:v>1.863972</c:v>
                </c:pt>
                <c:pt idx="1716">
                  <c:v>1.863972</c:v>
                </c:pt>
                <c:pt idx="1717">
                  <c:v>1.863972</c:v>
                </c:pt>
                <c:pt idx="1718">
                  <c:v>1.863972</c:v>
                </c:pt>
                <c:pt idx="1719">
                  <c:v>1.863972</c:v>
                </c:pt>
                <c:pt idx="1720">
                  <c:v>1.863972</c:v>
                </c:pt>
                <c:pt idx="1721">
                  <c:v>1.863972</c:v>
                </c:pt>
                <c:pt idx="1722">
                  <c:v>1.863972</c:v>
                </c:pt>
                <c:pt idx="1723">
                  <c:v>1.863972</c:v>
                </c:pt>
                <c:pt idx="1724">
                  <c:v>1.863972</c:v>
                </c:pt>
                <c:pt idx="1725">
                  <c:v>1.863972</c:v>
                </c:pt>
                <c:pt idx="1726">
                  <c:v>1.863972</c:v>
                </c:pt>
                <c:pt idx="1727">
                  <c:v>1.863972</c:v>
                </c:pt>
                <c:pt idx="1728">
                  <c:v>1.863972</c:v>
                </c:pt>
                <c:pt idx="1729">
                  <c:v>1.863972</c:v>
                </c:pt>
                <c:pt idx="1730">
                  <c:v>1.863972</c:v>
                </c:pt>
                <c:pt idx="1731">
                  <c:v>1.863972</c:v>
                </c:pt>
                <c:pt idx="1732">
                  <c:v>1.863972</c:v>
                </c:pt>
                <c:pt idx="1733">
                  <c:v>1.863972</c:v>
                </c:pt>
                <c:pt idx="1734">
                  <c:v>1.863972</c:v>
                </c:pt>
                <c:pt idx="1735">
                  <c:v>1.863972</c:v>
                </c:pt>
                <c:pt idx="1736">
                  <c:v>1.863972</c:v>
                </c:pt>
                <c:pt idx="1737">
                  <c:v>1.863972</c:v>
                </c:pt>
                <c:pt idx="1738">
                  <c:v>1.863972</c:v>
                </c:pt>
                <c:pt idx="1739">
                  <c:v>1.863972</c:v>
                </c:pt>
                <c:pt idx="1740">
                  <c:v>1.863972</c:v>
                </c:pt>
                <c:pt idx="1741">
                  <c:v>1.8631525</c:v>
                </c:pt>
                <c:pt idx="1742">
                  <c:v>1.861442</c:v>
                </c:pt>
                <c:pt idx="1743">
                  <c:v>1.8595885000000001</c:v>
                </c:pt>
                <c:pt idx="1744">
                  <c:v>1.8575205000000001</c:v>
                </c:pt>
                <c:pt idx="1745">
                  <c:v>1.8551555000000002</c:v>
                </c:pt>
                <c:pt idx="1746">
                  <c:v>1.8523560000000001</c:v>
                </c:pt>
                <c:pt idx="1747">
                  <c:v>1.849056</c:v>
                </c:pt>
                <c:pt idx="1748">
                  <c:v>1.8453105000000001</c:v>
                </c:pt>
                <c:pt idx="1749">
                  <c:v>1.8411250000000001</c:v>
                </c:pt>
                <c:pt idx="1750">
                  <c:v>1.8364775000000002</c:v>
                </c:pt>
                <c:pt idx="1751">
                  <c:v>1.8312580000000003</c:v>
                </c:pt>
                <c:pt idx="1752">
                  <c:v>1.8253675000000003</c:v>
                </c:pt>
                <c:pt idx="1753">
                  <c:v>1.8188335000000002</c:v>
                </c:pt>
                <c:pt idx="1754">
                  <c:v>1.8117825000000003</c:v>
                </c:pt>
                <c:pt idx="1755">
                  <c:v>1.8042475000000002</c:v>
                </c:pt>
                <c:pt idx="1756">
                  <c:v>1.7962120000000001</c:v>
                </c:pt>
                <c:pt idx="1757">
                  <c:v>1.7877915000000002</c:v>
                </c:pt>
                <c:pt idx="1758">
                  <c:v>1.7789750000000002</c:v>
                </c:pt>
                <c:pt idx="1759">
                  <c:v>1.7695810000000003</c:v>
                </c:pt>
                <c:pt idx="1760">
                  <c:v>1.7594500000000004</c:v>
                </c:pt>
                <c:pt idx="1761">
                  <c:v>1.7484995000000003</c:v>
                </c:pt>
                <c:pt idx="1762">
                  <c:v>1.7367625000000002</c:v>
                </c:pt>
                <c:pt idx="1763">
                  <c:v>1.7242885000000001</c:v>
                </c:pt>
                <c:pt idx="1764">
                  <c:v>1.7110555000000001</c:v>
                </c:pt>
                <c:pt idx="1765">
                  <c:v>1.6970965</c:v>
                </c:pt>
                <c:pt idx="1766">
                  <c:v>1.6825490000000001</c:v>
                </c:pt>
                <c:pt idx="1767">
                  <c:v>1.6674680000000002</c:v>
                </c:pt>
                <c:pt idx="1768">
                  <c:v>1.6519470000000003</c:v>
                </c:pt>
                <c:pt idx="1769">
                  <c:v>1.6359585000000003</c:v>
                </c:pt>
                <c:pt idx="1770">
                  <c:v>1.6193760000000004</c:v>
                </c:pt>
                <c:pt idx="1771">
                  <c:v>1.6022545000000004</c:v>
                </c:pt>
                <c:pt idx="1772">
                  <c:v>1.5845060000000004</c:v>
                </c:pt>
                <c:pt idx="1773">
                  <c:v>1.5660865000000004</c:v>
                </c:pt>
                <c:pt idx="1774">
                  <c:v>1.5471885000000003</c:v>
                </c:pt>
                <c:pt idx="1775">
                  <c:v>1.5279825000000002</c:v>
                </c:pt>
                <c:pt idx="1776">
                  <c:v>1.5085840000000001</c:v>
                </c:pt>
                <c:pt idx="1777">
                  <c:v>1.4890645000000002</c:v>
                </c:pt>
                <c:pt idx="1778">
                  <c:v>1.4693635000000003</c:v>
                </c:pt>
                <c:pt idx="1779">
                  <c:v>1.4493655000000003</c:v>
                </c:pt>
                <c:pt idx="1780">
                  <c:v>1.4291310000000004</c:v>
                </c:pt>
                <c:pt idx="1781">
                  <c:v>1.4086435000000004</c:v>
                </c:pt>
                <c:pt idx="1782">
                  <c:v>1.3879745000000003</c:v>
                </c:pt>
                <c:pt idx="1783">
                  <c:v>1.3672120000000003</c:v>
                </c:pt>
                <c:pt idx="1784">
                  <c:v>1.3461305000000003</c:v>
                </c:pt>
                <c:pt idx="1785">
                  <c:v>1.3247960000000003</c:v>
                </c:pt>
                <c:pt idx="1786">
                  <c:v>1.3033625000000002</c:v>
                </c:pt>
                <c:pt idx="1787">
                  <c:v>1.2817750000000001</c:v>
                </c:pt>
                <c:pt idx="1788">
                  <c:v>1.2599785000000001</c:v>
                </c:pt>
                <c:pt idx="1789">
                  <c:v>1.2381380000000002</c:v>
                </c:pt>
                <c:pt idx="1790">
                  <c:v>1.2163580000000003</c:v>
                </c:pt>
                <c:pt idx="1791">
                  <c:v>1.1945890000000003</c:v>
                </c:pt>
                <c:pt idx="1792">
                  <c:v>1.1728585000000002</c:v>
                </c:pt>
                <c:pt idx="1793">
                  <c:v>1.1509410000000002</c:v>
                </c:pt>
                <c:pt idx="1794">
                  <c:v>1.1287980000000002</c:v>
                </c:pt>
                <c:pt idx="1795">
                  <c:v>1.1065505000000002</c:v>
                </c:pt>
                <c:pt idx="1796">
                  <c:v>1.0843470000000002</c:v>
                </c:pt>
                <c:pt idx="1797">
                  <c:v>1.0623085000000001</c:v>
                </c:pt>
                <c:pt idx="1798">
                  <c:v>1.0403800000000001</c:v>
                </c:pt>
                <c:pt idx="1799">
                  <c:v>1.0186000000000002</c:v>
                </c:pt>
                <c:pt idx="1800">
                  <c:v>0.99688050000000017</c:v>
                </c:pt>
                <c:pt idx="1801">
                  <c:v>0.97530400000000017</c:v>
                </c:pt>
                <c:pt idx="1802">
                  <c:v>0.95408500000000018</c:v>
                </c:pt>
                <c:pt idx="1803">
                  <c:v>0.93316850000000018</c:v>
                </c:pt>
                <c:pt idx="1804">
                  <c:v>0.91230150000000021</c:v>
                </c:pt>
                <c:pt idx="1805">
                  <c:v>0.8912420000000002</c:v>
                </c:pt>
                <c:pt idx="1806">
                  <c:v>0.86996800000000019</c:v>
                </c:pt>
                <c:pt idx="1807">
                  <c:v>0.84849600000000014</c:v>
                </c:pt>
                <c:pt idx="1808">
                  <c:v>0.82689750000000017</c:v>
                </c:pt>
                <c:pt idx="1809">
                  <c:v>0.80515050000000021</c:v>
                </c:pt>
                <c:pt idx="1810">
                  <c:v>0.78311750000000024</c:v>
                </c:pt>
                <c:pt idx="1811">
                  <c:v>0.7610625000000002</c:v>
                </c:pt>
                <c:pt idx="1812">
                  <c:v>0.73909550000000024</c:v>
                </c:pt>
                <c:pt idx="1813">
                  <c:v>0.71711750000000019</c:v>
                </c:pt>
                <c:pt idx="1814">
                  <c:v>0.69521100000000013</c:v>
                </c:pt>
                <c:pt idx="1815">
                  <c:v>0.67342550000000012</c:v>
                </c:pt>
                <c:pt idx="1816">
                  <c:v>0.65168950000000014</c:v>
                </c:pt>
                <c:pt idx="1817">
                  <c:v>0.62978300000000009</c:v>
                </c:pt>
                <c:pt idx="1818">
                  <c:v>0.60775550000000012</c:v>
                </c:pt>
                <c:pt idx="1819">
                  <c:v>0.58566750000000012</c:v>
                </c:pt>
                <c:pt idx="1820">
                  <c:v>0.56354650000000006</c:v>
                </c:pt>
                <c:pt idx="1821">
                  <c:v>0.54135400000000011</c:v>
                </c:pt>
                <c:pt idx="1822">
                  <c:v>0.51900750000000007</c:v>
                </c:pt>
                <c:pt idx="1823">
                  <c:v>0.49675450000000004</c:v>
                </c:pt>
                <c:pt idx="1824">
                  <c:v>0.47468300000000002</c:v>
                </c:pt>
                <c:pt idx="1825">
                  <c:v>0.4527545</c:v>
                </c:pt>
                <c:pt idx="1826">
                  <c:v>0.43089749999999999</c:v>
                </c:pt>
                <c:pt idx="1827">
                  <c:v>0.40911199999999998</c:v>
                </c:pt>
                <c:pt idx="1828">
                  <c:v>0.38730999999999999</c:v>
                </c:pt>
                <c:pt idx="1829">
                  <c:v>0.36533199999999999</c:v>
                </c:pt>
                <c:pt idx="1830">
                  <c:v>0.34335949999999998</c:v>
                </c:pt>
                <c:pt idx="1831">
                  <c:v>0.32141999999999998</c:v>
                </c:pt>
                <c:pt idx="1832">
                  <c:v>0.29943649999999999</c:v>
                </c:pt>
                <c:pt idx="1833">
                  <c:v>0.27736499999999997</c:v>
                </c:pt>
                <c:pt idx="1834">
                  <c:v>0.25538149999999998</c:v>
                </c:pt>
                <c:pt idx="1835">
                  <c:v>0.23379399999999997</c:v>
                </c:pt>
                <c:pt idx="1836">
                  <c:v>0.21272899999999997</c:v>
                </c:pt>
                <c:pt idx="1837">
                  <c:v>0.19214249999999997</c:v>
                </c:pt>
                <c:pt idx="1838">
                  <c:v>0.17202349999999997</c:v>
                </c:pt>
                <c:pt idx="1839">
                  <c:v>0.15261399999999997</c:v>
                </c:pt>
                <c:pt idx="1840">
                  <c:v>0.13390299999999997</c:v>
                </c:pt>
                <c:pt idx="1841">
                  <c:v>0.11570349999999997</c:v>
                </c:pt>
                <c:pt idx="1842">
                  <c:v>9.8015499999999978E-2</c:v>
                </c:pt>
                <c:pt idx="1843">
                  <c:v>8.083899999999998E-2</c:v>
                </c:pt>
                <c:pt idx="1844">
                  <c:v>6.4179499999999973E-2</c:v>
                </c:pt>
                <c:pt idx="1845">
                  <c:v>4.7921499999999971E-2</c:v>
                </c:pt>
                <c:pt idx="1846">
                  <c:v>3.1949499999999971E-2</c:v>
                </c:pt>
                <c:pt idx="1847">
                  <c:v>1.641749999999997E-2</c:v>
                </c:pt>
                <c:pt idx="1848">
                  <c:v>1.4409999999999683E-3</c:v>
                </c:pt>
                <c:pt idx="1849">
                  <c:v>-1.3035000000000036E-2</c:v>
                </c:pt>
                <c:pt idx="1850">
                  <c:v>-2.704350000000004E-2</c:v>
                </c:pt>
                <c:pt idx="1851">
                  <c:v>-4.0375500000000043E-2</c:v>
                </c:pt>
                <c:pt idx="1852">
                  <c:v>-5.2888000000000046E-2</c:v>
                </c:pt>
                <c:pt idx="1853">
                  <c:v>-6.4658000000000049E-2</c:v>
                </c:pt>
                <c:pt idx="1854">
                  <c:v>-7.5801000000000049E-2</c:v>
                </c:pt>
                <c:pt idx="1855">
                  <c:v>-8.6350000000000052E-2</c:v>
                </c:pt>
                <c:pt idx="1856">
                  <c:v>-9.6250000000000058E-2</c:v>
                </c:pt>
                <c:pt idx="1857">
                  <c:v>-0.10549000000000006</c:v>
                </c:pt>
                <c:pt idx="1858">
                  <c:v>-0.11394350000000006</c:v>
                </c:pt>
                <c:pt idx="1859">
                  <c:v>-0.12147300000000005</c:v>
                </c:pt>
                <c:pt idx="1860">
                  <c:v>-0.12809500000000004</c:v>
                </c:pt>
                <c:pt idx="1861">
                  <c:v>-0.13396350000000004</c:v>
                </c:pt>
                <c:pt idx="1862">
                  <c:v>-0.13918300000000003</c:v>
                </c:pt>
                <c:pt idx="1863">
                  <c:v>-0.14374800000000004</c:v>
                </c:pt>
                <c:pt idx="1864">
                  <c:v>-0.14773550000000005</c:v>
                </c:pt>
                <c:pt idx="1865">
                  <c:v>-0.15128300000000006</c:v>
                </c:pt>
                <c:pt idx="1866">
                  <c:v>-0.15449500000000005</c:v>
                </c:pt>
                <c:pt idx="1867">
                  <c:v>-0.15739900000000004</c:v>
                </c:pt>
                <c:pt idx="1868">
                  <c:v>-0.16007200000000005</c:v>
                </c:pt>
                <c:pt idx="1869">
                  <c:v>-0.16269000000000006</c:v>
                </c:pt>
                <c:pt idx="1870">
                  <c:v>-0.16531900000000005</c:v>
                </c:pt>
                <c:pt idx="1871">
                  <c:v>-0.16810200000000006</c:v>
                </c:pt>
                <c:pt idx="1872">
                  <c:v>-0.17119300000000007</c:v>
                </c:pt>
                <c:pt idx="1873">
                  <c:v>-0.17431700000000006</c:v>
                </c:pt>
                <c:pt idx="1874">
                  <c:v>-0.17718800000000007</c:v>
                </c:pt>
                <c:pt idx="1875">
                  <c:v>-0.17983350000000006</c:v>
                </c:pt>
                <c:pt idx="1876">
                  <c:v>-0.18219300000000005</c:v>
                </c:pt>
                <c:pt idx="1877">
                  <c:v>-0.18414000000000005</c:v>
                </c:pt>
                <c:pt idx="1878">
                  <c:v>-0.18570200000000006</c:v>
                </c:pt>
                <c:pt idx="1879">
                  <c:v>-0.18639500000000006</c:v>
                </c:pt>
                <c:pt idx="1880">
                  <c:v>-0.18639500000000006</c:v>
                </c:pt>
                <c:pt idx="1881">
                  <c:v>-0.18639500000000006</c:v>
                </c:pt>
                <c:pt idx="1882">
                  <c:v>-0.18639500000000006</c:v>
                </c:pt>
                <c:pt idx="1883">
                  <c:v>-0.18639500000000006</c:v>
                </c:pt>
                <c:pt idx="1884">
                  <c:v>-0.18639500000000006</c:v>
                </c:pt>
                <c:pt idx="1885">
                  <c:v>-0.18639500000000006</c:v>
                </c:pt>
                <c:pt idx="1886">
                  <c:v>-0.18639500000000006</c:v>
                </c:pt>
                <c:pt idx="1887">
                  <c:v>-0.18639500000000006</c:v>
                </c:pt>
                <c:pt idx="1888">
                  <c:v>-0.18639500000000006</c:v>
                </c:pt>
                <c:pt idx="1889">
                  <c:v>-0.18639500000000006</c:v>
                </c:pt>
                <c:pt idx="1890">
                  <c:v>-0.18639500000000006</c:v>
                </c:pt>
                <c:pt idx="1891">
                  <c:v>-0.18639500000000006</c:v>
                </c:pt>
                <c:pt idx="1892">
                  <c:v>-0.18639500000000006</c:v>
                </c:pt>
                <c:pt idx="1893">
                  <c:v>-0.18639500000000006</c:v>
                </c:pt>
                <c:pt idx="1894">
                  <c:v>-0.18639500000000006</c:v>
                </c:pt>
                <c:pt idx="1895">
                  <c:v>-0.18639500000000006</c:v>
                </c:pt>
                <c:pt idx="1896">
                  <c:v>-0.18639500000000006</c:v>
                </c:pt>
                <c:pt idx="1897">
                  <c:v>-0.18639500000000006</c:v>
                </c:pt>
                <c:pt idx="1898">
                  <c:v>-0.18639500000000006</c:v>
                </c:pt>
                <c:pt idx="1899">
                  <c:v>-0.18639500000000006</c:v>
                </c:pt>
                <c:pt idx="1900">
                  <c:v>-0.18639500000000006</c:v>
                </c:pt>
                <c:pt idx="1901">
                  <c:v>-0.18639500000000006</c:v>
                </c:pt>
                <c:pt idx="1902">
                  <c:v>-0.18639500000000006</c:v>
                </c:pt>
                <c:pt idx="1903">
                  <c:v>-0.18639500000000006</c:v>
                </c:pt>
                <c:pt idx="1904">
                  <c:v>-0.18639500000000006</c:v>
                </c:pt>
                <c:pt idx="1905">
                  <c:v>-0.18639500000000006</c:v>
                </c:pt>
                <c:pt idx="1906">
                  <c:v>-0.18639500000000006</c:v>
                </c:pt>
                <c:pt idx="1907">
                  <c:v>-0.18639500000000006</c:v>
                </c:pt>
                <c:pt idx="1908">
                  <c:v>-0.18639500000000006</c:v>
                </c:pt>
                <c:pt idx="1909">
                  <c:v>-0.18639500000000006</c:v>
                </c:pt>
                <c:pt idx="1910">
                  <c:v>-0.18639500000000006</c:v>
                </c:pt>
                <c:pt idx="1911">
                  <c:v>-0.18639500000000006</c:v>
                </c:pt>
                <c:pt idx="1912">
                  <c:v>-0.18639500000000006</c:v>
                </c:pt>
                <c:pt idx="1913">
                  <c:v>-0.18639500000000006</c:v>
                </c:pt>
                <c:pt idx="1914">
                  <c:v>-0.18639500000000006</c:v>
                </c:pt>
                <c:pt idx="1915">
                  <c:v>-0.18639500000000006</c:v>
                </c:pt>
                <c:pt idx="1916">
                  <c:v>-0.18639500000000006</c:v>
                </c:pt>
                <c:pt idx="1917">
                  <c:v>-0.18639500000000006</c:v>
                </c:pt>
                <c:pt idx="1918">
                  <c:v>-0.18639500000000006</c:v>
                </c:pt>
                <c:pt idx="1919">
                  <c:v>-0.18639500000000006</c:v>
                </c:pt>
                <c:pt idx="1920">
                  <c:v>-0.18639500000000006</c:v>
                </c:pt>
                <c:pt idx="1921">
                  <c:v>-0.18639500000000006</c:v>
                </c:pt>
                <c:pt idx="1922">
                  <c:v>-0.18639500000000006</c:v>
                </c:pt>
                <c:pt idx="1923">
                  <c:v>-0.18639500000000006</c:v>
                </c:pt>
                <c:pt idx="1924">
                  <c:v>-0.18639500000000006</c:v>
                </c:pt>
                <c:pt idx="1925">
                  <c:v>-0.18639500000000006</c:v>
                </c:pt>
                <c:pt idx="1926">
                  <c:v>-0.18639500000000006</c:v>
                </c:pt>
                <c:pt idx="1927">
                  <c:v>-0.18639500000000006</c:v>
                </c:pt>
                <c:pt idx="1928">
                  <c:v>-0.18639500000000006</c:v>
                </c:pt>
                <c:pt idx="1929">
                  <c:v>-0.18639500000000006</c:v>
                </c:pt>
                <c:pt idx="1930">
                  <c:v>-0.18639500000000006</c:v>
                </c:pt>
                <c:pt idx="1931">
                  <c:v>-0.18639500000000006</c:v>
                </c:pt>
                <c:pt idx="1932">
                  <c:v>-0.18639500000000006</c:v>
                </c:pt>
                <c:pt idx="1933">
                  <c:v>-0.18639500000000006</c:v>
                </c:pt>
                <c:pt idx="1934">
                  <c:v>-0.18639500000000006</c:v>
                </c:pt>
                <c:pt idx="1935">
                  <c:v>-0.18639500000000006</c:v>
                </c:pt>
                <c:pt idx="1936">
                  <c:v>-0.18639500000000006</c:v>
                </c:pt>
                <c:pt idx="1937">
                  <c:v>-0.18639500000000006</c:v>
                </c:pt>
                <c:pt idx="1938">
                  <c:v>-0.18639500000000006</c:v>
                </c:pt>
                <c:pt idx="1939">
                  <c:v>-0.18639500000000006</c:v>
                </c:pt>
                <c:pt idx="1940">
                  <c:v>-0.18639500000000006</c:v>
                </c:pt>
                <c:pt idx="1941">
                  <c:v>-0.18639500000000006</c:v>
                </c:pt>
                <c:pt idx="1942">
                  <c:v>-0.18639500000000006</c:v>
                </c:pt>
                <c:pt idx="1943">
                  <c:v>-0.18639500000000006</c:v>
                </c:pt>
                <c:pt idx="1944">
                  <c:v>-0.18639500000000006</c:v>
                </c:pt>
                <c:pt idx="1945">
                  <c:v>-0.18639500000000006</c:v>
                </c:pt>
                <c:pt idx="1946">
                  <c:v>-0.18639500000000006</c:v>
                </c:pt>
                <c:pt idx="1947">
                  <c:v>-0.18639500000000006</c:v>
                </c:pt>
                <c:pt idx="1948">
                  <c:v>-0.18639500000000006</c:v>
                </c:pt>
                <c:pt idx="1949">
                  <c:v>-0.18639500000000006</c:v>
                </c:pt>
                <c:pt idx="1950">
                  <c:v>-0.18639500000000006</c:v>
                </c:pt>
                <c:pt idx="1951">
                  <c:v>-0.18639500000000006</c:v>
                </c:pt>
                <c:pt idx="1952">
                  <c:v>-0.18639500000000006</c:v>
                </c:pt>
                <c:pt idx="1953">
                  <c:v>-0.18639500000000006</c:v>
                </c:pt>
                <c:pt idx="1954">
                  <c:v>-0.18639500000000006</c:v>
                </c:pt>
                <c:pt idx="1955">
                  <c:v>-0.18639500000000006</c:v>
                </c:pt>
                <c:pt idx="1956">
                  <c:v>-0.18639500000000006</c:v>
                </c:pt>
                <c:pt idx="1957">
                  <c:v>-0.18639500000000006</c:v>
                </c:pt>
                <c:pt idx="1958">
                  <c:v>-0.18639500000000006</c:v>
                </c:pt>
                <c:pt idx="1959">
                  <c:v>-0.18639500000000006</c:v>
                </c:pt>
                <c:pt idx="1960">
                  <c:v>-0.18639500000000006</c:v>
                </c:pt>
                <c:pt idx="1961">
                  <c:v>-0.18639500000000006</c:v>
                </c:pt>
                <c:pt idx="1962">
                  <c:v>-0.18639500000000006</c:v>
                </c:pt>
                <c:pt idx="1963">
                  <c:v>-0.18639500000000006</c:v>
                </c:pt>
                <c:pt idx="1964">
                  <c:v>-0.18717600000000006</c:v>
                </c:pt>
                <c:pt idx="1965">
                  <c:v>-0.18891950000000007</c:v>
                </c:pt>
                <c:pt idx="1966">
                  <c:v>-0.18988200000000008</c:v>
                </c:pt>
                <c:pt idx="1967">
                  <c:v>-0.18988200000000008</c:v>
                </c:pt>
                <c:pt idx="1968">
                  <c:v>-0.18988200000000008</c:v>
                </c:pt>
                <c:pt idx="1969">
                  <c:v>-0.18988200000000008</c:v>
                </c:pt>
                <c:pt idx="1970">
                  <c:v>-0.18988200000000008</c:v>
                </c:pt>
                <c:pt idx="1971">
                  <c:v>-0.18988200000000008</c:v>
                </c:pt>
                <c:pt idx="1972">
                  <c:v>-0.18988200000000008</c:v>
                </c:pt>
                <c:pt idx="1973">
                  <c:v>-0.18988200000000008</c:v>
                </c:pt>
                <c:pt idx="1974">
                  <c:v>-0.18988200000000008</c:v>
                </c:pt>
                <c:pt idx="1975">
                  <c:v>-0.18988200000000008</c:v>
                </c:pt>
                <c:pt idx="1976">
                  <c:v>-0.18988200000000008</c:v>
                </c:pt>
                <c:pt idx="1977">
                  <c:v>-0.18988200000000008</c:v>
                </c:pt>
                <c:pt idx="1978">
                  <c:v>-0.18988200000000008</c:v>
                </c:pt>
                <c:pt idx="1979">
                  <c:v>-0.18988200000000008</c:v>
                </c:pt>
                <c:pt idx="1980">
                  <c:v>-0.18988200000000008</c:v>
                </c:pt>
                <c:pt idx="1981">
                  <c:v>-0.18988200000000008</c:v>
                </c:pt>
                <c:pt idx="1982">
                  <c:v>-0.18988200000000008</c:v>
                </c:pt>
                <c:pt idx="1983">
                  <c:v>-0.18988200000000008</c:v>
                </c:pt>
                <c:pt idx="1984">
                  <c:v>-0.18988200000000008</c:v>
                </c:pt>
                <c:pt idx="1985">
                  <c:v>-0.18988200000000008</c:v>
                </c:pt>
                <c:pt idx="1986">
                  <c:v>-0.18988200000000008</c:v>
                </c:pt>
                <c:pt idx="1987">
                  <c:v>-0.18988200000000008</c:v>
                </c:pt>
                <c:pt idx="1988">
                  <c:v>-0.18988200000000008</c:v>
                </c:pt>
                <c:pt idx="1989">
                  <c:v>-0.18988200000000008</c:v>
                </c:pt>
                <c:pt idx="1990">
                  <c:v>-0.18988200000000008</c:v>
                </c:pt>
                <c:pt idx="1991">
                  <c:v>-0.18988200000000008</c:v>
                </c:pt>
                <c:pt idx="1992">
                  <c:v>-0.18988200000000008</c:v>
                </c:pt>
                <c:pt idx="1993">
                  <c:v>-0.18988200000000008</c:v>
                </c:pt>
                <c:pt idx="1994">
                  <c:v>-0.18988200000000008</c:v>
                </c:pt>
                <c:pt idx="1995">
                  <c:v>-0.18988200000000008</c:v>
                </c:pt>
                <c:pt idx="1996">
                  <c:v>-0.18988200000000008</c:v>
                </c:pt>
                <c:pt idx="1997">
                  <c:v>-0.18988200000000008</c:v>
                </c:pt>
                <c:pt idx="1998">
                  <c:v>-0.18988200000000008</c:v>
                </c:pt>
                <c:pt idx="1999">
                  <c:v>-0.18988200000000008</c:v>
                </c:pt>
                <c:pt idx="2000">
                  <c:v>-0.18988200000000008</c:v>
                </c:pt>
                <c:pt idx="2001">
                  <c:v>-0.18988200000000008</c:v>
                </c:pt>
                <c:pt idx="2002">
                  <c:v>-0.19071250000000009</c:v>
                </c:pt>
                <c:pt idx="2003">
                  <c:v>-0.1923075000000001</c:v>
                </c:pt>
                <c:pt idx="2004">
                  <c:v>-0.1930720000000001</c:v>
                </c:pt>
                <c:pt idx="2005">
                  <c:v>-0.1930720000000001</c:v>
                </c:pt>
                <c:pt idx="2006">
                  <c:v>-0.1930720000000001</c:v>
                </c:pt>
                <c:pt idx="2007">
                  <c:v>-0.1930720000000001</c:v>
                </c:pt>
                <c:pt idx="2008">
                  <c:v>-0.1930720000000001</c:v>
                </c:pt>
                <c:pt idx="2009">
                  <c:v>-0.1930720000000001</c:v>
                </c:pt>
                <c:pt idx="2010">
                  <c:v>-0.1930720000000001</c:v>
                </c:pt>
                <c:pt idx="2011">
                  <c:v>-0.1930720000000001</c:v>
                </c:pt>
                <c:pt idx="2012">
                  <c:v>-0.1930720000000001</c:v>
                </c:pt>
                <c:pt idx="2013">
                  <c:v>-0.1930720000000001</c:v>
                </c:pt>
                <c:pt idx="2014">
                  <c:v>-0.1930720000000001</c:v>
                </c:pt>
                <c:pt idx="2015">
                  <c:v>-0.1930720000000001</c:v>
                </c:pt>
                <c:pt idx="2016">
                  <c:v>-0.1930720000000001</c:v>
                </c:pt>
                <c:pt idx="2017">
                  <c:v>-0.1930720000000001</c:v>
                </c:pt>
                <c:pt idx="2018">
                  <c:v>-0.1930720000000001</c:v>
                </c:pt>
                <c:pt idx="2019">
                  <c:v>-0.1930720000000001</c:v>
                </c:pt>
                <c:pt idx="2020">
                  <c:v>-0.1930720000000001</c:v>
                </c:pt>
                <c:pt idx="2021">
                  <c:v>-0.1930720000000001</c:v>
                </c:pt>
                <c:pt idx="2022">
                  <c:v>-0.1930720000000001</c:v>
                </c:pt>
                <c:pt idx="2023">
                  <c:v>-0.1930720000000001</c:v>
                </c:pt>
                <c:pt idx="2024">
                  <c:v>-0.1930720000000001</c:v>
                </c:pt>
                <c:pt idx="2025">
                  <c:v>-0.1930720000000001</c:v>
                </c:pt>
                <c:pt idx="2026">
                  <c:v>-0.1930720000000001</c:v>
                </c:pt>
                <c:pt idx="2027">
                  <c:v>-0.1930720000000001</c:v>
                </c:pt>
                <c:pt idx="2028">
                  <c:v>-0.1930720000000001</c:v>
                </c:pt>
                <c:pt idx="2029">
                  <c:v>-0.1930720000000001</c:v>
                </c:pt>
                <c:pt idx="2030">
                  <c:v>-0.1930720000000001</c:v>
                </c:pt>
                <c:pt idx="2031">
                  <c:v>-0.1930720000000001</c:v>
                </c:pt>
                <c:pt idx="2032">
                  <c:v>-0.1930720000000001</c:v>
                </c:pt>
                <c:pt idx="2033">
                  <c:v>-0.1930720000000001</c:v>
                </c:pt>
                <c:pt idx="2034">
                  <c:v>-0.1930720000000001</c:v>
                </c:pt>
                <c:pt idx="2035">
                  <c:v>-0.1930720000000001</c:v>
                </c:pt>
                <c:pt idx="2036">
                  <c:v>-0.1930720000000001</c:v>
                </c:pt>
                <c:pt idx="2037">
                  <c:v>-0.1930720000000001</c:v>
                </c:pt>
                <c:pt idx="2038">
                  <c:v>-0.1930720000000001</c:v>
                </c:pt>
                <c:pt idx="2039">
                  <c:v>-0.1930720000000001</c:v>
                </c:pt>
                <c:pt idx="2040">
                  <c:v>-0.1930720000000001</c:v>
                </c:pt>
                <c:pt idx="2041">
                  <c:v>-0.1930720000000001</c:v>
                </c:pt>
                <c:pt idx="2042">
                  <c:v>-0.1930720000000001</c:v>
                </c:pt>
                <c:pt idx="2043">
                  <c:v>-0.1930720000000001</c:v>
                </c:pt>
                <c:pt idx="2044">
                  <c:v>-0.1930720000000001</c:v>
                </c:pt>
                <c:pt idx="2045">
                  <c:v>-0.1930720000000001</c:v>
                </c:pt>
                <c:pt idx="2046">
                  <c:v>-0.1930720000000001</c:v>
                </c:pt>
                <c:pt idx="2047">
                  <c:v>-0.1930720000000001</c:v>
                </c:pt>
                <c:pt idx="2048">
                  <c:v>-0.1930720000000001</c:v>
                </c:pt>
                <c:pt idx="2049">
                  <c:v>-0.1930720000000001</c:v>
                </c:pt>
                <c:pt idx="2050">
                  <c:v>-0.1930720000000001</c:v>
                </c:pt>
                <c:pt idx="2051">
                  <c:v>-0.1930720000000001</c:v>
                </c:pt>
                <c:pt idx="2052">
                  <c:v>-0.1930720000000001</c:v>
                </c:pt>
                <c:pt idx="2053">
                  <c:v>-0.1930720000000001</c:v>
                </c:pt>
                <c:pt idx="2054">
                  <c:v>-0.1930720000000001</c:v>
                </c:pt>
                <c:pt idx="2055">
                  <c:v>-0.1930720000000001</c:v>
                </c:pt>
                <c:pt idx="2056">
                  <c:v>-0.1930720000000001</c:v>
                </c:pt>
                <c:pt idx="2057">
                  <c:v>-0.1930720000000001</c:v>
                </c:pt>
                <c:pt idx="2058">
                  <c:v>-0.1930720000000001</c:v>
                </c:pt>
                <c:pt idx="2059">
                  <c:v>-0.1930720000000001</c:v>
                </c:pt>
                <c:pt idx="2060">
                  <c:v>-0.1930720000000001</c:v>
                </c:pt>
                <c:pt idx="2061">
                  <c:v>-0.1930720000000001</c:v>
                </c:pt>
                <c:pt idx="2062">
                  <c:v>-0.1930720000000001</c:v>
                </c:pt>
                <c:pt idx="2063">
                  <c:v>-0.1930720000000001</c:v>
                </c:pt>
                <c:pt idx="2064">
                  <c:v>-0.1930720000000001</c:v>
                </c:pt>
                <c:pt idx="2065">
                  <c:v>-0.1930720000000001</c:v>
                </c:pt>
                <c:pt idx="2066">
                  <c:v>-0.1930720000000001</c:v>
                </c:pt>
                <c:pt idx="2067">
                  <c:v>-0.1930720000000001</c:v>
                </c:pt>
                <c:pt idx="2068">
                  <c:v>-0.1930720000000001</c:v>
                </c:pt>
                <c:pt idx="2069">
                  <c:v>-0.1930720000000001</c:v>
                </c:pt>
                <c:pt idx="2070">
                  <c:v>-0.1930720000000001</c:v>
                </c:pt>
                <c:pt idx="2071">
                  <c:v>-0.1930720000000001</c:v>
                </c:pt>
                <c:pt idx="2072">
                  <c:v>-0.1930720000000001</c:v>
                </c:pt>
                <c:pt idx="2073">
                  <c:v>-0.1930720000000001</c:v>
                </c:pt>
                <c:pt idx="2074">
                  <c:v>-0.1930720000000001</c:v>
                </c:pt>
                <c:pt idx="2075">
                  <c:v>-0.1930720000000001</c:v>
                </c:pt>
                <c:pt idx="2076">
                  <c:v>-0.1930720000000001</c:v>
                </c:pt>
                <c:pt idx="2077">
                  <c:v>-0.1930720000000001</c:v>
                </c:pt>
                <c:pt idx="2078">
                  <c:v>-0.1930720000000001</c:v>
                </c:pt>
                <c:pt idx="2079">
                  <c:v>-0.1930720000000001</c:v>
                </c:pt>
                <c:pt idx="2080">
                  <c:v>-0.1930720000000001</c:v>
                </c:pt>
                <c:pt idx="2081">
                  <c:v>-0.19375400000000009</c:v>
                </c:pt>
                <c:pt idx="2082">
                  <c:v>-0.19516200000000009</c:v>
                </c:pt>
                <c:pt idx="2083">
                  <c:v>-0.19697150000000008</c:v>
                </c:pt>
                <c:pt idx="2084">
                  <c:v>-0.19913850000000008</c:v>
                </c:pt>
                <c:pt idx="2085">
                  <c:v>-0.20097000000000009</c:v>
                </c:pt>
                <c:pt idx="2086">
                  <c:v>-0.2025320000000001</c:v>
                </c:pt>
                <c:pt idx="2087">
                  <c:v>-0.20447900000000011</c:v>
                </c:pt>
                <c:pt idx="2088">
                  <c:v>-0.20669550000000012</c:v>
                </c:pt>
                <c:pt idx="2089">
                  <c:v>-0.20888450000000011</c:v>
                </c:pt>
                <c:pt idx="2090">
                  <c:v>-0.21143650000000011</c:v>
                </c:pt>
                <c:pt idx="2091">
                  <c:v>-0.2143240000000001</c:v>
                </c:pt>
                <c:pt idx="2092">
                  <c:v>-0.2168925000000001</c:v>
                </c:pt>
                <c:pt idx="2093">
                  <c:v>-0.21899900000000011</c:v>
                </c:pt>
                <c:pt idx="2094">
                  <c:v>-0.2207535000000001</c:v>
                </c:pt>
                <c:pt idx="2095">
                  <c:v>-0.22152900000000011</c:v>
                </c:pt>
                <c:pt idx="2096">
                  <c:v>-0.22152900000000011</c:v>
                </c:pt>
                <c:pt idx="2097">
                  <c:v>-0.22152900000000011</c:v>
                </c:pt>
                <c:pt idx="2098">
                  <c:v>-0.22152900000000011</c:v>
                </c:pt>
                <c:pt idx="2099">
                  <c:v>-0.22152900000000011</c:v>
                </c:pt>
                <c:pt idx="2100">
                  <c:v>-0.22152900000000011</c:v>
                </c:pt>
                <c:pt idx="2101">
                  <c:v>-0.22152900000000011</c:v>
                </c:pt>
                <c:pt idx="2102">
                  <c:v>-0.22152900000000011</c:v>
                </c:pt>
                <c:pt idx="2103">
                  <c:v>-0.22152900000000011</c:v>
                </c:pt>
                <c:pt idx="2104">
                  <c:v>-0.22152900000000011</c:v>
                </c:pt>
                <c:pt idx="2105">
                  <c:v>-0.22152900000000011</c:v>
                </c:pt>
                <c:pt idx="2106">
                  <c:v>-0.22152900000000011</c:v>
                </c:pt>
                <c:pt idx="2107">
                  <c:v>-0.22152900000000011</c:v>
                </c:pt>
                <c:pt idx="2108">
                  <c:v>-0.22152900000000011</c:v>
                </c:pt>
                <c:pt idx="2109">
                  <c:v>-0.22152900000000011</c:v>
                </c:pt>
                <c:pt idx="2110">
                  <c:v>-0.22152900000000011</c:v>
                </c:pt>
                <c:pt idx="2111">
                  <c:v>-0.22152900000000011</c:v>
                </c:pt>
                <c:pt idx="2112">
                  <c:v>-0.22152900000000011</c:v>
                </c:pt>
                <c:pt idx="2113">
                  <c:v>-0.22152900000000011</c:v>
                </c:pt>
                <c:pt idx="2114">
                  <c:v>-0.22152900000000011</c:v>
                </c:pt>
                <c:pt idx="2115">
                  <c:v>-0.22152900000000011</c:v>
                </c:pt>
                <c:pt idx="2116">
                  <c:v>-0.22152900000000011</c:v>
                </c:pt>
                <c:pt idx="2117">
                  <c:v>-0.22152900000000011</c:v>
                </c:pt>
                <c:pt idx="2118">
                  <c:v>-0.22152900000000011</c:v>
                </c:pt>
                <c:pt idx="2119">
                  <c:v>-0.22152900000000011</c:v>
                </c:pt>
                <c:pt idx="2120">
                  <c:v>-0.22152900000000011</c:v>
                </c:pt>
                <c:pt idx="2121">
                  <c:v>-0.22152900000000011</c:v>
                </c:pt>
                <c:pt idx="2122">
                  <c:v>-0.22152900000000011</c:v>
                </c:pt>
                <c:pt idx="2123">
                  <c:v>-0.22152900000000011</c:v>
                </c:pt>
                <c:pt idx="2124">
                  <c:v>-0.22152900000000011</c:v>
                </c:pt>
                <c:pt idx="2125">
                  <c:v>-0.22152900000000011</c:v>
                </c:pt>
                <c:pt idx="2126">
                  <c:v>-0.22152900000000011</c:v>
                </c:pt>
                <c:pt idx="2127">
                  <c:v>-0.22152900000000011</c:v>
                </c:pt>
                <c:pt idx="2128">
                  <c:v>-0.22227700000000011</c:v>
                </c:pt>
                <c:pt idx="2129">
                  <c:v>-0.22378950000000011</c:v>
                </c:pt>
                <c:pt idx="2130">
                  <c:v>-0.22528000000000012</c:v>
                </c:pt>
                <c:pt idx="2131">
                  <c:v>-0.22600600000000012</c:v>
                </c:pt>
                <c:pt idx="2132">
                  <c:v>-0.22600600000000012</c:v>
                </c:pt>
                <c:pt idx="2133">
                  <c:v>-0.22600600000000012</c:v>
                </c:pt>
                <c:pt idx="2134">
                  <c:v>-0.22600600000000012</c:v>
                </c:pt>
                <c:pt idx="2135">
                  <c:v>-0.22600600000000012</c:v>
                </c:pt>
                <c:pt idx="2136">
                  <c:v>-0.22600600000000012</c:v>
                </c:pt>
                <c:pt idx="2137">
                  <c:v>-0.22600600000000012</c:v>
                </c:pt>
                <c:pt idx="2138">
                  <c:v>-0.22600600000000012</c:v>
                </c:pt>
                <c:pt idx="2139">
                  <c:v>-0.22600600000000012</c:v>
                </c:pt>
                <c:pt idx="2140">
                  <c:v>-0.22670450000000011</c:v>
                </c:pt>
                <c:pt idx="2141">
                  <c:v>-0.22814550000000011</c:v>
                </c:pt>
                <c:pt idx="2142">
                  <c:v>-0.22974600000000012</c:v>
                </c:pt>
                <c:pt idx="2143">
                  <c:v>-0.23140700000000011</c:v>
                </c:pt>
                <c:pt idx="2144">
                  <c:v>-0.23221000000000011</c:v>
                </c:pt>
                <c:pt idx="2145">
                  <c:v>-0.23221000000000011</c:v>
                </c:pt>
                <c:pt idx="2146">
                  <c:v>-0.23221000000000011</c:v>
                </c:pt>
                <c:pt idx="2147">
                  <c:v>-0.23221000000000011</c:v>
                </c:pt>
                <c:pt idx="2148">
                  <c:v>-0.23221000000000011</c:v>
                </c:pt>
                <c:pt idx="2149">
                  <c:v>-0.23221000000000011</c:v>
                </c:pt>
                <c:pt idx="2150">
                  <c:v>-0.23221000000000011</c:v>
                </c:pt>
                <c:pt idx="2151">
                  <c:v>-0.23221000000000011</c:v>
                </c:pt>
                <c:pt idx="2152">
                  <c:v>-0.23221000000000011</c:v>
                </c:pt>
                <c:pt idx="2153">
                  <c:v>-0.23221000000000011</c:v>
                </c:pt>
                <c:pt idx="2154">
                  <c:v>-0.23221000000000011</c:v>
                </c:pt>
                <c:pt idx="2155">
                  <c:v>-0.23221000000000011</c:v>
                </c:pt>
                <c:pt idx="2156">
                  <c:v>-0.23221000000000011</c:v>
                </c:pt>
                <c:pt idx="2157">
                  <c:v>-0.23221000000000011</c:v>
                </c:pt>
                <c:pt idx="2158">
                  <c:v>-0.23221000000000011</c:v>
                </c:pt>
                <c:pt idx="2159">
                  <c:v>-0.23221000000000011</c:v>
                </c:pt>
                <c:pt idx="2160">
                  <c:v>-0.23221000000000011</c:v>
                </c:pt>
                <c:pt idx="2161">
                  <c:v>-0.23221000000000011</c:v>
                </c:pt>
                <c:pt idx="2162">
                  <c:v>-0.23221000000000011</c:v>
                </c:pt>
                <c:pt idx="2163">
                  <c:v>-0.23221000000000011</c:v>
                </c:pt>
                <c:pt idx="2164">
                  <c:v>-0.23221000000000011</c:v>
                </c:pt>
                <c:pt idx="2165">
                  <c:v>-0.23221000000000011</c:v>
                </c:pt>
                <c:pt idx="2166">
                  <c:v>-0.23221000000000011</c:v>
                </c:pt>
                <c:pt idx="2167">
                  <c:v>-0.23221000000000011</c:v>
                </c:pt>
                <c:pt idx="2168">
                  <c:v>-0.23221000000000011</c:v>
                </c:pt>
                <c:pt idx="2169">
                  <c:v>-0.23221000000000011</c:v>
                </c:pt>
                <c:pt idx="2170">
                  <c:v>-0.23221000000000011</c:v>
                </c:pt>
                <c:pt idx="2171">
                  <c:v>-0.23221000000000011</c:v>
                </c:pt>
                <c:pt idx="2172">
                  <c:v>-0.23221000000000011</c:v>
                </c:pt>
                <c:pt idx="2173">
                  <c:v>-0.23221000000000011</c:v>
                </c:pt>
                <c:pt idx="2174">
                  <c:v>-0.23221000000000011</c:v>
                </c:pt>
                <c:pt idx="2175">
                  <c:v>-0.23221000000000011</c:v>
                </c:pt>
                <c:pt idx="2176">
                  <c:v>-0.23221000000000011</c:v>
                </c:pt>
                <c:pt idx="2177">
                  <c:v>-0.23221000000000011</c:v>
                </c:pt>
                <c:pt idx="2178">
                  <c:v>-0.23221000000000011</c:v>
                </c:pt>
                <c:pt idx="2179">
                  <c:v>-0.23221000000000011</c:v>
                </c:pt>
                <c:pt idx="2180">
                  <c:v>-0.23221000000000011</c:v>
                </c:pt>
                <c:pt idx="2181">
                  <c:v>-0.23221000000000011</c:v>
                </c:pt>
                <c:pt idx="2182">
                  <c:v>-0.23221000000000011</c:v>
                </c:pt>
                <c:pt idx="2183">
                  <c:v>-0.23221000000000011</c:v>
                </c:pt>
                <c:pt idx="2184">
                  <c:v>-0.23221000000000011</c:v>
                </c:pt>
                <c:pt idx="2185">
                  <c:v>-0.23221000000000011</c:v>
                </c:pt>
                <c:pt idx="2186">
                  <c:v>-0.23221000000000011</c:v>
                </c:pt>
                <c:pt idx="2187">
                  <c:v>-0.23221000000000011</c:v>
                </c:pt>
                <c:pt idx="2188">
                  <c:v>-0.23221000000000011</c:v>
                </c:pt>
                <c:pt idx="2189">
                  <c:v>-0.23221000000000011</c:v>
                </c:pt>
                <c:pt idx="2190">
                  <c:v>-0.23221000000000011</c:v>
                </c:pt>
                <c:pt idx="2191">
                  <c:v>-0.23221000000000011</c:v>
                </c:pt>
                <c:pt idx="2192">
                  <c:v>-0.23221000000000011</c:v>
                </c:pt>
                <c:pt idx="2193">
                  <c:v>-0.23221000000000011</c:v>
                </c:pt>
                <c:pt idx="2194">
                  <c:v>-0.23221000000000011</c:v>
                </c:pt>
                <c:pt idx="2195">
                  <c:v>-0.23221000000000011</c:v>
                </c:pt>
                <c:pt idx="2196">
                  <c:v>-0.23221000000000011</c:v>
                </c:pt>
                <c:pt idx="2197">
                  <c:v>-0.23221000000000011</c:v>
                </c:pt>
                <c:pt idx="2198">
                  <c:v>-0.23221000000000011</c:v>
                </c:pt>
                <c:pt idx="2199">
                  <c:v>-0.23221000000000011</c:v>
                </c:pt>
                <c:pt idx="2200">
                  <c:v>-0.23221000000000011</c:v>
                </c:pt>
                <c:pt idx="2201">
                  <c:v>-0.23221000000000011</c:v>
                </c:pt>
                <c:pt idx="2202">
                  <c:v>-0.23221000000000011</c:v>
                </c:pt>
                <c:pt idx="2203">
                  <c:v>-0.23221000000000011</c:v>
                </c:pt>
                <c:pt idx="2204">
                  <c:v>-0.23221000000000011</c:v>
                </c:pt>
                <c:pt idx="2205">
                  <c:v>-0.23221000000000011</c:v>
                </c:pt>
                <c:pt idx="2206">
                  <c:v>-0.23311750000000012</c:v>
                </c:pt>
                <c:pt idx="2207">
                  <c:v>-0.23527900000000013</c:v>
                </c:pt>
                <c:pt idx="2208">
                  <c:v>-0.23812250000000013</c:v>
                </c:pt>
                <c:pt idx="2209">
                  <c:v>-0.24154350000000013</c:v>
                </c:pt>
                <c:pt idx="2210">
                  <c:v>-0.24545400000000014</c:v>
                </c:pt>
                <c:pt idx="2211">
                  <c:v>-0.24982650000000015</c:v>
                </c:pt>
                <c:pt idx="2212">
                  <c:v>-0.25456750000000017</c:v>
                </c:pt>
                <c:pt idx="2213">
                  <c:v>-0.25962750000000018</c:v>
                </c:pt>
                <c:pt idx="2214">
                  <c:v>-0.26497350000000019</c:v>
                </c:pt>
                <c:pt idx="2215">
                  <c:v>-0.27067700000000017</c:v>
                </c:pt>
                <c:pt idx="2216">
                  <c:v>-0.27680400000000016</c:v>
                </c:pt>
                <c:pt idx="2217">
                  <c:v>-0.28334350000000014</c:v>
                </c:pt>
                <c:pt idx="2218">
                  <c:v>-0.29054300000000016</c:v>
                </c:pt>
                <c:pt idx="2219">
                  <c:v>-0.29854000000000014</c:v>
                </c:pt>
                <c:pt idx="2220">
                  <c:v>-0.30730700000000016</c:v>
                </c:pt>
                <c:pt idx="2221">
                  <c:v>-0.31690450000000014</c:v>
                </c:pt>
                <c:pt idx="2222">
                  <c:v>-0.32735450000000016</c:v>
                </c:pt>
                <c:pt idx="2223">
                  <c:v>-0.33871750000000017</c:v>
                </c:pt>
                <c:pt idx="2224">
                  <c:v>-0.35099900000000017</c:v>
                </c:pt>
                <c:pt idx="2225">
                  <c:v>-0.36427050000000016</c:v>
                </c:pt>
                <c:pt idx="2226">
                  <c:v>-0.37859800000000016</c:v>
                </c:pt>
                <c:pt idx="2227">
                  <c:v>-0.39392100000000013</c:v>
                </c:pt>
                <c:pt idx="2228">
                  <c:v>-0.41015150000000011</c:v>
                </c:pt>
                <c:pt idx="2229">
                  <c:v>-0.42720700000000011</c:v>
                </c:pt>
                <c:pt idx="2230">
                  <c:v>-0.44508750000000008</c:v>
                </c:pt>
                <c:pt idx="2231">
                  <c:v>-0.46378200000000008</c:v>
                </c:pt>
                <c:pt idx="2232">
                  <c:v>-0.48337300000000005</c:v>
                </c:pt>
                <c:pt idx="2233">
                  <c:v>-0.50368450000000009</c:v>
                </c:pt>
                <c:pt idx="2234">
                  <c:v>-0.52453500000000008</c:v>
                </c:pt>
                <c:pt idx="2235">
                  <c:v>-0.54581450000000009</c:v>
                </c:pt>
                <c:pt idx="2236">
                  <c:v>-0.56726450000000006</c:v>
                </c:pt>
                <c:pt idx="2237">
                  <c:v>-0.58880250000000001</c:v>
                </c:pt>
                <c:pt idx="2238">
                  <c:v>-0.61035150000000005</c:v>
                </c:pt>
                <c:pt idx="2239">
                  <c:v>-0.63201050000000003</c:v>
                </c:pt>
                <c:pt idx="2240">
                  <c:v>-0.65385100000000007</c:v>
                </c:pt>
                <c:pt idx="2241">
                  <c:v>-0.67588950000000003</c:v>
                </c:pt>
                <c:pt idx="2242">
                  <c:v>-0.69841200000000003</c:v>
                </c:pt>
                <c:pt idx="2243">
                  <c:v>-0.72156700000000007</c:v>
                </c:pt>
                <c:pt idx="2244">
                  <c:v>-0.74544800000000011</c:v>
                </c:pt>
                <c:pt idx="2245">
                  <c:v>-0.77000000000000013</c:v>
                </c:pt>
                <c:pt idx="2246">
                  <c:v>-0.79505800000000015</c:v>
                </c:pt>
                <c:pt idx="2247">
                  <c:v>-0.82046250000000021</c:v>
                </c:pt>
                <c:pt idx="2248">
                  <c:v>-0.84594400000000025</c:v>
                </c:pt>
                <c:pt idx="2249">
                  <c:v>-0.87131000000000025</c:v>
                </c:pt>
                <c:pt idx="2250">
                  <c:v>-0.89646700000000024</c:v>
                </c:pt>
                <c:pt idx="2251">
                  <c:v>-0.9214920000000002</c:v>
                </c:pt>
                <c:pt idx="2252">
                  <c:v>-0.94637950000000015</c:v>
                </c:pt>
                <c:pt idx="2253">
                  <c:v>-0.97106900000000018</c:v>
                </c:pt>
                <c:pt idx="2254">
                  <c:v>-0.99566500000000013</c:v>
                </c:pt>
                <c:pt idx="2255">
                  <c:v>-1.0201840000000002</c:v>
                </c:pt>
                <c:pt idx="2256">
                  <c:v>-1.0445215000000001</c:v>
                </c:pt>
                <c:pt idx="2257">
                  <c:v>-1.0687600000000002</c:v>
                </c:pt>
                <c:pt idx="2258">
                  <c:v>-1.0931195000000002</c:v>
                </c:pt>
                <c:pt idx="2259">
                  <c:v>-1.1175340000000002</c:v>
                </c:pt>
                <c:pt idx="2260">
                  <c:v>-1.1419375000000003</c:v>
                </c:pt>
                <c:pt idx="2261">
                  <c:v>-1.1663025000000002</c:v>
                </c:pt>
                <c:pt idx="2262">
                  <c:v>-1.1904805000000003</c:v>
                </c:pt>
                <c:pt idx="2263">
                  <c:v>-1.2145375000000003</c:v>
                </c:pt>
                <c:pt idx="2264">
                  <c:v>-1.2385010000000003</c:v>
                </c:pt>
                <c:pt idx="2265">
                  <c:v>-1.2625525000000002</c:v>
                </c:pt>
                <c:pt idx="2266">
                  <c:v>-1.2867910000000002</c:v>
                </c:pt>
                <c:pt idx="2267">
                  <c:v>-1.3111505000000003</c:v>
                </c:pt>
                <c:pt idx="2268">
                  <c:v>-1.3357135000000002</c:v>
                </c:pt>
                <c:pt idx="2269">
                  <c:v>-1.3604195000000001</c:v>
                </c:pt>
                <c:pt idx="2270">
                  <c:v>-1.3852355000000001</c:v>
                </c:pt>
                <c:pt idx="2271">
                  <c:v>-1.4101780000000002</c:v>
                </c:pt>
                <c:pt idx="2272">
                  <c:v>-1.4350820000000002</c:v>
                </c:pt>
                <c:pt idx="2273">
                  <c:v>-1.4597770000000001</c:v>
                </c:pt>
                <c:pt idx="2274">
                  <c:v>-1.4842080000000002</c:v>
                </c:pt>
                <c:pt idx="2275">
                  <c:v>-1.5083805000000001</c:v>
                </c:pt>
                <c:pt idx="2276">
                  <c:v>-1.5323770000000001</c:v>
                </c:pt>
                <c:pt idx="2277">
                  <c:v>-1.5563845000000001</c:v>
                </c:pt>
                <c:pt idx="2278">
                  <c:v>-1.5804965</c:v>
                </c:pt>
                <c:pt idx="2279">
                  <c:v>-1.6047075</c:v>
                </c:pt>
                <c:pt idx="2280">
                  <c:v>-1.6290285</c:v>
                </c:pt>
                <c:pt idx="2281">
                  <c:v>-1.6533165000000001</c:v>
                </c:pt>
                <c:pt idx="2282">
                  <c:v>-1.6774615000000002</c:v>
                </c:pt>
                <c:pt idx="2283">
                  <c:v>-1.7014195000000001</c:v>
                </c:pt>
                <c:pt idx="2284">
                  <c:v>-1.7251135000000002</c:v>
                </c:pt>
                <c:pt idx="2285">
                  <c:v>-1.7484225000000002</c:v>
                </c:pt>
                <c:pt idx="2286">
                  <c:v>-1.7713300000000003</c:v>
                </c:pt>
                <c:pt idx="2287">
                  <c:v>-1.7939020000000003</c:v>
                </c:pt>
                <c:pt idx="2288">
                  <c:v>-1.8159735000000004</c:v>
                </c:pt>
                <c:pt idx="2289">
                  <c:v>-1.8375995000000003</c:v>
                </c:pt>
                <c:pt idx="2290">
                  <c:v>-1.8589615000000004</c:v>
                </c:pt>
                <c:pt idx="2291">
                  <c:v>-1.8801365000000003</c:v>
                </c:pt>
                <c:pt idx="2292">
                  <c:v>-1.9011025000000004</c:v>
                </c:pt>
                <c:pt idx="2293">
                  <c:v>-1.9217495000000004</c:v>
                </c:pt>
                <c:pt idx="2294">
                  <c:v>-1.9420665000000004</c:v>
                </c:pt>
                <c:pt idx="2295">
                  <c:v>-1.9619160000000004</c:v>
                </c:pt>
                <c:pt idx="2296">
                  <c:v>-1.9812155000000005</c:v>
                </c:pt>
                <c:pt idx="2297">
                  <c:v>-1.9999100000000005</c:v>
                </c:pt>
                <c:pt idx="2298">
                  <c:v>-2.0180105000000004</c:v>
                </c:pt>
                <c:pt idx="2299">
                  <c:v>-2.0355610000000004</c:v>
                </c:pt>
                <c:pt idx="2300">
                  <c:v>-2.0525065000000002</c:v>
                </c:pt>
                <c:pt idx="2301">
                  <c:v>-2.0688470000000003</c:v>
                </c:pt>
                <c:pt idx="2302">
                  <c:v>-2.0846925000000005</c:v>
                </c:pt>
                <c:pt idx="2303">
                  <c:v>-2.1000870000000007</c:v>
                </c:pt>
                <c:pt idx="2304">
                  <c:v>-2.1148875000000009</c:v>
                </c:pt>
                <c:pt idx="2305">
                  <c:v>-2.1291270000000009</c:v>
                </c:pt>
                <c:pt idx="2306">
                  <c:v>-2.1427560000000008</c:v>
                </c:pt>
                <c:pt idx="2307">
                  <c:v>-2.1555710000000006</c:v>
                </c:pt>
                <c:pt idx="2308">
                  <c:v>-2.1675665000000004</c:v>
                </c:pt>
                <c:pt idx="2309">
                  <c:v>-2.1787700000000005</c:v>
                </c:pt>
                <c:pt idx="2310">
                  <c:v>-2.1892365000000007</c:v>
                </c:pt>
                <c:pt idx="2311">
                  <c:v>-2.1990485000000008</c:v>
                </c:pt>
                <c:pt idx="2312">
                  <c:v>-2.2082610000000007</c:v>
                </c:pt>
                <c:pt idx="2313">
                  <c:v>-2.2169400000000006</c:v>
                </c:pt>
                <c:pt idx="2314">
                  <c:v>-2.2250965000000007</c:v>
                </c:pt>
                <c:pt idx="2315">
                  <c:v>-2.2328240000000008</c:v>
                </c:pt>
                <c:pt idx="2316">
                  <c:v>-2.2401445000000009</c:v>
                </c:pt>
                <c:pt idx="2317">
                  <c:v>-2.247014000000001</c:v>
                </c:pt>
                <c:pt idx="2318">
                  <c:v>-2.2534380000000009</c:v>
                </c:pt>
                <c:pt idx="2319">
                  <c:v>-2.2593780000000008</c:v>
                </c:pt>
                <c:pt idx="2320">
                  <c:v>-2.2647570000000008</c:v>
                </c:pt>
                <c:pt idx="2321">
                  <c:v>-2.2695090000000007</c:v>
                </c:pt>
                <c:pt idx="2322">
                  <c:v>-2.2736890000000005</c:v>
                </c:pt>
                <c:pt idx="2323">
                  <c:v>-2.2773685000000006</c:v>
                </c:pt>
                <c:pt idx="2324">
                  <c:v>-2.2806300000000004</c:v>
                </c:pt>
                <c:pt idx="2325">
                  <c:v>-2.2834735000000004</c:v>
                </c:pt>
                <c:pt idx="2326">
                  <c:v>-2.2859705000000003</c:v>
                </c:pt>
                <c:pt idx="2327">
                  <c:v>-2.2881540000000005</c:v>
                </c:pt>
                <c:pt idx="2328">
                  <c:v>-2.2899910000000006</c:v>
                </c:pt>
                <c:pt idx="2329">
                  <c:v>-2.2916190000000007</c:v>
                </c:pt>
                <c:pt idx="2330">
                  <c:v>-2.2924000000000007</c:v>
                </c:pt>
                <c:pt idx="2331">
                  <c:v>-2.2924000000000007</c:v>
                </c:pt>
                <c:pt idx="2332">
                  <c:v>-2.2924000000000007</c:v>
                </c:pt>
                <c:pt idx="2333">
                  <c:v>-2.2924000000000007</c:v>
                </c:pt>
                <c:pt idx="2334">
                  <c:v>-2.2924000000000007</c:v>
                </c:pt>
                <c:pt idx="2335">
                  <c:v>-2.2924000000000007</c:v>
                </c:pt>
                <c:pt idx="2336">
                  <c:v>-2.2924000000000007</c:v>
                </c:pt>
                <c:pt idx="2337">
                  <c:v>-2.2924000000000007</c:v>
                </c:pt>
                <c:pt idx="2338">
                  <c:v>-2.2924000000000007</c:v>
                </c:pt>
                <c:pt idx="2339">
                  <c:v>-2.2924000000000007</c:v>
                </c:pt>
                <c:pt idx="2340">
                  <c:v>-2.2924000000000007</c:v>
                </c:pt>
                <c:pt idx="2341">
                  <c:v>-2.2924000000000007</c:v>
                </c:pt>
                <c:pt idx="2342">
                  <c:v>-2.2924000000000007</c:v>
                </c:pt>
                <c:pt idx="2343">
                  <c:v>-2.2924000000000007</c:v>
                </c:pt>
                <c:pt idx="2344">
                  <c:v>-2.2924000000000007</c:v>
                </c:pt>
                <c:pt idx="2345">
                  <c:v>-2.2924000000000007</c:v>
                </c:pt>
                <c:pt idx="2346">
                  <c:v>-2.2924000000000007</c:v>
                </c:pt>
                <c:pt idx="2347">
                  <c:v>-2.2924000000000007</c:v>
                </c:pt>
                <c:pt idx="2348">
                  <c:v>-2.2924000000000007</c:v>
                </c:pt>
                <c:pt idx="2349">
                  <c:v>-2.2924000000000007</c:v>
                </c:pt>
                <c:pt idx="2350">
                  <c:v>-2.2924000000000007</c:v>
                </c:pt>
                <c:pt idx="2351">
                  <c:v>-2.2924000000000007</c:v>
                </c:pt>
                <c:pt idx="2352">
                  <c:v>-2.2924000000000007</c:v>
                </c:pt>
                <c:pt idx="2353">
                  <c:v>-2.2924000000000007</c:v>
                </c:pt>
                <c:pt idx="2354">
                  <c:v>-2.2924000000000007</c:v>
                </c:pt>
                <c:pt idx="2355">
                  <c:v>-2.2924000000000007</c:v>
                </c:pt>
                <c:pt idx="2356">
                  <c:v>-2.2924000000000007</c:v>
                </c:pt>
                <c:pt idx="2357">
                  <c:v>-2.2924000000000007</c:v>
                </c:pt>
                <c:pt idx="2358">
                  <c:v>-2.2924000000000007</c:v>
                </c:pt>
                <c:pt idx="2359">
                  <c:v>-2.2924000000000007</c:v>
                </c:pt>
                <c:pt idx="2360">
                  <c:v>-2.2924000000000007</c:v>
                </c:pt>
                <c:pt idx="2361">
                  <c:v>-2.2924000000000007</c:v>
                </c:pt>
                <c:pt idx="2362">
                  <c:v>-2.2924000000000007</c:v>
                </c:pt>
                <c:pt idx="2363">
                  <c:v>-2.2924000000000007</c:v>
                </c:pt>
                <c:pt idx="2364">
                  <c:v>-2.2924000000000007</c:v>
                </c:pt>
                <c:pt idx="2365">
                  <c:v>-2.2924000000000007</c:v>
                </c:pt>
                <c:pt idx="2366">
                  <c:v>-2.2924000000000007</c:v>
                </c:pt>
                <c:pt idx="2367">
                  <c:v>-2.2924000000000007</c:v>
                </c:pt>
                <c:pt idx="2368">
                  <c:v>-2.2924000000000007</c:v>
                </c:pt>
                <c:pt idx="2369">
                  <c:v>-2.2924000000000007</c:v>
                </c:pt>
                <c:pt idx="2370">
                  <c:v>-2.2924000000000007</c:v>
                </c:pt>
                <c:pt idx="2371">
                  <c:v>-2.2924000000000007</c:v>
                </c:pt>
                <c:pt idx="2372">
                  <c:v>-2.2924000000000007</c:v>
                </c:pt>
                <c:pt idx="2373">
                  <c:v>-2.2924000000000007</c:v>
                </c:pt>
                <c:pt idx="2374">
                  <c:v>-2.2924000000000007</c:v>
                </c:pt>
                <c:pt idx="2375">
                  <c:v>-2.2924000000000007</c:v>
                </c:pt>
                <c:pt idx="2376">
                  <c:v>-2.2924000000000007</c:v>
                </c:pt>
                <c:pt idx="2377">
                  <c:v>-2.2924000000000007</c:v>
                </c:pt>
                <c:pt idx="2378">
                  <c:v>-2.2924000000000007</c:v>
                </c:pt>
                <c:pt idx="2379">
                  <c:v>-2.2924000000000007</c:v>
                </c:pt>
                <c:pt idx="2380">
                  <c:v>-2.2924000000000007</c:v>
                </c:pt>
                <c:pt idx="2381">
                  <c:v>-2.2924000000000007</c:v>
                </c:pt>
                <c:pt idx="2382">
                  <c:v>-2.2924000000000007</c:v>
                </c:pt>
                <c:pt idx="2383">
                  <c:v>-2.2924000000000007</c:v>
                </c:pt>
                <c:pt idx="2384">
                  <c:v>-2.2924000000000007</c:v>
                </c:pt>
                <c:pt idx="2385">
                  <c:v>-2.2924000000000007</c:v>
                </c:pt>
                <c:pt idx="2386">
                  <c:v>-2.2924000000000007</c:v>
                </c:pt>
                <c:pt idx="2387">
                  <c:v>-2.2924000000000007</c:v>
                </c:pt>
                <c:pt idx="2388">
                  <c:v>-2.2924000000000007</c:v>
                </c:pt>
                <c:pt idx="2389">
                  <c:v>-2.2924000000000007</c:v>
                </c:pt>
                <c:pt idx="2390">
                  <c:v>-2.2924000000000007</c:v>
                </c:pt>
                <c:pt idx="2391">
                  <c:v>-2.2924000000000007</c:v>
                </c:pt>
                <c:pt idx="2392">
                  <c:v>-2.2924000000000007</c:v>
                </c:pt>
                <c:pt idx="2393">
                  <c:v>-2.2924000000000007</c:v>
                </c:pt>
                <c:pt idx="2394">
                  <c:v>-2.2924000000000007</c:v>
                </c:pt>
                <c:pt idx="2395">
                  <c:v>-2.2924000000000007</c:v>
                </c:pt>
                <c:pt idx="2396">
                  <c:v>-2.2924000000000007</c:v>
                </c:pt>
                <c:pt idx="2397">
                  <c:v>-2.2924000000000007</c:v>
                </c:pt>
                <c:pt idx="2398">
                  <c:v>-2.2924000000000007</c:v>
                </c:pt>
                <c:pt idx="2399">
                  <c:v>-2.2924000000000007</c:v>
                </c:pt>
                <c:pt idx="2400">
                  <c:v>-2.2924000000000007</c:v>
                </c:pt>
                <c:pt idx="2401">
                  <c:v>-2.2924000000000007</c:v>
                </c:pt>
                <c:pt idx="2402">
                  <c:v>-2.2924000000000007</c:v>
                </c:pt>
                <c:pt idx="2403">
                  <c:v>-2.2924000000000007</c:v>
                </c:pt>
                <c:pt idx="2404">
                  <c:v>-2.2924000000000007</c:v>
                </c:pt>
                <c:pt idx="2405">
                  <c:v>-2.2924000000000007</c:v>
                </c:pt>
                <c:pt idx="2406">
                  <c:v>-2.2924000000000007</c:v>
                </c:pt>
                <c:pt idx="2407">
                  <c:v>-2.2924000000000007</c:v>
                </c:pt>
                <c:pt idx="2408">
                  <c:v>-2.2924000000000007</c:v>
                </c:pt>
                <c:pt idx="2409">
                  <c:v>-2.2924000000000007</c:v>
                </c:pt>
                <c:pt idx="2410">
                  <c:v>-2.2924000000000007</c:v>
                </c:pt>
                <c:pt idx="2411">
                  <c:v>-2.2924000000000007</c:v>
                </c:pt>
                <c:pt idx="2412">
                  <c:v>-2.2924000000000007</c:v>
                </c:pt>
                <c:pt idx="2413">
                  <c:v>-2.2924000000000007</c:v>
                </c:pt>
                <c:pt idx="2414">
                  <c:v>-2.2924000000000007</c:v>
                </c:pt>
                <c:pt idx="2415">
                  <c:v>-2.2924000000000007</c:v>
                </c:pt>
                <c:pt idx="2416">
                  <c:v>-2.2924000000000007</c:v>
                </c:pt>
                <c:pt idx="2417">
                  <c:v>-2.2924000000000007</c:v>
                </c:pt>
                <c:pt idx="2418">
                  <c:v>-2.2924000000000007</c:v>
                </c:pt>
                <c:pt idx="2419">
                  <c:v>-2.2924000000000007</c:v>
                </c:pt>
                <c:pt idx="2420">
                  <c:v>-2.2924000000000007</c:v>
                </c:pt>
                <c:pt idx="2421">
                  <c:v>-2.2924000000000007</c:v>
                </c:pt>
                <c:pt idx="2422">
                  <c:v>-2.2924000000000007</c:v>
                </c:pt>
                <c:pt idx="2423">
                  <c:v>-2.2924000000000007</c:v>
                </c:pt>
                <c:pt idx="2424">
                  <c:v>-2.2924000000000007</c:v>
                </c:pt>
                <c:pt idx="2425">
                  <c:v>-2.2924000000000007</c:v>
                </c:pt>
                <c:pt idx="2426">
                  <c:v>-2.2924000000000007</c:v>
                </c:pt>
                <c:pt idx="2427">
                  <c:v>-2.2924000000000007</c:v>
                </c:pt>
                <c:pt idx="2428">
                  <c:v>-2.2924000000000007</c:v>
                </c:pt>
                <c:pt idx="2429">
                  <c:v>-2.2924000000000007</c:v>
                </c:pt>
                <c:pt idx="2430">
                  <c:v>-2.2924000000000007</c:v>
                </c:pt>
                <c:pt idx="2431">
                  <c:v>-2.2924000000000007</c:v>
                </c:pt>
                <c:pt idx="2432">
                  <c:v>-2.2924000000000007</c:v>
                </c:pt>
                <c:pt idx="2433">
                  <c:v>-2.2924000000000007</c:v>
                </c:pt>
                <c:pt idx="2434">
                  <c:v>-2.2924000000000007</c:v>
                </c:pt>
                <c:pt idx="2435">
                  <c:v>-2.2924000000000007</c:v>
                </c:pt>
                <c:pt idx="2436">
                  <c:v>-2.2924000000000007</c:v>
                </c:pt>
                <c:pt idx="2437">
                  <c:v>-2.2924000000000007</c:v>
                </c:pt>
                <c:pt idx="2438">
                  <c:v>-2.2924000000000007</c:v>
                </c:pt>
                <c:pt idx="2439">
                  <c:v>-2.2924000000000007</c:v>
                </c:pt>
                <c:pt idx="2440">
                  <c:v>-2.2924000000000007</c:v>
                </c:pt>
                <c:pt idx="2441">
                  <c:v>-2.2924000000000007</c:v>
                </c:pt>
                <c:pt idx="2442">
                  <c:v>-2.2924000000000007</c:v>
                </c:pt>
                <c:pt idx="2443">
                  <c:v>-2.2924000000000007</c:v>
                </c:pt>
                <c:pt idx="2444">
                  <c:v>-2.2924000000000007</c:v>
                </c:pt>
                <c:pt idx="2445">
                  <c:v>-2.2924000000000007</c:v>
                </c:pt>
                <c:pt idx="2446">
                  <c:v>-2.2924000000000007</c:v>
                </c:pt>
                <c:pt idx="2447">
                  <c:v>-2.2924000000000007</c:v>
                </c:pt>
                <c:pt idx="2448">
                  <c:v>-2.2924000000000007</c:v>
                </c:pt>
                <c:pt idx="2449">
                  <c:v>-2.2924000000000007</c:v>
                </c:pt>
                <c:pt idx="2450">
                  <c:v>-2.2924000000000007</c:v>
                </c:pt>
                <c:pt idx="2451">
                  <c:v>-2.2924000000000007</c:v>
                </c:pt>
                <c:pt idx="2452">
                  <c:v>-2.2924000000000007</c:v>
                </c:pt>
                <c:pt idx="2453">
                  <c:v>-2.2924000000000007</c:v>
                </c:pt>
                <c:pt idx="2454">
                  <c:v>-2.2924000000000007</c:v>
                </c:pt>
                <c:pt idx="2455">
                  <c:v>-2.2924000000000007</c:v>
                </c:pt>
                <c:pt idx="2456">
                  <c:v>-2.2924000000000007</c:v>
                </c:pt>
                <c:pt idx="2457">
                  <c:v>-2.2924000000000007</c:v>
                </c:pt>
                <c:pt idx="2458">
                  <c:v>-2.2924000000000007</c:v>
                </c:pt>
                <c:pt idx="2459">
                  <c:v>-2.2924000000000007</c:v>
                </c:pt>
                <c:pt idx="2460">
                  <c:v>-2.2924000000000007</c:v>
                </c:pt>
                <c:pt idx="2461">
                  <c:v>-2.2924000000000007</c:v>
                </c:pt>
                <c:pt idx="2462">
                  <c:v>-2.2924000000000007</c:v>
                </c:pt>
                <c:pt idx="2463">
                  <c:v>-2.2924000000000007</c:v>
                </c:pt>
                <c:pt idx="2464">
                  <c:v>-2.2924000000000007</c:v>
                </c:pt>
                <c:pt idx="2465">
                  <c:v>-2.2924000000000007</c:v>
                </c:pt>
                <c:pt idx="2466">
                  <c:v>-2.2924000000000007</c:v>
                </c:pt>
                <c:pt idx="2467">
                  <c:v>-2.2924000000000007</c:v>
                </c:pt>
                <c:pt idx="2468">
                  <c:v>-2.2924000000000007</c:v>
                </c:pt>
                <c:pt idx="2469">
                  <c:v>-2.2924000000000007</c:v>
                </c:pt>
                <c:pt idx="2470">
                  <c:v>-2.2924000000000007</c:v>
                </c:pt>
                <c:pt idx="2471">
                  <c:v>-2.2924000000000007</c:v>
                </c:pt>
                <c:pt idx="2472">
                  <c:v>-2.2924000000000007</c:v>
                </c:pt>
                <c:pt idx="2473">
                  <c:v>-2.2924000000000007</c:v>
                </c:pt>
                <c:pt idx="2474">
                  <c:v>-2.2924000000000007</c:v>
                </c:pt>
                <c:pt idx="2475">
                  <c:v>-2.2924000000000007</c:v>
                </c:pt>
                <c:pt idx="2476">
                  <c:v>-2.2924000000000007</c:v>
                </c:pt>
                <c:pt idx="2477">
                  <c:v>-2.2924000000000007</c:v>
                </c:pt>
                <c:pt idx="2478">
                  <c:v>-2.2924000000000007</c:v>
                </c:pt>
                <c:pt idx="2479">
                  <c:v>-2.2924000000000007</c:v>
                </c:pt>
                <c:pt idx="2480">
                  <c:v>-2.2924000000000007</c:v>
                </c:pt>
                <c:pt idx="2481">
                  <c:v>-2.2924000000000007</c:v>
                </c:pt>
                <c:pt idx="2482">
                  <c:v>-2.2924000000000007</c:v>
                </c:pt>
                <c:pt idx="2483">
                  <c:v>-2.2924000000000007</c:v>
                </c:pt>
                <c:pt idx="2484">
                  <c:v>-2.2924000000000007</c:v>
                </c:pt>
                <c:pt idx="2485">
                  <c:v>-2.2924000000000007</c:v>
                </c:pt>
                <c:pt idx="2486">
                  <c:v>-2.2924000000000007</c:v>
                </c:pt>
                <c:pt idx="2487">
                  <c:v>-2.2924000000000007</c:v>
                </c:pt>
                <c:pt idx="2488">
                  <c:v>-2.2924000000000007</c:v>
                </c:pt>
                <c:pt idx="2489">
                  <c:v>-2.2924000000000007</c:v>
                </c:pt>
                <c:pt idx="2490">
                  <c:v>-2.2924000000000007</c:v>
                </c:pt>
                <c:pt idx="2491">
                  <c:v>-2.2924000000000007</c:v>
                </c:pt>
                <c:pt idx="2492">
                  <c:v>-2.2924000000000007</c:v>
                </c:pt>
                <c:pt idx="2493">
                  <c:v>-2.2924000000000007</c:v>
                </c:pt>
                <c:pt idx="2494">
                  <c:v>-2.2924000000000007</c:v>
                </c:pt>
                <c:pt idx="2495">
                  <c:v>-2.2924000000000007</c:v>
                </c:pt>
                <c:pt idx="2496">
                  <c:v>-2.2924000000000007</c:v>
                </c:pt>
                <c:pt idx="2497">
                  <c:v>-2.2924000000000007</c:v>
                </c:pt>
                <c:pt idx="2498">
                  <c:v>-2.2924000000000007</c:v>
                </c:pt>
                <c:pt idx="2499">
                  <c:v>-2.2924000000000007</c:v>
                </c:pt>
                <c:pt idx="2500">
                  <c:v>-2.2924000000000007</c:v>
                </c:pt>
                <c:pt idx="2501">
                  <c:v>-2.2924000000000007</c:v>
                </c:pt>
                <c:pt idx="2502">
                  <c:v>-2.2924000000000007</c:v>
                </c:pt>
                <c:pt idx="2503">
                  <c:v>-2.2924000000000007</c:v>
                </c:pt>
                <c:pt idx="2504">
                  <c:v>-2.2924000000000007</c:v>
                </c:pt>
                <c:pt idx="2505">
                  <c:v>-2.2924000000000007</c:v>
                </c:pt>
                <c:pt idx="2506">
                  <c:v>-2.2924000000000007</c:v>
                </c:pt>
                <c:pt idx="2507">
                  <c:v>-2.2924000000000007</c:v>
                </c:pt>
                <c:pt idx="2508">
                  <c:v>-2.2924000000000007</c:v>
                </c:pt>
                <c:pt idx="2509">
                  <c:v>-2.2924000000000007</c:v>
                </c:pt>
                <c:pt idx="2510">
                  <c:v>-2.2924000000000007</c:v>
                </c:pt>
                <c:pt idx="2511">
                  <c:v>-2.2924000000000007</c:v>
                </c:pt>
                <c:pt idx="2512">
                  <c:v>-2.2924000000000007</c:v>
                </c:pt>
                <c:pt idx="2513">
                  <c:v>-2.2924000000000007</c:v>
                </c:pt>
                <c:pt idx="2514">
                  <c:v>-2.2924000000000007</c:v>
                </c:pt>
                <c:pt idx="2515">
                  <c:v>-2.2924000000000007</c:v>
                </c:pt>
                <c:pt idx="2516">
                  <c:v>-2.2924000000000007</c:v>
                </c:pt>
                <c:pt idx="2517">
                  <c:v>-2.2924000000000007</c:v>
                </c:pt>
                <c:pt idx="2518">
                  <c:v>-2.2924000000000007</c:v>
                </c:pt>
                <c:pt idx="2519">
                  <c:v>-2.2924000000000007</c:v>
                </c:pt>
                <c:pt idx="2520">
                  <c:v>-2.2924000000000007</c:v>
                </c:pt>
                <c:pt idx="2521">
                  <c:v>-2.2924000000000007</c:v>
                </c:pt>
                <c:pt idx="2522">
                  <c:v>-2.2924000000000007</c:v>
                </c:pt>
                <c:pt idx="2523">
                  <c:v>-2.2924000000000007</c:v>
                </c:pt>
                <c:pt idx="2524">
                  <c:v>-2.2924000000000007</c:v>
                </c:pt>
                <c:pt idx="2525">
                  <c:v>-2.2924000000000007</c:v>
                </c:pt>
                <c:pt idx="2526">
                  <c:v>-2.2924000000000007</c:v>
                </c:pt>
                <c:pt idx="2527">
                  <c:v>-2.2924000000000007</c:v>
                </c:pt>
                <c:pt idx="2528">
                  <c:v>-2.2924000000000007</c:v>
                </c:pt>
                <c:pt idx="2529">
                  <c:v>-2.2924000000000007</c:v>
                </c:pt>
                <c:pt idx="2530">
                  <c:v>-2.2924000000000007</c:v>
                </c:pt>
                <c:pt idx="2531">
                  <c:v>-2.2924000000000007</c:v>
                </c:pt>
                <c:pt idx="2532">
                  <c:v>-2.2924000000000007</c:v>
                </c:pt>
                <c:pt idx="2533">
                  <c:v>-2.2924000000000007</c:v>
                </c:pt>
                <c:pt idx="2534">
                  <c:v>-2.2924000000000007</c:v>
                </c:pt>
                <c:pt idx="2535">
                  <c:v>-2.2924000000000007</c:v>
                </c:pt>
                <c:pt idx="2536">
                  <c:v>-2.2924000000000007</c:v>
                </c:pt>
                <c:pt idx="2537">
                  <c:v>-2.2924000000000007</c:v>
                </c:pt>
                <c:pt idx="2538">
                  <c:v>-2.2924000000000007</c:v>
                </c:pt>
                <c:pt idx="2539">
                  <c:v>-2.2924000000000007</c:v>
                </c:pt>
                <c:pt idx="2540">
                  <c:v>-2.2924000000000007</c:v>
                </c:pt>
                <c:pt idx="2541">
                  <c:v>-2.2924000000000007</c:v>
                </c:pt>
                <c:pt idx="2542">
                  <c:v>-2.2924000000000007</c:v>
                </c:pt>
                <c:pt idx="2543">
                  <c:v>-2.2924000000000007</c:v>
                </c:pt>
                <c:pt idx="2544">
                  <c:v>-2.2924000000000007</c:v>
                </c:pt>
                <c:pt idx="2545">
                  <c:v>-2.2924000000000007</c:v>
                </c:pt>
                <c:pt idx="2546">
                  <c:v>-2.2924000000000007</c:v>
                </c:pt>
                <c:pt idx="2547">
                  <c:v>-2.2924000000000007</c:v>
                </c:pt>
                <c:pt idx="2548">
                  <c:v>-2.2924000000000007</c:v>
                </c:pt>
                <c:pt idx="2549">
                  <c:v>-2.2924000000000007</c:v>
                </c:pt>
                <c:pt idx="2550">
                  <c:v>-2.2924000000000007</c:v>
                </c:pt>
                <c:pt idx="2551">
                  <c:v>-2.2924000000000007</c:v>
                </c:pt>
                <c:pt idx="2552">
                  <c:v>-2.2924000000000007</c:v>
                </c:pt>
                <c:pt idx="2553">
                  <c:v>-2.2924000000000007</c:v>
                </c:pt>
                <c:pt idx="2554">
                  <c:v>-2.2924000000000007</c:v>
                </c:pt>
                <c:pt idx="2555">
                  <c:v>-2.2924000000000007</c:v>
                </c:pt>
                <c:pt idx="2556">
                  <c:v>-2.2924000000000007</c:v>
                </c:pt>
                <c:pt idx="2557">
                  <c:v>-2.2924000000000007</c:v>
                </c:pt>
                <c:pt idx="2558">
                  <c:v>-2.2924000000000007</c:v>
                </c:pt>
                <c:pt idx="2559">
                  <c:v>-2.2924000000000007</c:v>
                </c:pt>
                <c:pt idx="2560">
                  <c:v>-2.2924000000000007</c:v>
                </c:pt>
                <c:pt idx="2561">
                  <c:v>-2.2924000000000007</c:v>
                </c:pt>
                <c:pt idx="2562">
                  <c:v>-2.2924000000000007</c:v>
                </c:pt>
                <c:pt idx="2563">
                  <c:v>-2.2924000000000007</c:v>
                </c:pt>
                <c:pt idx="2564">
                  <c:v>-2.2924000000000007</c:v>
                </c:pt>
                <c:pt idx="2565">
                  <c:v>-2.2924000000000007</c:v>
                </c:pt>
                <c:pt idx="2566">
                  <c:v>-2.2924000000000007</c:v>
                </c:pt>
                <c:pt idx="2567">
                  <c:v>-2.2924000000000007</c:v>
                </c:pt>
                <c:pt idx="2568">
                  <c:v>-2.2924000000000007</c:v>
                </c:pt>
                <c:pt idx="2569">
                  <c:v>-2.2924000000000007</c:v>
                </c:pt>
                <c:pt idx="2570">
                  <c:v>-2.2924000000000007</c:v>
                </c:pt>
                <c:pt idx="2571">
                  <c:v>-2.2924000000000007</c:v>
                </c:pt>
                <c:pt idx="2572">
                  <c:v>-2.2924000000000007</c:v>
                </c:pt>
                <c:pt idx="2573">
                  <c:v>-2.2924000000000007</c:v>
                </c:pt>
                <c:pt idx="2574">
                  <c:v>-2.2924000000000007</c:v>
                </c:pt>
                <c:pt idx="2575">
                  <c:v>-2.2924000000000007</c:v>
                </c:pt>
                <c:pt idx="2576">
                  <c:v>-2.2924000000000007</c:v>
                </c:pt>
                <c:pt idx="2577">
                  <c:v>-2.2924000000000007</c:v>
                </c:pt>
                <c:pt idx="2578">
                  <c:v>-2.2924000000000007</c:v>
                </c:pt>
                <c:pt idx="2579">
                  <c:v>-2.2924000000000007</c:v>
                </c:pt>
                <c:pt idx="2580">
                  <c:v>-2.2924000000000007</c:v>
                </c:pt>
                <c:pt idx="2581">
                  <c:v>-2.2924000000000007</c:v>
                </c:pt>
                <c:pt idx="2582">
                  <c:v>-2.2924000000000007</c:v>
                </c:pt>
                <c:pt idx="2583">
                  <c:v>-2.2924000000000007</c:v>
                </c:pt>
                <c:pt idx="2584">
                  <c:v>-2.2924000000000007</c:v>
                </c:pt>
                <c:pt idx="2585">
                  <c:v>-2.2924000000000007</c:v>
                </c:pt>
                <c:pt idx="2586">
                  <c:v>-2.2924000000000007</c:v>
                </c:pt>
                <c:pt idx="2587">
                  <c:v>-2.2924000000000007</c:v>
                </c:pt>
                <c:pt idx="2588">
                  <c:v>-2.2924000000000007</c:v>
                </c:pt>
                <c:pt idx="2589">
                  <c:v>-2.2924000000000007</c:v>
                </c:pt>
                <c:pt idx="2590">
                  <c:v>-2.2924000000000007</c:v>
                </c:pt>
                <c:pt idx="2591">
                  <c:v>-2.2924000000000007</c:v>
                </c:pt>
                <c:pt idx="2592">
                  <c:v>-2.2924000000000007</c:v>
                </c:pt>
                <c:pt idx="2593">
                  <c:v>-2.2924000000000007</c:v>
                </c:pt>
                <c:pt idx="2594">
                  <c:v>-2.2924000000000007</c:v>
                </c:pt>
                <c:pt idx="2595">
                  <c:v>-2.2924000000000007</c:v>
                </c:pt>
                <c:pt idx="2596">
                  <c:v>-2.2924000000000007</c:v>
                </c:pt>
                <c:pt idx="2597">
                  <c:v>-2.2924000000000007</c:v>
                </c:pt>
                <c:pt idx="2598">
                  <c:v>-2.2924000000000007</c:v>
                </c:pt>
                <c:pt idx="2599">
                  <c:v>-2.2924000000000007</c:v>
                </c:pt>
                <c:pt idx="2600">
                  <c:v>-2.2924000000000007</c:v>
                </c:pt>
                <c:pt idx="2601">
                  <c:v>-2.2924000000000007</c:v>
                </c:pt>
                <c:pt idx="2602">
                  <c:v>-2.2924000000000007</c:v>
                </c:pt>
                <c:pt idx="2603">
                  <c:v>-2.2924000000000007</c:v>
                </c:pt>
                <c:pt idx="2604">
                  <c:v>-2.2924000000000007</c:v>
                </c:pt>
                <c:pt idx="2605">
                  <c:v>-2.2924000000000007</c:v>
                </c:pt>
                <c:pt idx="2606">
                  <c:v>-2.2924000000000007</c:v>
                </c:pt>
                <c:pt idx="2607">
                  <c:v>-2.2924000000000007</c:v>
                </c:pt>
                <c:pt idx="2608">
                  <c:v>-2.2924000000000007</c:v>
                </c:pt>
                <c:pt idx="2609">
                  <c:v>-2.2924000000000007</c:v>
                </c:pt>
                <c:pt idx="2610">
                  <c:v>-2.2924000000000007</c:v>
                </c:pt>
                <c:pt idx="2611">
                  <c:v>-2.2924000000000007</c:v>
                </c:pt>
                <c:pt idx="2612">
                  <c:v>-2.2924000000000007</c:v>
                </c:pt>
                <c:pt idx="2613">
                  <c:v>-2.2924000000000007</c:v>
                </c:pt>
                <c:pt idx="2614">
                  <c:v>-2.2924000000000007</c:v>
                </c:pt>
                <c:pt idx="2615">
                  <c:v>-2.2924000000000007</c:v>
                </c:pt>
                <c:pt idx="2616">
                  <c:v>-2.2924000000000007</c:v>
                </c:pt>
                <c:pt idx="2617">
                  <c:v>-2.2924000000000007</c:v>
                </c:pt>
                <c:pt idx="2618">
                  <c:v>-2.2924000000000007</c:v>
                </c:pt>
                <c:pt idx="2619">
                  <c:v>-2.2924000000000007</c:v>
                </c:pt>
                <c:pt idx="2620">
                  <c:v>-2.2924000000000007</c:v>
                </c:pt>
                <c:pt idx="2621">
                  <c:v>-2.2896995000000007</c:v>
                </c:pt>
                <c:pt idx="2622">
                  <c:v>-2.2841830000000005</c:v>
                </c:pt>
                <c:pt idx="2623">
                  <c:v>-2.2784135000000005</c:v>
                </c:pt>
                <c:pt idx="2624">
                  <c:v>-2.2723525000000007</c:v>
                </c:pt>
                <c:pt idx="2625">
                  <c:v>-2.2658735000000005</c:v>
                </c:pt>
                <c:pt idx="2626">
                  <c:v>-2.2588280000000007</c:v>
                </c:pt>
                <c:pt idx="2627">
                  <c:v>-2.2511005000000006</c:v>
                </c:pt>
                <c:pt idx="2628">
                  <c:v>-2.2425920000000006</c:v>
                </c:pt>
                <c:pt idx="2629">
                  <c:v>-2.2333465000000006</c:v>
                </c:pt>
                <c:pt idx="2630">
                  <c:v>-2.2234080000000005</c:v>
                </c:pt>
                <c:pt idx="2631">
                  <c:v>-2.2128260000000006</c:v>
                </c:pt>
                <c:pt idx="2632">
                  <c:v>-2.2016225000000005</c:v>
                </c:pt>
                <c:pt idx="2633">
                  <c:v>-2.1897260000000003</c:v>
                </c:pt>
                <c:pt idx="2634">
                  <c:v>-2.1771860000000003</c:v>
                </c:pt>
                <c:pt idx="2635">
                  <c:v>-2.1639365000000002</c:v>
                </c:pt>
                <c:pt idx="2636">
                  <c:v>-2.1498840000000001</c:v>
                </c:pt>
                <c:pt idx="2637">
                  <c:v>-2.1351055000000003</c:v>
                </c:pt>
                <c:pt idx="2638">
                  <c:v>-2.1196230000000003</c:v>
                </c:pt>
                <c:pt idx="2639">
                  <c:v>-2.1033705000000005</c:v>
                </c:pt>
                <c:pt idx="2640">
                  <c:v>-2.0865075000000006</c:v>
                </c:pt>
                <c:pt idx="2641">
                  <c:v>-2.0693200000000007</c:v>
                </c:pt>
                <c:pt idx="2642">
                  <c:v>-2.0519070000000008</c:v>
                </c:pt>
                <c:pt idx="2643">
                  <c:v>-2.0342355000000008</c:v>
                </c:pt>
                <c:pt idx="2644">
                  <c:v>-2.0163220000000006</c:v>
                </c:pt>
                <c:pt idx="2645">
                  <c:v>-1.9981170000000006</c:v>
                </c:pt>
                <c:pt idx="2646">
                  <c:v>-1.9795820000000006</c:v>
                </c:pt>
                <c:pt idx="2647">
                  <c:v>-1.9606950000000005</c:v>
                </c:pt>
                <c:pt idx="2648">
                  <c:v>-1.9416100000000005</c:v>
                </c:pt>
                <c:pt idx="2649">
                  <c:v>-1.9224095000000005</c:v>
                </c:pt>
                <c:pt idx="2650">
                  <c:v>-1.9029285000000005</c:v>
                </c:pt>
                <c:pt idx="2651">
                  <c:v>-1.8831285000000004</c:v>
                </c:pt>
                <c:pt idx="2652">
                  <c:v>-1.8629600000000004</c:v>
                </c:pt>
                <c:pt idx="2653">
                  <c:v>-1.8424230000000004</c:v>
                </c:pt>
                <c:pt idx="2654">
                  <c:v>-1.8215395000000003</c:v>
                </c:pt>
                <c:pt idx="2655">
                  <c:v>-1.8004800000000003</c:v>
                </c:pt>
                <c:pt idx="2656">
                  <c:v>-1.7794095000000003</c:v>
                </c:pt>
                <c:pt idx="2657">
                  <c:v>-1.7583005000000003</c:v>
                </c:pt>
                <c:pt idx="2658">
                  <c:v>-1.7371365000000003</c:v>
                </c:pt>
                <c:pt idx="2659">
                  <c:v>-1.7158845000000003</c:v>
                </c:pt>
                <c:pt idx="2660">
                  <c:v>-1.6944675000000002</c:v>
                </c:pt>
                <c:pt idx="2661">
                  <c:v>-1.6729955000000003</c:v>
                </c:pt>
                <c:pt idx="2662">
                  <c:v>-1.6516060000000004</c:v>
                </c:pt>
                <c:pt idx="2663">
                  <c:v>-1.6302935000000003</c:v>
                </c:pt>
                <c:pt idx="2664">
                  <c:v>-1.6090800000000003</c:v>
                </c:pt>
                <c:pt idx="2665">
                  <c:v>-1.5880480000000003</c:v>
                </c:pt>
                <c:pt idx="2666">
                  <c:v>-1.5671755000000003</c:v>
                </c:pt>
                <c:pt idx="2667">
                  <c:v>-1.5463030000000002</c:v>
                </c:pt>
                <c:pt idx="2668">
                  <c:v>-1.5253810000000001</c:v>
                </c:pt>
                <c:pt idx="2669">
                  <c:v>-1.5044755000000001</c:v>
                </c:pt>
                <c:pt idx="2670">
                  <c:v>-1.4835370000000001</c:v>
                </c:pt>
                <c:pt idx="2671">
                  <c:v>-1.462472</c:v>
                </c:pt>
                <c:pt idx="2672">
                  <c:v>-1.4413134999999999</c:v>
                </c:pt>
                <c:pt idx="2673">
                  <c:v>-1.4202429999999999</c:v>
                </c:pt>
                <c:pt idx="2674">
                  <c:v>-1.3992549999999999</c:v>
                </c:pt>
                <c:pt idx="2675">
                  <c:v>-1.3783824999999998</c:v>
                </c:pt>
                <c:pt idx="2676">
                  <c:v>-1.3576034999999997</c:v>
                </c:pt>
                <c:pt idx="2677">
                  <c:v>-1.3368849999999997</c:v>
                </c:pt>
                <c:pt idx="2678">
                  <c:v>-1.3160729999999996</c:v>
                </c:pt>
                <c:pt idx="2679">
                  <c:v>-1.2949199999999996</c:v>
                </c:pt>
                <c:pt idx="2680">
                  <c:v>-1.2735414999999997</c:v>
                </c:pt>
                <c:pt idx="2681">
                  <c:v>-1.2521794999999996</c:v>
                </c:pt>
                <c:pt idx="2682">
                  <c:v>-1.2309879999999995</c:v>
                </c:pt>
                <c:pt idx="2683">
                  <c:v>-1.2099229999999996</c:v>
                </c:pt>
                <c:pt idx="2684">
                  <c:v>-1.1889129999999997</c:v>
                </c:pt>
                <c:pt idx="2685">
                  <c:v>-1.1677269999999997</c:v>
                </c:pt>
                <c:pt idx="2686">
                  <c:v>-1.1462109999999996</c:v>
                </c:pt>
                <c:pt idx="2687">
                  <c:v>-1.1245519999999996</c:v>
                </c:pt>
                <c:pt idx="2688">
                  <c:v>-1.1028764999999996</c:v>
                </c:pt>
                <c:pt idx="2689">
                  <c:v>-1.0812339999999996</c:v>
                </c:pt>
                <c:pt idx="2690">
                  <c:v>-1.0598334999999997</c:v>
                </c:pt>
                <c:pt idx="2691">
                  <c:v>-1.0387244999999996</c:v>
                </c:pt>
                <c:pt idx="2692">
                  <c:v>-1.0176099999999997</c:v>
                </c:pt>
                <c:pt idx="2693">
                  <c:v>-0.99647349999999968</c:v>
                </c:pt>
                <c:pt idx="2694">
                  <c:v>-0.97541949999999966</c:v>
                </c:pt>
                <c:pt idx="2695">
                  <c:v>-0.95427749999999967</c:v>
                </c:pt>
                <c:pt idx="2696">
                  <c:v>-0.93298699999999968</c:v>
                </c:pt>
                <c:pt idx="2697">
                  <c:v>-0.91156999999999966</c:v>
                </c:pt>
                <c:pt idx="2698">
                  <c:v>-0.89007049999999965</c:v>
                </c:pt>
                <c:pt idx="2699">
                  <c:v>-0.86842249999999965</c:v>
                </c:pt>
                <c:pt idx="2700">
                  <c:v>-0.84671399999999963</c:v>
                </c:pt>
                <c:pt idx="2701">
                  <c:v>-0.82516499999999959</c:v>
                </c:pt>
                <c:pt idx="2702">
                  <c:v>-0.80385249999999964</c:v>
                </c:pt>
                <c:pt idx="2703">
                  <c:v>-0.78277099999999966</c:v>
                </c:pt>
                <c:pt idx="2704">
                  <c:v>-0.76190399999999969</c:v>
                </c:pt>
                <c:pt idx="2705">
                  <c:v>-0.74130649999999965</c:v>
                </c:pt>
                <c:pt idx="2706">
                  <c:v>-0.72095099999999968</c:v>
                </c:pt>
                <c:pt idx="2707">
                  <c:v>-0.70077149999999966</c:v>
                </c:pt>
                <c:pt idx="2708">
                  <c:v>-0.68078449999999968</c:v>
                </c:pt>
                <c:pt idx="2709">
                  <c:v>-0.66117699999999968</c:v>
                </c:pt>
                <c:pt idx="2710">
                  <c:v>-0.64197649999999973</c:v>
                </c:pt>
                <c:pt idx="2711">
                  <c:v>-0.62295199999999973</c:v>
                </c:pt>
                <c:pt idx="2712">
                  <c:v>-0.60422999999999971</c:v>
                </c:pt>
                <c:pt idx="2713">
                  <c:v>-0.58596449999999967</c:v>
                </c:pt>
                <c:pt idx="2714">
                  <c:v>-0.56811699999999965</c:v>
                </c:pt>
                <c:pt idx="2715">
                  <c:v>-0.55084699999999964</c:v>
                </c:pt>
                <c:pt idx="2716">
                  <c:v>-0.53439649999999961</c:v>
                </c:pt>
                <c:pt idx="2717">
                  <c:v>-0.51866099999999959</c:v>
                </c:pt>
                <c:pt idx="2718">
                  <c:v>-0.50349199999999961</c:v>
                </c:pt>
                <c:pt idx="2719">
                  <c:v>-0.4889939999999996</c:v>
                </c:pt>
                <c:pt idx="2720">
                  <c:v>-0.47491399999999961</c:v>
                </c:pt>
                <c:pt idx="2721">
                  <c:v>-0.46087249999999963</c:v>
                </c:pt>
                <c:pt idx="2722">
                  <c:v>-0.44701249999999965</c:v>
                </c:pt>
                <c:pt idx="2723">
                  <c:v>-0.43360899999999963</c:v>
                </c:pt>
                <c:pt idx="2724">
                  <c:v>-0.42057399999999961</c:v>
                </c:pt>
                <c:pt idx="2725">
                  <c:v>-0.40797899999999959</c:v>
                </c:pt>
                <c:pt idx="2726">
                  <c:v>-0.3960934999999996</c:v>
                </c:pt>
                <c:pt idx="2727">
                  <c:v>-0.38504399999999961</c:v>
                </c:pt>
                <c:pt idx="2728">
                  <c:v>-0.37478099999999959</c:v>
                </c:pt>
                <c:pt idx="2729">
                  <c:v>-0.3652604999999996</c:v>
                </c:pt>
                <c:pt idx="2730">
                  <c:v>-0.3565484999999996</c:v>
                </c:pt>
                <c:pt idx="2731">
                  <c:v>-0.34863399999999961</c:v>
                </c:pt>
                <c:pt idx="2732">
                  <c:v>-0.34151149999999963</c:v>
                </c:pt>
                <c:pt idx="2733">
                  <c:v>-0.33508749999999965</c:v>
                </c:pt>
                <c:pt idx="2734">
                  <c:v>-0.32936199999999966</c:v>
                </c:pt>
                <c:pt idx="2735">
                  <c:v>-0.32669999999999966</c:v>
                </c:pt>
                <c:pt idx="2736">
                  <c:v>-0.32669999999999966</c:v>
                </c:pt>
                <c:pt idx="2737">
                  <c:v>-0.32669999999999966</c:v>
                </c:pt>
                <c:pt idx="2738">
                  <c:v>-0.32669999999999966</c:v>
                </c:pt>
                <c:pt idx="2739">
                  <c:v>-0.32669999999999966</c:v>
                </c:pt>
                <c:pt idx="2740">
                  <c:v>-0.32669999999999966</c:v>
                </c:pt>
                <c:pt idx="2741">
                  <c:v>-0.32669999999999966</c:v>
                </c:pt>
                <c:pt idx="2742">
                  <c:v>-0.32669999999999966</c:v>
                </c:pt>
                <c:pt idx="2743">
                  <c:v>-0.32669999999999966</c:v>
                </c:pt>
                <c:pt idx="2744">
                  <c:v>-0.32669999999999966</c:v>
                </c:pt>
                <c:pt idx="2745">
                  <c:v>-0.32669999999999966</c:v>
                </c:pt>
                <c:pt idx="2746">
                  <c:v>-0.32669999999999966</c:v>
                </c:pt>
                <c:pt idx="2747">
                  <c:v>-0.32669999999999966</c:v>
                </c:pt>
                <c:pt idx="2748">
                  <c:v>-0.32669999999999966</c:v>
                </c:pt>
                <c:pt idx="2749">
                  <c:v>-0.32669999999999966</c:v>
                </c:pt>
                <c:pt idx="2750">
                  <c:v>-0.32669999999999966</c:v>
                </c:pt>
                <c:pt idx="2751">
                  <c:v>-0.32669999999999966</c:v>
                </c:pt>
                <c:pt idx="2752">
                  <c:v>-0.32669999999999966</c:v>
                </c:pt>
                <c:pt idx="2753">
                  <c:v>-0.32669999999999966</c:v>
                </c:pt>
                <c:pt idx="2754">
                  <c:v>-0.32669999999999966</c:v>
                </c:pt>
                <c:pt idx="2755">
                  <c:v>-0.32669999999999966</c:v>
                </c:pt>
                <c:pt idx="2756">
                  <c:v>-0.32669999999999966</c:v>
                </c:pt>
                <c:pt idx="2757">
                  <c:v>-0.32669999999999966</c:v>
                </c:pt>
                <c:pt idx="2758">
                  <c:v>-0.32669999999999966</c:v>
                </c:pt>
                <c:pt idx="2759">
                  <c:v>-0.32669999999999966</c:v>
                </c:pt>
                <c:pt idx="2760">
                  <c:v>-0.32669999999999966</c:v>
                </c:pt>
                <c:pt idx="2761">
                  <c:v>-0.32669999999999966</c:v>
                </c:pt>
                <c:pt idx="2762">
                  <c:v>-0.32669999999999966</c:v>
                </c:pt>
                <c:pt idx="2763">
                  <c:v>-0.32669999999999966</c:v>
                </c:pt>
                <c:pt idx="2764">
                  <c:v>-0.32669999999999966</c:v>
                </c:pt>
                <c:pt idx="2765">
                  <c:v>-0.32669999999999966</c:v>
                </c:pt>
                <c:pt idx="2766">
                  <c:v>-0.32669999999999966</c:v>
                </c:pt>
                <c:pt idx="2767">
                  <c:v>-0.32669999999999966</c:v>
                </c:pt>
                <c:pt idx="2768">
                  <c:v>-0.32669999999999966</c:v>
                </c:pt>
                <c:pt idx="2769">
                  <c:v>-0.32669999999999966</c:v>
                </c:pt>
                <c:pt idx="2770">
                  <c:v>-0.32669999999999966</c:v>
                </c:pt>
                <c:pt idx="2771">
                  <c:v>-0.32669999999999966</c:v>
                </c:pt>
                <c:pt idx="2772">
                  <c:v>-0.32669999999999966</c:v>
                </c:pt>
                <c:pt idx="2773">
                  <c:v>-0.32669999999999966</c:v>
                </c:pt>
                <c:pt idx="2774">
                  <c:v>-0.32669999999999966</c:v>
                </c:pt>
                <c:pt idx="2775">
                  <c:v>-0.32669999999999966</c:v>
                </c:pt>
                <c:pt idx="2776">
                  <c:v>-0.32669999999999966</c:v>
                </c:pt>
                <c:pt idx="2777">
                  <c:v>-0.32669999999999966</c:v>
                </c:pt>
                <c:pt idx="2778">
                  <c:v>-0.32669999999999966</c:v>
                </c:pt>
                <c:pt idx="2779">
                  <c:v>-0.32669999999999966</c:v>
                </c:pt>
                <c:pt idx="2780">
                  <c:v>-0.32669999999999966</c:v>
                </c:pt>
                <c:pt idx="2781">
                  <c:v>-0.32669999999999966</c:v>
                </c:pt>
                <c:pt idx="2782">
                  <c:v>-0.32669999999999966</c:v>
                </c:pt>
                <c:pt idx="2783">
                  <c:v>-0.32669999999999966</c:v>
                </c:pt>
                <c:pt idx="2784">
                  <c:v>-0.32669999999999966</c:v>
                </c:pt>
                <c:pt idx="2785">
                  <c:v>-0.32669999999999966</c:v>
                </c:pt>
                <c:pt idx="2786">
                  <c:v>-0.32669999999999966</c:v>
                </c:pt>
                <c:pt idx="2787">
                  <c:v>-0.32669999999999966</c:v>
                </c:pt>
                <c:pt idx="2788">
                  <c:v>-0.32669999999999966</c:v>
                </c:pt>
                <c:pt idx="2789">
                  <c:v>-0.32669999999999966</c:v>
                </c:pt>
                <c:pt idx="2790">
                  <c:v>-0.32669999999999966</c:v>
                </c:pt>
                <c:pt idx="2791">
                  <c:v>-0.32669999999999966</c:v>
                </c:pt>
                <c:pt idx="2792">
                  <c:v>-0.32669999999999966</c:v>
                </c:pt>
                <c:pt idx="2793">
                  <c:v>-0.32669999999999966</c:v>
                </c:pt>
                <c:pt idx="2794">
                  <c:v>-0.32669999999999966</c:v>
                </c:pt>
                <c:pt idx="2795">
                  <c:v>-0.32669999999999966</c:v>
                </c:pt>
                <c:pt idx="2796">
                  <c:v>-0.32669999999999966</c:v>
                </c:pt>
                <c:pt idx="2797">
                  <c:v>-0.32669999999999966</c:v>
                </c:pt>
                <c:pt idx="2798">
                  <c:v>-0.32669999999999966</c:v>
                </c:pt>
                <c:pt idx="2799">
                  <c:v>-0.32669999999999966</c:v>
                </c:pt>
                <c:pt idx="2800">
                  <c:v>-0.32669999999999966</c:v>
                </c:pt>
                <c:pt idx="2801">
                  <c:v>-0.32669999999999966</c:v>
                </c:pt>
                <c:pt idx="2802">
                  <c:v>-0.32669999999999966</c:v>
                </c:pt>
                <c:pt idx="2803">
                  <c:v>-0.32669999999999966</c:v>
                </c:pt>
                <c:pt idx="2804">
                  <c:v>-0.32669999999999966</c:v>
                </c:pt>
                <c:pt idx="2805">
                  <c:v>-0.32669999999999966</c:v>
                </c:pt>
                <c:pt idx="2806">
                  <c:v>-0.32669999999999966</c:v>
                </c:pt>
                <c:pt idx="2807">
                  <c:v>-0.32669999999999966</c:v>
                </c:pt>
                <c:pt idx="2808">
                  <c:v>-0.32669999999999966</c:v>
                </c:pt>
                <c:pt idx="2809">
                  <c:v>-0.32669999999999966</c:v>
                </c:pt>
                <c:pt idx="2810">
                  <c:v>-0.32669999999999966</c:v>
                </c:pt>
                <c:pt idx="2811">
                  <c:v>-0.32669999999999966</c:v>
                </c:pt>
                <c:pt idx="2812">
                  <c:v>-0.32669999999999966</c:v>
                </c:pt>
                <c:pt idx="2813">
                  <c:v>-0.32669999999999966</c:v>
                </c:pt>
                <c:pt idx="2814">
                  <c:v>-0.32669999999999966</c:v>
                </c:pt>
                <c:pt idx="2815">
                  <c:v>-0.32669999999999966</c:v>
                </c:pt>
                <c:pt idx="2816">
                  <c:v>-0.32669999999999966</c:v>
                </c:pt>
                <c:pt idx="2817">
                  <c:v>-0.32669999999999966</c:v>
                </c:pt>
                <c:pt idx="2818">
                  <c:v>-0.32669999999999966</c:v>
                </c:pt>
                <c:pt idx="2819">
                  <c:v>-0.32669999999999966</c:v>
                </c:pt>
                <c:pt idx="2820">
                  <c:v>-0.32669999999999966</c:v>
                </c:pt>
                <c:pt idx="2821">
                  <c:v>-0.32669999999999966</c:v>
                </c:pt>
                <c:pt idx="2822">
                  <c:v>-0.32669999999999966</c:v>
                </c:pt>
                <c:pt idx="2823">
                  <c:v>-0.32669999999999966</c:v>
                </c:pt>
                <c:pt idx="2824">
                  <c:v>-0.32669999999999966</c:v>
                </c:pt>
                <c:pt idx="2825">
                  <c:v>-0.32743699999999965</c:v>
                </c:pt>
                <c:pt idx="2826">
                  <c:v>-0.32817399999999963</c:v>
                </c:pt>
                <c:pt idx="2827">
                  <c:v>-0.32817399999999963</c:v>
                </c:pt>
                <c:pt idx="2828">
                  <c:v>-0.32817399999999963</c:v>
                </c:pt>
                <c:pt idx="2829">
                  <c:v>-0.32817399999999963</c:v>
                </c:pt>
                <c:pt idx="2830">
                  <c:v>-0.32817399999999963</c:v>
                </c:pt>
                <c:pt idx="2831">
                  <c:v>-0.32817399999999963</c:v>
                </c:pt>
                <c:pt idx="2832">
                  <c:v>-0.32817399999999963</c:v>
                </c:pt>
                <c:pt idx="2833">
                  <c:v>-0.32817399999999963</c:v>
                </c:pt>
                <c:pt idx="2834">
                  <c:v>-0.32817399999999963</c:v>
                </c:pt>
                <c:pt idx="2835">
                  <c:v>-0.32817399999999963</c:v>
                </c:pt>
                <c:pt idx="2836">
                  <c:v>-0.32817399999999963</c:v>
                </c:pt>
                <c:pt idx="2837">
                  <c:v>-0.32817399999999963</c:v>
                </c:pt>
                <c:pt idx="2838">
                  <c:v>-0.32817399999999963</c:v>
                </c:pt>
                <c:pt idx="2839">
                  <c:v>-0.32817399999999963</c:v>
                </c:pt>
                <c:pt idx="2840">
                  <c:v>-0.32817399999999963</c:v>
                </c:pt>
                <c:pt idx="2841">
                  <c:v>-0.32817399999999963</c:v>
                </c:pt>
                <c:pt idx="2842">
                  <c:v>-0.32817399999999963</c:v>
                </c:pt>
                <c:pt idx="2843">
                  <c:v>-0.32817399999999963</c:v>
                </c:pt>
                <c:pt idx="2844">
                  <c:v>-0.32817399999999963</c:v>
                </c:pt>
                <c:pt idx="2845">
                  <c:v>-0.32894399999999963</c:v>
                </c:pt>
                <c:pt idx="2846">
                  <c:v>-0.33061599999999963</c:v>
                </c:pt>
                <c:pt idx="2847">
                  <c:v>-0.33230999999999961</c:v>
                </c:pt>
                <c:pt idx="2848">
                  <c:v>-0.33310199999999962</c:v>
                </c:pt>
                <c:pt idx="2849">
                  <c:v>-0.33310199999999962</c:v>
                </c:pt>
                <c:pt idx="2850">
                  <c:v>-0.33310199999999962</c:v>
                </c:pt>
                <c:pt idx="2851">
                  <c:v>-0.33310199999999962</c:v>
                </c:pt>
                <c:pt idx="2852">
                  <c:v>-0.33310199999999962</c:v>
                </c:pt>
                <c:pt idx="2853">
                  <c:v>-0.33310199999999962</c:v>
                </c:pt>
                <c:pt idx="2854">
                  <c:v>-0.33310199999999962</c:v>
                </c:pt>
                <c:pt idx="2855">
                  <c:v>-0.33310199999999962</c:v>
                </c:pt>
                <c:pt idx="2856">
                  <c:v>-0.33310199999999962</c:v>
                </c:pt>
                <c:pt idx="2857">
                  <c:v>-0.33310199999999962</c:v>
                </c:pt>
                <c:pt idx="2858">
                  <c:v>-0.33310199999999962</c:v>
                </c:pt>
                <c:pt idx="2859">
                  <c:v>-0.33310199999999962</c:v>
                </c:pt>
                <c:pt idx="2860">
                  <c:v>-0.33310199999999962</c:v>
                </c:pt>
                <c:pt idx="2861">
                  <c:v>-0.33310199999999962</c:v>
                </c:pt>
                <c:pt idx="2862">
                  <c:v>-0.33310199999999962</c:v>
                </c:pt>
                <c:pt idx="2863">
                  <c:v>-0.33310199999999962</c:v>
                </c:pt>
                <c:pt idx="2864">
                  <c:v>-0.33310199999999962</c:v>
                </c:pt>
                <c:pt idx="2865">
                  <c:v>-0.33310199999999962</c:v>
                </c:pt>
                <c:pt idx="2866">
                  <c:v>-0.33310199999999962</c:v>
                </c:pt>
                <c:pt idx="2867">
                  <c:v>-0.3338059999999996</c:v>
                </c:pt>
                <c:pt idx="2868">
                  <c:v>-0.33546699999999963</c:v>
                </c:pt>
                <c:pt idx="2869">
                  <c:v>-0.3374524999999996</c:v>
                </c:pt>
                <c:pt idx="2870">
                  <c:v>-0.33954249999999958</c:v>
                </c:pt>
                <c:pt idx="2871">
                  <c:v>-0.34154999999999958</c:v>
                </c:pt>
                <c:pt idx="2872">
                  <c:v>-0.34318349999999959</c:v>
                </c:pt>
                <c:pt idx="2873">
                  <c:v>-0.34387099999999959</c:v>
                </c:pt>
                <c:pt idx="2874">
                  <c:v>-0.34387099999999959</c:v>
                </c:pt>
                <c:pt idx="2875">
                  <c:v>-0.34387099999999959</c:v>
                </c:pt>
                <c:pt idx="2876">
                  <c:v>-0.34387099999999959</c:v>
                </c:pt>
                <c:pt idx="2877">
                  <c:v>-0.34387099999999959</c:v>
                </c:pt>
                <c:pt idx="2878">
                  <c:v>-0.34387099999999959</c:v>
                </c:pt>
                <c:pt idx="2879">
                  <c:v>-0.34387099999999959</c:v>
                </c:pt>
                <c:pt idx="2880">
                  <c:v>-0.34387099999999959</c:v>
                </c:pt>
                <c:pt idx="2881">
                  <c:v>-0.34387099999999959</c:v>
                </c:pt>
                <c:pt idx="2882">
                  <c:v>-0.34387099999999959</c:v>
                </c:pt>
                <c:pt idx="2883">
                  <c:v>-0.34387099999999959</c:v>
                </c:pt>
                <c:pt idx="2884">
                  <c:v>-0.34387099999999959</c:v>
                </c:pt>
                <c:pt idx="2885">
                  <c:v>-0.34387099999999959</c:v>
                </c:pt>
                <c:pt idx="2886">
                  <c:v>-0.34387099999999959</c:v>
                </c:pt>
                <c:pt idx="2887">
                  <c:v>-0.34387099999999959</c:v>
                </c:pt>
                <c:pt idx="2888">
                  <c:v>-0.34387099999999959</c:v>
                </c:pt>
                <c:pt idx="2889">
                  <c:v>-0.34387099999999959</c:v>
                </c:pt>
                <c:pt idx="2890">
                  <c:v>-0.34387099999999959</c:v>
                </c:pt>
                <c:pt idx="2891">
                  <c:v>-0.34387099999999959</c:v>
                </c:pt>
                <c:pt idx="2892">
                  <c:v>-0.34387099999999959</c:v>
                </c:pt>
                <c:pt idx="2893">
                  <c:v>-0.34387099999999959</c:v>
                </c:pt>
                <c:pt idx="2894">
                  <c:v>-0.34387099999999959</c:v>
                </c:pt>
                <c:pt idx="2895">
                  <c:v>-0.34387099999999959</c:v>
                </c:pt>
                <c:pt idx="2896">
                  <c:v>-0.34387099999999959</c:v>
                </c:pt>
                <c:pt idx="2897">
                  <c:v>-0.34387099999999959</c:v>
                </c:pt>
                <c:pt idx="2898">
                  <c:v>-0.34387099999999959</c:v>
                </c:pt>
                <c:pt idx="2899">
                  <c:v>-0.34387099999999959</c:v>
                </c:pt>
                <c:pt idx="2900">
                  <c:v>-0.34387099999999959</c:v>
                </c:pt>
                <c:pt idx="2901">
                  <c:v>-0.34387099999999959</c:v>
                </c:pt>
                <c:pt idx="2902">
                  <c:v>-0.34387099999999959</c:v>
                </c:pt>
                <c:pt idx="2903">
                  <c:v>-0.34387099999999959</c:v>
                </c:pt>
                <c:pt idx="2904">
                  <c:v>-0.34387099999999959</c:v>
                </c:pt>
                <c:pt idx="2905">
                  <c:v>-0.34387099999999959</c:v>
                </c:pt>
                <c:pt idx="2906">
                  <c:v>-0.34387099999999959</c:v>
                </c:pt>
                <c:pt idx="2907">
                  <c:v>-0.34387099999999959</c:v>
                </c:pt>
                <c:pt idx="2908">
                  <c:v>-0.34387099999999959</c:v>
                </c:pt>
                <c:pt idx="2909">
                  <c:v>-0.34387099999999959</c:v>
                </c:pt>
                <c:pt idx="2910">
                  <c:v>-0.34387099999999959</c:v>
                </c:pt>
                <c:pt idx="2911">
                  <c:v>-0.34387099999999959</c:v>
                </c:pt>
                <c:pt idx="2912">
                  <c:v>-0.34387099999999959</c:v>
                </c:pt>
                <c:pt idx="2913">
                  <c:v>-0.34387099999999959</c:v>
                </c:pt>
                <c:pt idx="2914">
                  <c:v>-0.34387099999999959</c:v>
                </c:pt>
                <c:pt idx="2915">
                  <c:v>-0.34387099999999959</c:v>
                </c:pt>
                <c:pt idx="2916">
                  <c:v>-0.34387099999999959</c:v>
                </c:pt>
                <c:pt idx="2917">
                  <c:v>-0.34456949999999958</c:v>
                </c:pt>
                <c:pt idx="2918">
                  <c:v>-0.34526799999999958</c:v>
                </c:pt>
                <c:pt idx="2919">
                  <c:v>-0.34526799999999958</c:v>
                </c:pt>
                <c:pt idx="2920">
                  <c:v>-0.34526799999999958</c:v>
                </c:pt>
                <c:pt idx="2921">
                  <c:v>-0.34526799999999958</c:v>
                </c:pt>
                <c:pt idx="2922">
                  <c:v>-0.34526799999999958</c:v>
                </c:pt>
                <c:pt idx="2923">
                  <c:v>-0.34526799999999958</c:v>
                </c:pt>
                <c:pt idx="2924">
                  <c:v>-0.34526799999999958</c:v>
                </c:pt>
                <c:pt idx="2925">
                  <c:v>-0.34526799999999958</c:v>
                </c:pt>
                <c:pt idx="2926">
                  <c:v>-0.34526799999999958</c:v>
                </c:pt>
                <c:pt idx="2927">
                  <c:v>-0.34526799999999958</c:v>
                </c:pt>
                <c:pt idx="2928">
                  <c:v>-0.34526799999999958</c:v>
                </c:pt>
                <c:pt idx="2929">
                  <c:v>-0.34600499999999956</c:v>
                </c:pt>
                <c:pt idx="2930">
                  <c:v>-0.34770999999999957</c:v>
                </c:pt>
                <c:pt idx="2931">
                  <c:v>-0.3499924999999996</c:v>
                </c:pt>
                <c:pt idx="2932">
                  <c:v>-0.35254449999999959</c:v>
                </c:pt>
                <c:pt idx="2933">
                  <c:v>-0.3550524999999996</c:v>
                </c:pt>
                <c:pt idx="2934">
                  <c:v>-0.35755499999999962</c:v>
                </c:pt>
                <c:pt idx="2935">
                  <c:v>-0.35994749999999964</c:v>
                </c:pt>
                <c:pt idx="2936">
                  <c:v>-0.36204299999999962</c:v>
                </c:pt>
                <c:pt idx="2937">
                  <c:v>-0.36368749999999961</c:v>
                </c:pt>
                <c:pt idx="2938">
                  <c:v>-0.36439699999999958</c:v>
                </c:pt>
                <c:pt idx="2939">
                  <c:v>-0.36439699999999958</c:v>
                </c:pt>
                <c:pt idx="2940">
                  <c:v>-0.36439699999999958</c:v>
                </c:pt>
                <c:pt idx="2941">
                  <c:v>-0.36439699999999958</c:v>
                </c:pt>
                <c:pt idx="2942">
                  <c:v>-0.36439699999999958</c:v>
                </c:pt>
                <c:pt idx="2943">
                  <c:v>-0.36439699999999958</c:v>
                </c:pt>
                <c:pt idx="2944">
                  <c:v>-0.36439699999999958</c:v>
                </c:pt>
                <c:pt idx="2945">
                  <c:v>-0.36439699999999958</c:v>
                </c:pt>
                <c:pt idx="2946">
                  <c:v>-0.36439699999999958</c:v>
                </c:pt>
                <c:pt idx="2947">
                  <c:v>-0.36439699999999958</c:v>
                </c:pt>
                <c:pt idx="2948">
                  <c:v>-0.36439699999999958</c:v>
                </c:pt>
                <c:pt idx="2949">
                  <c:v>-0.36439699999999958</c:v>
                </c:pt>
                <c:pt idx="2950">
                  <c:v>-0.36439699999999958</c:v>
                </c:pt>
                <c:pt idx="2951">
                  <c:v>-0.36439699999999958</c:v>
                </c:pt>
                <c:pt idx="2952">
                  <c:v>-0.36439699999999958</c:v>
                </c:pt>
                <c:pt idx="2953">
                  <c:v>-0.36439699999999958</c:v>
                </c:pt>
                <c:pt idx="2954">
                  <c:v>-0.36439699999999958</c:v>
                </c:pt>
                <c:pt idx="2955">
                  <c:v>-0.36439699999999958</c:v>
                </c:pt>
                <c:pt idx="2956">
                  <c:v>-0.36439699999999958</c:v>
                </c:pt>
                <c:pt idx="2957">
                  <c:v>-0.36439699999999958</c:v>
                </c:pt>
                <c:pt idx="2958">
                  <c:v>-0.36439699999999958</c:v>
                </c:pt>
                <c:pt idx="2959">
                  <c:v>-0.36439699999999958</c:v>
                </c:pt>
                <c:pt idx="2960">
                  <c:v>-0.36439699999999958</c:v>
                </c:pt>
                <c:pt idx="2961">
                  <c:v>-0.36439699999999958</c:v>
                </c:pt>
                <c:pt idx="2962">
                  <c:v>-0.36439699999999958</c:v>
                </c:pt>
                <c:pt idx="2963">
                  <c:v>-0.36439699999999958</c:v>
                </c:pt>
                <c:pt idx="2964">
                  <c:v>-0.36439699999999958</c:v>
                </c:pt>
                <c:pt idx="2965">
                  <c:v>-0.36439699999999958</c:v>
                </c:pt>
                <c:pt idx="2966">
                  <c:v>-0.36439699999999958</c:v>
                </c:pt>
                <c:pt idx="2967">
                  <c:v>-0.36439699999999958</c:v>
                </c:pt>
                <c:pt idx="2968">
                  <c:v>-0.36439699999999958</c:v>
                </c:pt>
                <c:pt idx="2969">
                  <c:v>-0.36508999999999958</c:v>
                </c:pt>
                <c:pt idx="2970">
                  <c:v>-0.36683899999999958</c:v>
                </c:pt>
                <c:pt idx="2971">
                  <c:v>-0.36920949999999958</c:v>
                </c:pt>
                <c:pt idx="2972">
                  <c:v>-0.37178899999999959</c:v>
                </c:pt>
                <c:pt idx="2973">
                  <c:v>-0.37437949999999959</c:v>
                </c:pt>
                <c:pt idx="2974">
                  <c:v>-0.37693149999999959</c:v>
                </c:pt>
                <c:pt idx="2975">
                  <c:v>-0.37931299999999957</c:v>
                </c:pt>
                <c:pt idx="2976">
                  <c:v>-0.38146899999999956</c:v>
                </c:pt>
                <c:pt idx="2977">
                  <c:v>-0.38328399999999957</c:v>
                </c:pt>
                <c:pt idx="2978">
                  <c:v>-0.38409799999999955</c:v>
                </c:pt>
                <c:pt idx="2979">
                  <c:v>-0.38409799999999955</c:v>
                </c:pt>
                <c:pt idx="2980">
                  <c:v>-0.38409799999999955</c:v>
                </c:pt>
                <c:pt idx="2981">
                  <c:v>-0.38409799999999955</c:v>
                </c:pt>
                <c:pt idx="2982">
                  <c:v>-0.38409799999999955</c:v>
                </c:pt>
                <c:pt idx="2983">
                  <c:v>-0.38409799999999955</c:v>
                </c:pt>
                <c:pt idx="2984">
                  <c:v>-0.38409799999999955</c:v>
                </c:pt>
                <c:pt idx="2985">
                  <c:v>-0.38409799999999955</c:v>
                </c:pt>
                <c:pt idx="2986">
                  <c:v>-0.38409799999999955</c:v>
                </c:pt>
                <c:pt idx="2987">
                  <c:v>-0.38409799999999955</c:v>
                </c:pt>
                <c:pt idx="2988">
                  <c:v>-0.38409799999999955</c:v>
                </c:pt>
                <c:pt idx="2989">
                  <c:v>-0.38409799999999955</c:v>
                </c:pt>
                <c:pt idx="2990">
                  <c:v>-0.38409799999999955</c:v>
                </c:pt>
                <c:pt idx="2991">
                  <c:v>-0.38409799999999955</c:v>
                </c:pt>
                <c:pt idx="2992">
                  <c:v>-0.38409799999999955</c:v>
                </c:pt>
                <c:pt idx="2993">
                  <c:v>-0.38409799999999955</c:v>
                </c:pt>
                <c:pt idx="2994">
                  <c:v>-0.38409799999999955</c:v>
                </c:pt>
                <c:pt idx="2995">
                  <c:v>-0.38409799999999955</c:v>
                </c:pt>
                <c:pt idx="2996">
                  <c:v>-0.38409799999999955</c:v>
                </c:pt>
                <c:pt idx="2997">
                  <c:v>-0.38409799999999955</c:v>
                </c:pt>
                <c:pt idx="2998">
                  <c:v>-0.38409799999999955</c:v>
                </c:pt>
                <c:pt idx="2999">
                  <c:v>-0.38409799999999955</c:v>
                </c:pt>
                <c:pt idx="3000">
                  <c:v>-0.38409799999999955</c:v>
                </c:pt>
                <c:pt idx="3001">
                  <c:v>-0.38409799999999955</c:v>
                </c:pt>
                <c:pt idx="3002">
                  <c:v>-0.38409799999999955</c:v>
                </c:pt>
                <c:pt idx="3003">
                  <c:v>-0.38409799999999955</c:v>
                </c:pt>
                <c:pt idx="3004">
                  <c:v>-0.38409799999999955</c:v>
                </c:pt>
                <c:pt idx="3005">
                  <c:v>-0.38409799999999955</c:v>
                </c:pt>
                <c:pt idx="3006">
                  <c:v>-0.38409799999999955</c:v>
                </c:pt>
                <c:pt idx="3007">
                  <c:v>-0.38409799999999955</c:v>
                </c:pt>
                <c:pt idx="3008">
                  <c:v>-0.38409799999999955</c:v>
                </c:pt>
                <c:pt idx="3009">
                  <c:v>-0.38409799999999955</c:v>
                </c:pt>
                <c:pt idx="3010">
                  <c:v>-0.38409799999999955</c:v>
                </c:pt>
                <c:pt idx="3011">
                  <c:v>-0.38409799999999955</c:v>
                </c:pt>
                <c:pt idx="3012">
                  <c:v>-0.38409799999999955</c:v>
                </c:pt>
                <c:pt idx="3013">
                  <c:v>-0.38409799999999955</c:v>
                </c:pt>
                <c:pt idx="3014">
                  <c:v>-0.38409799999999955</c:v>
                </c:pt>
                <c:pt idx="3015">
                  <c:v>-0.38409799999999955</c:v>
                </c:pt>
                <c:pt idx="3016">
                  <c:v>-0.38409799999999955</c:v>
                </c:pt>
                <c:pt idx="3017">
                  <c:v>-0.38409799999999955</c:v>
                </c:pt>
                <c:pt idx="3018">
                  <c:v>-0.38409799999999955</c:v>
                </c:pt>
                <c:pt idx="3019">
                  <c:v>-0.38409799999999955</c:v>
                </c:pt>
                <c:pt idx="3020">
                  <c:v>-0.38409799999999955</c:v>
                </c:pt>
                <c:pt idx="3021">
                  <c:v>-0.38409799999999955</c:v>
                </c:pt>
                <c:pt idx="3022">
                  <c:v>-0.38409799999999955</c:v>
                </c:pt>
                <c:pt idx="3023">
                  <c:v>-0.38409799999999955</c:v>
                </c:pt>
                <c:pt idx="3024">
                  <c:v>-0.38501099999999955</c:v>
                </c:pt>
                <c:pt idx="3025">
                  <c:v>-0.38709549999999954</c:v>
                </c:pt>
                <c:pt idx="3026">
                  <c:v>-0.38929549999999952</c:v>
                </c:pt>
                <c:pt idx="3027">
                  <c:v>-0.3914184999999995</c:v>
                </c:pt>
                <c:pt idx="3028">
                  <c:v>-0.39342049999999951</c:v>
                </c:pt>
                <c:pt idx="3029">
                  <c:v>-0.39504299999999953</c:v>
                </c:pt>
                <c:pt idx="3030">
                  <c:v>-0.39575799999999955</c:v>
                </c:pt>
                <c:pt idx="3031">
                  <c:v>-0.39575799999999955</c:v>
                </c:pt>
                <c:pt idx="3032">
                  <c:v>-0.39575799999999955</c:v>
                </c:pt>
                <c:pt idx="3033">
                  <c:v>-0.39575799999999955</c:v>
                </c:pt>
                <c:pt idx="3034">
                  <c:v>-0.39575799999999955</c:v>
                </c:pt>
                <c:pt idx="3035">
                  <c:v>-0.39575799999999955</c:v>
                </c:pt>
                <c:pt idx="3036">
                  <c:v>-0.39575799999999955</c:v>
                </c:pt>
                <c:pt idx="3037">
                  <c:v>-0.39575799999999955</c:v>
                </c:pt>
                <c:pt idx="3038">
                  <c:v>-0.39575799999999955</c:v>
                </c:pt>
                <c:pt idx="3039">
                  <c:v>-0.39575799999999955</c:v>
                </c:pt>
                <c:pt idx="3040">
                  <c:v>-0.39575799999999955</c:v>
                </c:pt>
                <c:pt idx="3041">
                  <c:v>-0.39575799999999955</c:v>
                </c:pt>
                <c:pt idx="3042">
                  <c:v>-0.39575799999999955</c:v>
                </c:pt>
                <c:pt idx="3043">
                  <c:v>-0.39575799999999955</c:v>
                </c:pt>
                <c:pt idx="3044">
                  <c:v>-0.39575799999999955</c:v>
                </c:pt>
                <c:pt idx="3045">
                  <c:v>-0.39575799999999955</c:v>
                </c:pt>
                <c:pt idx="3046">
                  <c:v>-0.39575799999999955</c:v>
                </c:pt>
                <c:pt idx="3047">
                  <c:v>-0.39575799999999955</c:v>
                </c:pt>
                <c:pt idx="3048">
                  <c:v>-0.39575799999999955</c:v>
                </c:pt>
                <c:pt idx="3049">
                  <c:v>-0.39575799999999955</c:v>
                </c:pt>
                <c:pt idx="3050">
                  <c:v>-0.39575799999999955</c:v>
                </c:pt>
                <c:pt idx="3051">
                  <c:v>-0.39575799999999955</c:v>
                </c:pt>
                <c:pt idx="3052">
                  <c:v>-0.39575799999999955</c:v>
                </c:pt>
                <c:pt idx="3053">
                  <c:v>-0.39575799999999955</c:v>
                </c:pt>
                <c:pt idx="3054">
                  <c:v>-0.39575799999999955</c:v>
                </c:pt>
                <c:pt idx="3055">
                  <c:v>-0.39575799999999955</c:v>
                </c:pt>
                <c:pt idx="3056">
                  <c:v>-0.39575799999999955</c:v>
                </c:pt>
                <c:pt idx="3057">
                  <c:v>-0.39575799999999955</c:v>
                </c:pt>
                <c:pt idx="3058">
                  <c:v>-0.39575799999999955</c:v>
                </c:pt>
                <c:pt idx="3059">
                  <c:v>-0.39575799999999955</c:v>
                </c:pt>
                <c:pt idx="3060">
                  <c:v>-0.39575799999999955</c:v>
                </c:pt>
                <c:pt idx="3061">
                  <c:v>-0.39575799999999955</c:v>
                </c:pt>
                <c:pt idx="3062">
                  <c:v>-0.39575799999999955</c:v>
                </c:pt>
                <c:pt idx="3063">
                  <c:v>-0.39575799999999955</c:v>
                </c:pt>
                <c:pt idx="3064">
                  <c:v>-0.39575799999999955</c:v>
                </c:pt>
                <c:pt idx="3065">
                  <c:v>-0.39575799999999955</c:v>
                </c:pt>
                <c:pt idx="3066">
                  <c:v>-0.39575799999999955</c:v>
                </c:pt>
                <c:pt idx="3067">
                  <c:v>-0.39575799999999955</c:v>
                </c:pt>
                <c:pt idx="3068">
                  <c:v>-0.39575799999999955</c:v>
                </c:pt>
                <c:pt idx="3069">
                  <c:v>-0.39575799999999955</c:v>
                </c:pt>
                <c:pt idx="3070">
                  <c:v>-0.39575799999999955</c:v>
                </c:pt>
                <c:pt idx="3071">
                  <c:v>-0.39575799999999955</c:v>
                </c:pt>
                <c:pt idx="3072">
                  <c:v>-0.39575799999999955</c:v>
                </c:pt>
                <c:pt idx="3073">
                  <c:v>-0.39575799999999955</c:v>
                </c:pt>
                <c:pt idx="3074">
                  <c:v>-0.39575799999999955</c:v>
                </c:pt>
                <c:pt idx="3075">
                  <c:v>-0.39575799999999955</c:v>
                </c:pt>
                <c:pt idx="3076">
                  <c:v>-0.39575799999999955</c:v>
                </c:pt>
                <c:pt idx="3077">
                  <c:v>-0.39575799999999955</c:v>
                </c:pt>
                <c:pt idx="3078">
                  <c:v>-0.39575799999999955</c:v>
                </c:pt>
                <c:pt idx="3079">
                  <c:v>-0.39575799999999955</c:v>
                </c:pt>
                <c:pt idx="3080">
                  <c:v>-0.39575799999999955</c:v>
                </c:pt>
                <c:pt idx="3081">
                  <c:v>-0.39575799999999955</c:v>
                </c:pt>
                <c:pt idx="3082">
                  <c:v>-0.39575799999999955</c:v>
                </c:pt>
                <c:pt idx="3083">
                  <c:v>-0.39575799999999955</c:v>
                </c:pt>
                <c:pt idx="3084">
                  <c:v>-0.39575799999999955</c:v>
                </c:pt>
                <c:pt idx="3085">
                  <c:v>-0.39575799999999955</c:v>
                </c:pt>
                <c:pt idx="3086">
                  <c:v>-0.39575799999999955</c:v>
                </c:pt>
                <c:pt idx="3087">
                  <c:v>-0.39575799999999955</c:v>
                </c:pt>
                <c:pt idx="3088">
                  <c:v>-0.39575799999999955</c:v>
                </c:pt>
                <c:pt idx="3089">
                  <c:v>-0.39575799999999955</c:v>
                </c:pt>
                <c:pt idx="3090">
                  <c:v>-0.39575799999999955</c:v>
                </c:pt>
                <c:pt idx="3091">
                  <c:v>-0.39575799999999955</c:v>
                </c:pt>
                <c:pt idx="3092">
                  <c:v>-0.39575799999999955</c:v>
                </c:pt>
                <c:pt idx="3093">
                  <c:v>-0.39575799999999955</c:v>
                </c:pt>
                <c:pt idx="3094">
                  <c:v>-0.39575799999999955</c:v>
                </c:pt>
                <c:pt idx="3095">
                  <c:v>-0.39575799999999955</c:v>
                </c:pt>
                <c:pt idx="3096">
                  <c:v>-0.39575799999999955</c:v>
                </c:pt>
                <c:pt idx="3097">
                  <c:v>-0.39575799999999955</c:v>
                </c:pt>
                <c:pt idx="3098">
                  <c:v>-0.39575799999999955</c:v>
                </c:pt>
                <c:pt idx="3099">
                  <c:v>-0.39575799999999955</c:v>
                </c:pt>
                <c:pt idx="3100">
                  <c:v>-0.39575799999999955</c:v>
                </c:pt>
                <c:pt idx="3101">
                  <c:v>-0.39575799999999955</c:v>
                </c:pt>
                <c:pt idx="3102">
                  <c:v>-0.39575799999999955</c:v>
                </c:pt>
                <c:pt idx="3103">
                  <c:v>-0.39575799999999955</c:v>
                </c:pt>
                <c:pt idx="3104">
                  <c:v>-0.39575799999999955</c:v>
                </c:pt>
                <c:pt idx="3105">
                  <c:v>-0.39575799999999955</c:v>
                </c:pt>
                <c:pt idx="3106">
                  <c:v>-0.39575799999999955</c:v>
                </c:pt>
                <c:pt idx="3107">
                  <c:v>-0.39575799999999955</c:v>
                </c:pt>
                <c:pt idx="3108">
                  <c:v>-0.39575799999999955</c:v>
                </c:pt>
                <c:pt idx="3109">
                  <c:v>-0.39575799999999955</c:v>
                </c:pt>
                <c:pt idx="3110">
                  <c:v>-0.39575799999999955</c:v>
                </c:pt>
                <c:pt idx="3111">
                  <c:v>-0.39575799999999955</c:v>
                </c:pt>
                <c:pt idx="3112">
                  <c:v>-0.39575799999999955</c:v>
                </c:pt>
                <c:pt idx="3113">
                  <c:v>-0.39575799999999955</c:v>
                </c:pt>
                <c:pt idx="3114">
                  <c:v>-0.39575799999999955</c:v>
                </c:pt>
                <c:pt idx="3115">
                  <c:v>-0.39575799999999955</c:v>
                </c:pt>
                <c:pt idx="3116">
                  <c:v>-0.39575799999999955</c:v>
                </c:pt>
                <c:pt idx="3117">
                  <c:v>-0.39575799999999955</c:v>
                </c:pt>
                <c:pt idx="3118">
                  <c:v>-0.39575799999999955</c:v>
                </c:pt>
                <c:pt idx="3119">
                  <c:v>-0.39575799999999955</c:v>
                </c:pt>
                <c:pt idx="3120">
                  <c:v>-0.39575799999999955</c:v>
                </c:pt>
                <c:pt idx="3121">
                  <c:v>-0.39575799999999955</c:v>
                </c:pt>
                <c:pt idx="3122">
                  <c:v>-0.39575799999999955</c:v>
                </c:pt>
                <c:pt idx="3123">
                  <c:v>-0.39575799999999955</c:v>
                </c:pt>
                <c:pt idx="3124">
                  <c:v>-0.39575799999999955</c:v>
                </c:pt>
                <c:pt idx="3125">
                  <c:v>-0.39575799999999955</c:v>
                </c:pt>
                <c:pt idx="3126">
                  <c:v>-0.39575799999999955</c:v>
                </c:pt>
                <c:pt idx="3127">
                  <c:v>-0.39575799999999955</c:v>
                </c:pt>
                <c:pt idx="3128">
                  <c:v>-0.39575799999999955</c:v>
                </c:pt>
                <c:pt idx="3129">
                  <c:v>-0.39575799999999955</c:v>
                </c:pt>
                <c:pt idx="3130">
                  <c:v>-0.39575799999999955</c:v>
                </c:pt>
                <c:pt idx="3131">
                  <c:v>-0.39575799999999955</c:v>
                </c:pt>
                <c:pt idx="3132">
                  <c:v>-0.39575799999999955</c:v>
                </c:pt>
                <c:pt idx="3133">
                  <c:v>-0.39575799999999955</c:v>
                </c:pt>
                <c:pt idx="3134">
                  <c:v>-0.39575799999999955</c:v>
                </c:pt>
                <c:pt idx="3135">
                  <c:v>-0.39575799999999955</c:v>
                </c:pt>
                <c:pt idx="3136">
                  <c:v>-0.39575799999999955</c:v>
                </c:pt>
                <c:pt idx="3137">
                  <c:v>-0.39575799999999955</c:v>
                </c:pt>
                <c:pt idx="3138">
                  <c:v>-0.39575799999999955</c:v>
                </c:pt>
                <c:pt idx="3139">
                  <c:v>-0.39575799999999955</c:v>
                </c:pt>
                <c:pt idx="3140">
                  <c:v>-0.39575799999999955</c:v>
                </c:pt>
                <c:pt idx="3141">
                  <c:v>-0.39575799999999955</c:v>
                </c:pt>
                <c:pt idx="3142">
                  <c:v>-0.39575799999999955</c:v>
                </c:pt>
                <c:pt idx="3143">
                  <c:v>-0.39575799999999955</c:v>
                </c:pt>
                <c:pt idx="3144">
                  <c:v>-0.39575799999999955</c:v>
                </c:pt>
                <c:pt idx="3145">
                  <c:v>-0.39575799999999955</c:v>
                </c:pt>
                <c:pt idx="3146">
                  <c:v>-0.39575799999999955</c:v>
                </c:pt>
                <c:pt idx="3147">
                  <c:v>-0.39575799999999955</c:v>
                </c:pt>
                <c:pt idx="3148">
                  <c:v>-0.39575799999999955</c:v>
                </c:pt>
                <c:pt idx="3149">
                  <c:v>-0.39575799999999955</c:v>
                </c:pt>
                <c:pt idx="3150">
                  <c:v>-0.39575799999999955</c:v>
                </c:pt>
                <c:pt idx="3151">
                  <c:v>-0.39575799999999955</c:v>
                </c:pt>
                <c:pt idx="3152">
                  <c:v>-0.39575799999999955</c:v>
                </c:pt>
                <c:pt idx="3153">
                  <c:v>-0.39575799999999955</c:v>
                </c:pt>
                <c:pt idx="3154">
                  <c:v>-0.39575799999999955</c:v>
                </c:pt>
                <c:pt idx="3155">
                  <c:v>-0.39575799999999955</c:v>
                </c:pt>
                <c:pt idx="3156">
                  <c:v>-0.39575799999999955</c:v>
                </c:pt>
                <c:pt idx="3157">
                  <c:v>-0.39575799999999955</c:v>
                </c:pt>
                <c:pt idx="3158">
                  <c:v>-0.39575799999999955</c:v>
                </c:pt>
                <c:pt idx="3159">
                  <c:v>-0.39575799999999955</c:v>
                </c:pt>
                <c:pt idx="3160">
                  <c:v>-0.39575799999999955</c:v>
                </c:pt>
                <c:pt idx="3161">
                  <c:v>-0.39575799999999955</c:v>
                </c:pt>
                <c:pt idx="3162">
                  <c:v>-0.39575799999999955</c:v>
                </c:pt>
                <c:pt idx="3163">
                  <c:v>-0.39575799999999955</c:v>
                </c:pt>
                <c:pt idx="3164">
                  <c:v>-0.39575799999999955</c:v>
                </c:pt>
                <c:pt idx="3165">
                  <c:v>-0.39575799999999955</c:v>
                </c:pt>
                <c:pt idx="3166">
                  <c:v>-0.39575799999999955</c:v>
                </c:pt>
                <c:pt idx="3167">
                  <c:v>-0.39575799999999955</c:v>
                </c:pt>
                <c:pt idx="3168">
                  <c:v>-0.39575799999999955</c:v>
                </c:pt>
                <c:pt idx="3169">
                  <c:v>-0.39575799999999955</c:v>
                </c:pt>
                <c:pt idx="3170">
                  <c:v>-0.39575799999999955</c:v>
                </c:pt>
                <c:pt idx="3171">
                  <c:v>-0.39300799999999958</c:v>
                </c:pt>
                <c:pt idx="3172">
                  <c:v>-0.3871284999999996</c:v>
                </c:pt>
                <c:pt idx="3173">
                  <c:v>-0.38056149999999961</c:v>
                </c:pt>
                <c:pt idx="3174">
                  <c:v>-0.37325749999999963</c:v>
                </c:pt>
                <c:pt idx="3175">
                  <c:v>-0.36529899999999965</c:v>
                </c:pt>
                <c:pt idx="3176">
                  <c:v>-0.35684549999999965</c:v>
                </c:pt>
                <c:pt idx="3177">
                  <c:v>-0.34789699999999962</c:v>
                </c:pt>
                <c:pt idx="3178">
                  <c:v>-0.33845349999999963</c:v>
                </c:pt>
                <c:pt idx="3179">
                  <c:v>-0.3283389999999996</c:v>
                </c:pt>
                <c:pt idx="3180">
                  <c:v>-0.31737749999999959</c:v>
                </c:pt>
                <c:pt idx="3181">
                  <c:v>-0.3054204999999996</c:v>
                </c:pt>
                <c:pt idx="3182">
                  <c:v>-0.29237999999999958</c:v>
                </c:pt>
                <c:pt idx="3183">
                  <c:v>-0.27823399999999959</c:v>
                </c:pt>
                <c:pt idx="3184">
                  <c:v>-0.26300999999999958</c:v>
                </c:pt>
                <c:pt idx="3185">
                  <c:v>-0.24692799999999956</c:v>
                </c:pt>
                <c:pt idx="3186">
                  <c:v>-0.23007599999999956</c:v>
                </c:pt>
                <c:pt idx="3187">
                  <c:v>-0.21250899999999956</c:v>
                </c:pt>
                <c:pt idx="3188">
                  <c:v>-0.19436999999999954</c:v>
                </c:pt>
                <c:pt idx="3189">
                  <c:v>-0.17584599999999953</c:v>
                </c:pt>
                <c:pt idx="3190">
                  <c:v>-0.15708549999999954</c:v>
                </c:pt>
                <c:pt idx="3191">
                  <c:v>-0.13801699999999956</c:v>
                </c:pt>
                <c:pt idx="3192">
                  <c:v>-0.11849749999999956</c:v>
                </c:pt>
                <c:pt idx="3193">
                  <c:v>-9.847199999999956E-2</c:v>
                </c:pt>
                <c:pt idx="3194">
                  <c:v>-7.7863499999999558E-2</c:v>
                </c:pt>
                <c:pt idx="3195">
                  <c:v>-5.6704999999999554E-2</c:v>
                </c:pt>
                <c:pt idx="3196">
                  <c:v>-3.5194499999999546E-2</c:v>
                </c:pt>
                <c:pt idx="3197">
                  <c:v>-1.3386999999999542E-2</c:v>
                </c:pt>
                <c:pt idx="3198">
                  <c:v>8.7780000000004625E-3</c:v>
                </c:pt>
                <c:pt idx="3199">
                  <c:v>3.1399500000000469E-2</c:v>
                </c:pt>
                <c:pt idx="3200">
                  <c:v>5.4406000000000468E-2</c:v>
                </c:pt>
                <c:pt idx="3201">
                  <c:v>7.7594000000000468E-2</c:v>
                </c:pt>
                <c:pt idx="3202">
                  <c:v>0.10077650000000046</c:v>
                </c:pt>
                <c:pt idx="3203">
                  <c:v>0.12384350000000047</c:v>
                </c:pt>
                <c:pt idx="3204">
                  <c:v>0.14687200000000047</c:v>
                </c:pt>
                <c:pt idx="3205">
                  <c:v>0.16989500000000049</c:v>
                </c:pt>
                <c:pt idx="3206">
                  <c:v>0.1930335000000005</c:v>
                </c:pt>
                <c:pt idx="3207">
                  <c:v>0.2165735000000005</c:v>
                </c:pt>
                <c:pt idx="3208">
                  <c:v>0.2406085000000005</c:v>
                </c:pt>
                <c:pt idx="3209">
                  <c:v>0.26498450000000051</c:v>
                </c:pt>
                <c:pt idx="3210">
                  <c:v>0.2893715000000005</c:v>
                </c:pt>
                <c:pt idx="3211">
                  <c:v>0.3136815000000005</c:v>
                </c:pt>
                <c:pt idx="3212">
                  <c:v>0.3378485000000005</c:v>
                </c:pt>
                <c:pt idx="3213">
                  <c:v>0.36172950000000048</c:v>
                </c:pt>
                <c:pt idx="3214">
                  <c:v>0.38528050000000047</c:v>
                </c:pt>
                <c:pt idx="3215">
                  <c:v>0.40865000000000046</c:v>
                </c:pt>
                <c:pt idx="3216">
                  <c:v>0.43193700000000046</c:v>
                </c:pt>
                <c:pt idx="3217">
                  <c:v>0.45514150000000048</c:v>
                </c:pt>
                <c:pt idx="3218">
                  <c:v>0.47846150000000048</c:v>
                </c:pt>
                <c:pt idx="3219">
                  <c:v>0.50202350000000051</c:v>
                </c:pt>
                <c:pt idx="3220">
                  <c:v>0.52597600000000055</c:v>
                </c:pt>
                <c:pt idx="3221">
                  <c:v>0.55032450000000055</c:v>
                </c:pt>
                <c:pt idx="3222">
                  <c:v>0.57487100000000058</c:v>
                </c:pt>
                <c:pt idx="3223">
                  <c:v>0.59945600000000054</c:v>
                </c:pt>
                <c:pt idx="3224">
                  <c:v>0.62391450000000059</c:v>
                </c:pt>
                <c:pt idx="3225">
                  <c:v>0.64809250000000063</c:v>
                </c:pt>
                <c:pt idx="3226">
                  <c:v>0.67200650000000062</c:v>
                </c:pt>
                <c:pt idx="3227">
                  <c:v>0.6957830000000006</c:v>
                </c:pt>
                <c:pt idx="3228">
                  <c:v>0.71934500000000057</c:v>
                </c:pt>
                <c:pt idx="3229">
                  <c:v>0.74271450000000061</c:v>
                </c:pt>
                <c:pt idx="3230">
                  <c:v>0.76605650000000058</c:v>
                </c:pt>
                <c:pt idx="3231">
                  <c:v>0.78950850000000061</c:v>
                </c:pt>
                <c:pt idx="3232">
                  <c:v>0.81312550000000061</c:v>
                </c:pt>
                <c:pt idx="3233">
                  <c:v>0.83686900000000064</c:v>
                </c:pt>
                <c:pt idx="3234">
                  <c:v>0.86071700000000062</c:v>
                </c:pt>
                <c:pt idx="3235">
                  <c:v>0.88474100000000067</c:v>
                </c:pt>
                <c:pt idx="3236">
                  <c:v>0.90901250000000067</c:v>
                </c:pt>
                <c:pt idx="3237">
                  <c:v>0.93336650000000065</c:v>
                </c:pt>
                <c:pt idx="3238">
                  <c:v>0.95772600000000063</c:v>
                </c:pt>
                <c:pt idx="3239">
                  <c:v>0.98201400000000061</c:v>
                </c:pt>
                <c:pt idx="3240">
                  <c:v>1.0061920000000006</c:v>
                </c:pt>
                <c:pt idx="3241">
                  <c:v>1.0301445000000007</c:v>
                </c:pt>
                <c:pt idx="3242">
                  <c:v>1.0536680000000007</c:v>
                </c:pt>
                <c:pt idx="3243">
                  <c:v>1.0766855000000006</c:v>
                </c:pt>
                <c:pt idx="3244">
                  <c:v>1.0992355000000007</c:v>
                </c:pt>
                <c:pt idx="3245">
                  <c:v>1.1213840000000006</c:v>
                </c:pt>
                <c:pt idx="3246">
                  <c:v>1.1431475000000006</c:v>
                </c:pt>
                <c:pt idx="3247">
                  <c:v>1.1646250000000007</c:v>
                </c:pt>
                <c:pt idx="3248">
                  <c:v>1.1857450000000007</c:v>
                </c:pt>
                <c:pt idx="3249">
                  <c:v>1.2064580000000007</c:v>
                </c:pt>
                <c:pt idx="3250">
                  <c:v>1.2267695000000007</c:v>
                </c:pt>
                <c:pt idx="3251">
                  <c:v>1.2465860000000006</c:v>
                </c:pt>
                <c:pt idx="3252">
                  <c:v>1.2659460000000007</c:v>
                </c:pt>
                <c:pt idx="3253">
                  <c:v>1.2848825000000006</c:v>
                </c:pt>
                <c:pt idx="3254">
                  <c:v>1.3034175000000006</c:v>
                </c:pt>
                <c:pt idx="3255">
                  <c:v>1.3216665000000005</c:v>
                </c:pt>
                <c:pt idx="3256">
                  <c:v>1.3397065000000006</c:v>
                </c:pt>
                <c:pt idx="3257">
                  <c:v>1.3574880000000005</c:v>
                </c:pt>
                <c:pt idx="3258">
                  <c:v>1.3749780000000005</c:v>
                </c:pt>
                <c:pt idx="3259">
                  <c:v>1.3920445000000006</c:v>
                </c:pt>
                <c:pt idx="3260">
                  <c:v>1.4084290000000006</c:v>
                </c:pt>
                <c:pt idx="3261">
                  <c:v>1.4239335000000006</c:v>
                </c:pt>
                <c:pt idx="3262">
                  <c:v>1.4384975000000007</c:v>
                </c:pt>
                <c:pt idx="3263">
                  <c:v>1.4523575000000006</c:v>
                </c:pt>
                <c:pt idx="3264">
                  <c:v>1.4656455000000006</c:v>
                </c:pt>
                <c:pt idx="3265">
                  <c:v>1.4783615000000006</c:v>
                </c:pt>
                <c:pt idx="3266">
                  <c:v>1.4905550000000005</c:v>
                </c:pt>
                <c:pt idx="3267">
                  <c:v>1.5022040000000005</c:v>
                </c:pt>
                <c:pt idx="3268">
                  <c:v>1.5132535000000005</c:v>
                </c:pt>
                <c:pt idx="3269">
                  <c:v>1.5237915000000004</c:v>
                </c:pt>
                <c:pt idx="3270">
                  <c:v>1.5338785000000004</c:v>
                </c:pt>
                <c:pt idx="3271">
                  <c:v>1.5434870000000003</c:v>
                </c:pt>
                <c:pt idx="3272">
                  <c:v>1.5526940000000002</c:v>
                </c:pt>
                <c:pt idx="3273">
                  <c:v>1.5614280000000003</c:v>
                </c:pt>
                <c:pt idx="3274">
                  <c:v>1.5695845000000002</c:v>
                </c:pt>
                <c:pt idx="3275">
                  <c:v>1.5772240000000002</c:v>
                </c:pt>
                <c:pt idx="3276">
                  <c:v>1.5843080000000003</c:v>
                </c:pt>
                <c:pt idx="3277">
                  <c:v>1.5907925000000003</c:v>
                </c:pt>
                <c:pt idx="3278">
                  <c:v>1.5967325000000003</c:v>
                </c:pt>
                <c:pt idx="3279">
                  <c:v>1.5995650000000003</c:v>
                </c:pt>
                <c:pt idx="3280">
                  <c:v>1.5995650000000003</c:v>
                </c:pt>
                <c:pt idx="3281">
                  <c:v>1.5995650000000003</c:v>
                </c:pt>
                <c:pt idx="3282">
                  <c:v>1.5995650000000003</c:v>
                </c:pt>
                <c:pt idx="3283">
                  <c:v>1.5995650000000003</c:v>
                </c:pt>
                <c:pt idx="3284">
                  <c:v>1.5995650000000003</c:v>
                </c:pt>
                <c:pt idx="3285">
                  <c:v>1.5995650000000003</c:v>
                </c:pt>
                <c:pt idx="3286">
                  <c:v>1.5995650000000003</c:v>
                </c:pt>
                <c:pt idx="3287">
                  <c:v>1.5995650000000003</c:v>
                </c:pt>
                <c:pt idx="3288">
                  <c:v>1.5995650000000003</c:v>
                </c:pt>
                <c:pt idx="3289">
                  <c:v>1.5995650000000003</c:v>
                </c:pt>
                <c:pt idx="3290">
                  <c:v>1.5995650000000003</c:v>
                </c:pt>
                <c:pt idx="3291">
                  <c:v>1.5995650000000003</c:v>
                </c:pt>
                <c:pt idx="3292">
                  <c:v>1.5995650000000003</c:v>
                </c:pt>
                <c:pt idx="3293">
                  <c:v>1.5995650000000003</c:v>
                </c:pt>
                <c:pt idx="3294">
                  <c:v>1.5995650000000003</c:v>
                </c:pt>
                <c:pt idx="3295">
                  <c:v>1.5995650000000003</c:v>
                </c:pt>
                <c:pt idx="3296">
                  <c:v>1.5995650000000003</c:v>
                </c:pt>
                <c:pt idx="3297">
                  <c:v>1.5995650000000003</c:v>
                </c:pt>
                <c:pt idx="3298">
                  <c:v>1.5995650000000003</c:v>
                </c:pt>
                <c:pt idx="3299">
                  <c:v>1.5995650000000003</c:v>
                </c:pt>
                <c:pt idx="3300">
                  <c:v>1.5995650000000003</c:v>
                </c:pt>
                <c:pt idx="3301">
                  <c:v>1.5995650000000003</c:v>
                </c:pt>
                <c:pt idx="3302">
                  <c:v>1.5995650000000003</c:v>
                </c:pt>
                <c:pt idx="3303">
                  <c:v>1.5995650000000003</c:v>
                </c:pt>
                <c:pt idx="3304">
                  <c:v>1.5995650000000003</c:v>
                </c:pt>
                <c:pt idx="3305">
                  <c:v>1.5995650000000003</c:v>
                </c:pt>
                <c:pt idx="3306">
                  <c:v>1.5995650000000003</c:v>
                </c:pt>
                <c:pt idx="3307">
                  <c:v>1.5995650000000003</c:v>
                </c:pt>
                <c:pt idx="3308">
                  <c:v>1.5995650000000003</c:v>
                </c:pt>
                <c:pt idx="3309">
                  <c:v>1.5995650000000003</c:v>
                </c:pt>
                <c:pt idx="3310">
                  <c:v>1.5995650000000003</c:v>
                </c:pt>
                <c:pt idx="3311">
                  <c:v>1.5995650000000003</c:v>
                </c:pt>
                <c:pt idx="3312">
                  <c:v>1.5995650000000003</c:v>
                </c:pt>
                <c:pt idx="3313">
                  <c:v>1.5995650000000003</c:v>
                </c:pt>
                <c:pt idx="3314">
                  <c:v>1.5995650000000003</c:v>
                </c:pt>
                <c:pt idx="3315">
                  <c:v>1.5995650000000003</c:v>
                </c:pt>
                <c:pt idx="3316">
                  <c:v>1.5995650000000003</c:v>
                </c:pt>
                <c:pt idx="3317">
                  <c:v>1.5988445000000004</c:v>
                </c:pt>
                <c:pt idx="3318">
                  <c:v>1.5972000000000004</c:v>
                </c:pt>
                <c:pt idx="3319">
                  <c:v>1.5949890000000004</c:v>
                </c:pt>
                <c:pt idx="3320">
                  <c:v>1.5921675000000004</c:v>
                </c:pt>
                <c:pt idx="3321">
                  <c:v>1.5888180000000005</c:v>
                </c:pt>
                <c:pt idx="3322">
                  <c:v>1.5850505000000006</c:v>
                </c:pt>
                <c:pt idx="3323">
                  <c:v>1.5810630000000006</c:v>
                </c:pt>
                <c:pt idx="3324">
                  <c:v>1.5768390000000005</c:v>
                </c:pt>
                <c:pt idx="3325">
                  <c:v>1.5722630000000006</c:v>
                </c:pt>
                <c:pt idx="3326">
                  <c:v>1.5672140000000006</c:v>
                </c:pt>
                <c:pt idx="3327">
                  <c:v>1.5616700000000006</c:v>
                </c:pt>
                <c:pt idx="3328">
                  <c:v>1.5555980000000005</c:v>
                </c:pt>
                <c:pt idx="3329">
                  <c:v>1.5491135000000005</c:v>
                </c:pt>
                <c:pt idx="3330">
                  <c:v>1.5422770000000006</c:v>
                </c:pt>
                <c:pt idx="3331">
                  <c:v>1.5349125000000006</c:v>
                </c:pt>
                <c:pt idx="3332">
                  <c:v>1.5269870000000005</c:v>
                </c:pt>
                <c:pt idx="3333">
                  <c:v>1.5183465000000005</c:v>
                </c:pt>
                <c:pt idx="3334">
                  <c:v>1.5088205000000006</c:v>
                </c:pt>
                <c:pt idx="3335">
                  <c:v>1.4983980000000006</c:v>
                </c:pt>
                <c:pt idx="3336">
                  <c:v>1.4872110000000005</c:v>
                </c:pt>
                <c:pt idx="3337">
                  <c:v>1.4754465000000005</c:v>
                </c:pt>
                <c:pt idx="3338">
                  <c:v>1.4631045000000005</c:v>
                </c:pt>
                <c:pt idx="3339">
                  <c:v>1.4500750000000004</c:v>
                </c:pt>
                <c:pt idx="3340">
                  <c:v>1.4362975000000004</c:v>
                </c:pt>
                <c:pt idx="3341">
                  <c:v>1.4217610000000005</c:v>
                </c:pt>
                <c:pt idx="3342">
                  <c:v>1.4064930000000004</c:v>
                </c:pt>
                <c:pt idx="3343">
                  <c:v>1.3905870000000005</c:v>
                </c:pt>
                <c:pt idx="3344">
                  <c:v>1.3741860000000004</c:v>
                </c:pt>
                <c:pt idx="3345">
                  <c:v>1.3573615000000003</c:v>
                </c:pt>
                <c:pt idx="3346">
                  <c:v>1.3401465000000004</c:v>
                </c:pt>
                <c:pt idx="3347">
                  <c:v>1.3224695000000004</c:v>
                </c:pt>
                <c:pt idx="3348">
                  <c:v>1.3042700000000005</c:v>
                </c:pt>
                <c:pt idx="3349">
                  <c:v>1.2857570000000005</c:v>
                </c:pt>
                <c:pt idx="3350">
                  <c:v>1.2670460000000006</c:v>
                </c:pt>
                <c:pt idx="3351">
                  <c:v>1.2482305000000005</c:v>
                </c:pt>
                <c:pt idx="3352">
                  <c:v>1.2292775000000005</c:v>
                </c:pt>
                <c:pt idx="3353">
                  <c:v>1.2100880000000005</c:v>
                </c:pt>
                <c:pt idx="3354">
                  <c:v>1.1906070000000004</c:v>
                </c:pt>
                <c:pt idx="3355">
                  <c:v>1.1708950000000005</c:v>
                </c:pt>
                <c:pt idx="3356">
                  <c:v>1.1511390000000004</c:v>
                </c:pt>
                <c:pt idx="3357">
                  <c:v>1.1311630000000004</c:v>
                </c:pt>
                <c:pt idx="3358">
                  <c:v>1.1107690000000003</c:v>
                </c:pt>
                <c:pt idx="3359">
                  <c:v>1.0898855000000003</c:v>
                </c:pt>
                <c:pt idx="3360">
                  <c:v>1.0685125000000002</c:v>
                </c:pt>
                <c:pt idx="3361">
                  <c:v>1.0466280000000001</c:v>
                </c:pt>
                <c:pt idx="3362">
                  <c:v>1.0244190000000002</c:v>
                </c:pt>
                <c:pt idx="3363">
                  <c:v>1.0022430000000002</c:v>
                </c:pt>
                <c:pt idx="3364">
                  <c:v>0.98017700000000019</c:v>
                </c:pt>
                <c:pt idx="3365">
                  <c:v>0.95827600000000013</c:v>
                </c:pt>
                <c:pt idx="3366">
                  <c:v>0.93646300000000016</c:v>
                </c:pt>
                <c:pt idx="3367">
                  <c:v>0.91465550000000018</c:v>
                </c:pt>
                <c:pt idx="3368">
                  <c:v>0.8928480000000002</c:v>
                </c:pt>
                <c:pt idx="3369">
                  <c:v>0.87106800000000018</c:v>
                </c:pt>
                <c:pt idx="3370">
                  <c:v>0.84927150000000018</c:v>
                </c:pt>
                <c:pt idx="3371">
                  <c:v>0.82728800000000013</c:v>
                </c:pt>
                <c:pt idx="3372">
                  <c:v>0.80520000000000014</c:v>
                </c:pt>
                <c:pt idx="3373">
                  <c:v>0.78301850000000017</c:v>
                </c:pt>
                <c:pt idx="3374">
                  <c:v>0.76084800000000019</c:v>
                </c:pt>
                <c:pt idx="3375">
                  <c:v>0.73882050000000021</c:v>
                </c:pt>
                <c:pt idx="3376">
                  <c:v>0.71695250000000021</c:v>
                </c:pt>
                <c:pt idx="3377">
                  <c:v>0.69533750000000016</c:v>
                </c:pt>
                <c:pt idx="3378">
                  <c:v>0.67392600000000014</c:v>
                </c:pt>
                <c:pt idx="3379">
                  <c:v>0.65264650000000013</c:v>
                </c:pt>
                <c:pt idx="3380">
                  <c:v>0.63137250000000011</c:v>
                </c:pt>
                <c:pt idx="3381">
                  <c:v>0.60999400000000015</c:v>
                </c:pt>
                <c:pt idx="3382">
                  <c:v>0.58842300000000014</c:v>
                </c:pt>
                <c:pt idx="3383">
                  <c:v>0.56647800000000015</c:v>
                </c:pt>
                <c:pt idx="3384">
                  <c:v>0.54429100000000019</c:v>
                </c:pt>
                <c:pt idx="3385">
                  <c:v>0.52201600000000015</c:v>
                </c:pt>
                <c:pt idx="3386">
                  <c:v>0.49965850000000012</c:v>
                </c:pt>
                <c:pt idx="3387">
                  <c:v>0.47728450000000011</c:v>
                </c:pt>
                <c:pt idx="3388">
                  <c:v>0.45514150000000009</c:v>
                </c:pt>
                <c:pt idx="3389">
                  <c:v>0.43336700000000011</c:v>
                </c:pt>
                <c:pt idx="3390">
                  <c:v>0.41190600000000011</c:v>
                </c:pt>
                <c:pt idx="3391">
                  <c:v>0.39071450000000008</c:v>
                </c:pt>
                <c:pt idx="3392">
                  <c:v>0.36944050000000006</c:v>
                </c:pt>
                <c:pt idx="3393">
                  <c:v>0.34793000000000007</c:v>
                </c:pt>
                <c:pt idx="3394">
                  <c:v>0.32628200000000007</c:v>
                </c:pt>
                <c:pt idx="3395">
                  <c:v>0.30451300000000009</c:v>
                </c:pt>
                <c:pt idx="3396">
                  <c:v>0.2827110000000001</c:v>
                </c:pt>
                <c:pt idx="3397">
                  <c:v>0.26089250000000008</c:v>
                </c:pt>
                <c:pt idx="3398">
                  <c:v>0.23913450000000008</c:v>
                </c:pt>
                <c:pt idx="3399">
                  <c:v>0.2174040000000001</c:v>
                </c:pt>
                <c:pt idx="3400">
                  <c:v>0.19576150000000009</c:v>
                </c:pt>
                <c:pt idx="3401">
                  <c:v>0.1743610000000001</c:v>
                </c:pt>
                <c:pt idx="3402">
                  <c:v>0.15308150000000009</c:v>
                </c:pt>
                <c:pt idx="3403">
                  <c:v>0.13180200000000009</c:v>
                </c:pt>
                <c:pt idx="3404">
                  <c:v>0.11029150000000008</c:v>
                </c:pt>
                <c:pt idx="3405">
                  <c:v>8.8522500000000073E-2</c:v>
                </c:pt>
                <c:pt idx="3406">
                  <c:v>6.6577500000000067E-2</c:v>
                </c:pt>
                <c:pt idx="3407">
                  <c:v>4.4577500000000062E-2</c:v>
                </c:pt>
                <c:pt idx="3408">
                  <c:v>2.2726000000000048E-2</c:v>
                </c:pt>
                <c:pt idx="3409">
                  <c:v>1.045000000000039E-3</c:v>
                </c:pt>
                <c:pt idx="3410">
                  <c:v>-2.0338999999999975E-2</c:v>
                </c:pt>
                <c:pt idx="3411">
                  <c:v>-4.1365499999999986E-2</c:v>
                </c:pt>
                <c:pt idx="3412">
                  <c:v>-6.1940999999999996E-2</c:v>
                </c:pt>
                <c:pt idx="3413">
                  <c:v>-8.191699999999999E-2</c:v>
                </c:pt>
                <c:pt idx="3414">
                  <c:v>-0.10133749999999998</c:v>
                </c:pt>
                <c:pt idx="3415">
                  <c:v>-0.12035099999999999</c:v>
                </c:pt>
                <c:pt idx="3416">
                  <c:v>-0.13915</c:v>
                </c:pt>
                <c:pt idx="3417">
                  <c:v>-0.15759699999999999</c:v>
                </c:pt>
                <c:pt idx="3418">
                  <c:v>-0.1756645</c:v>
                </c:pt>
                <c:pt idx="3419">
                  <c:v>-0.19347900000000001</c:v>
                </c:pt>
                <c:pt idx="3420">
                  <c:v>-0.2109415</c:v>
                </c:pt>
                <c:pt idx="3421">
                  <c:v>-0.22785949999999999</c:v>
                </c:pt>
                <c:pt idx="3422">
                  <c:v>-0.24404599999999999</c:v>
                </c:pt>
                <c:pt idx="3423">
                  <c:v>-0.25957799999999998</c:v>
                </c:pt>
                <c:pt idx="3424">
                  <c:v>-0.27458199999999999</c:v>
                </c:pt>
                <c:pt idx="3425">
                  <c:v>-0.28905249999999999</c:v>
                </c:pt>
                <c:pt idx="3426">
                  <c:v>-0.30295650000000002</c:v>
                </c:pt>
                <c:pt idx="3427">
                  <c:v>-0.31632700000000002</c:v>
                </c:pt>
                <c:pt idx="3428">
                  <c:v>-0.32925750000000004</c:v>
                </c:pt>
                <c:pt idx="3429">
                  <c:v>-0.34159400000000006</c:v>
                </c:pt>
                <c:pt idx="3430">
                  <c:v>-0.35324850000000008</c:v>
                </c:pt>
                <c:pt idx="3431">
                  <c:v>-0.36417700000000008</c:v>
                </c:pt>
                <c:pt idx="3432">
                  <c:v>-0.37431900000000007</c:v>
                </c:pt>
                <c:pt idx="3433">
                  <c:v>-0.38369650000000005</c:v>
                </c:pt>
                <c:pt idx="3434">
                  <c:v>-0.39220500000000003</c:v>
                </c:pt>
                <c:pt idx="3435">
                  <c:v>-0.39988850000000004</c:v>
                </c:pt>
                <c:pt idx="3436">
                  <c:v>-0.40685700000000002</c:v>
                </c:pt>
                <c:pt idx="3437">
                  <c:v>-0.41327000000000003</c:v>
                </c:pt>
                <c:pt idx="3438">
                  <c:v>-0.41919900000000004</c:v>
                </c:pt>
                <c:pt idx="3439">
                  <c:v>-0.42469350000000006</c:v>
                </c:pt>
                <c:pt idx="3440">
                  <c:v>-0.42990750000000005</c:v>
                </c:pt>
                <c:pt idx="3441">
                  <c:v>-0.43479700000000004</c:v>
                </c:pt>
                <c:pt idx="3442">
                  <c:v>-0.43930150000000007</c:v>
                </c:pt>
                <c:pt idx="3443">
                  <c:v>-0.44345400000000007</c:v>
                </c:pt>
                <c:pt idx="3444">
                  <c:v>-0.44729300000000005</c:v>
                </c:pt>
                <c:pt idx="3445">
                  <c:v>-0.45076350000000004</c:v>
                </c:pt>
                <c:pt idx="3446">
                  <c:v>-0.45383250000000003</c:v>
                </c:pt>
                <c:pt idx="3447">
                  <c:v>-0.45668700000000001</c:v>
                </c:pt>
                <c:pt idx="3448">
                  <c:v>-0.45948650000000002</c:v>
                </c:pt>
                <c:pt idx="3449">
                  <c:v>-0.462231</c:v>
                </c:pt>
                <c:pt idx="3450">
                  <c:v>-0.46495350000000002</c:v>
                </c:pt>
                <c:pt idx="3451">
                  <c:v>-0.46767050000000004</c:v>
                </c:pt>
                <c:pt idx="3452">
                  <c:v>-0.47039850000000005</c:v>
                </c:pt>
                <c:pt idx="3453">
                  <c:v>-0.47306600000000004</c:v>
                </c:pt>
                <c:pt idx="3454">
                  <c:v>-0.47544750000000002</c:v>
                </c:pt>
                <c:pt idx="3455">
                  <c:v>-0.47741650000000002</c:v>
                </c:pt>
                <c:pt idx="3456">
                  <c:v>-0.47829100000000002</c:v>
                </c:pt>
                <c:pt idx="3457">
                  <c:v>-0.47829100000000002</c:v>
                </c:pt>
                <c:pt idx="3458">
                  <c:v>-0.47829100000000002</c:v>
                </c:pt>
                <c:pt idx="3459">
                  <c:v>-0.47829100000000002</c:v>
                </c:pt>
                <c:pt idx="3460">
                  <c:v>-0.47829100000000002</c:v>
                </c:pt>
                <c:pt idx="3461">
                  <c:v>-0.47829100000000002</c:v>
                </c:pt>
                <c:pt idx="3462">
                  <c:v>-0.47829100000000002</c:v>
                </c:pt>
                <c:pt idx="3463">
                  <c:v>-0.47829100000000002</c:v>
                </c:pt>
                <c:pt idx="3464">
                  <c:v>-0.47829100000000002</c:v>
                </c:pt>
                <c:pt idx="3465">
                  <c:v>-0.47829100000000002</c:v>
                </c:pt>
                <c:pt idx="3466">
                  <c:v>-0.47829100000000002</c:v>
                </c:pt>
                <c:pt idx="3467">
                  <c:v>-0.47901150000000003</c:v>
                </c:pt>
                <c:pt idx="3468">
                  <c:v>-0.48049650000000005</c:v>
                </c:pt>
                <c:pt idx="3469">
                  <c:v>-0.48201450000000007</c:v>
                </c:pt>
                <c:pt idx="3470">
                  <c:v>-0.48276800000000009</c:v>
                </c:pt>
                <c:pt idx="3471">
                  <c:v>-0.48276800000000009</c:v>
                </c:pt>
                <c:pt idx="3472">
                  <c:v>-0.48276800000000009</c:v>
                </c:pt>
                <c:pt idx="3473">
                  <c:v>-0.48276800000000009</c:v>
                </c:pt>
                <c:pt idx="3474">
                  <c:v>-0.48276800000000009</c:v>
                </c:pt>
                <c:pt idx="3475">
                  <c:v>-0.48276800000000009</c:v>
                </c:pt>
                <c:pt idx="3476">
                  <c:v>-0.48276800000000009</c:v>
                </c:pt>
                <c:pt idx="3477">
                  <c:v>-0.48276800000000009</c:v>
                </c:pt>
                <c:pt idx="3478">
                  <c:v>-0.48276800000000009</c:v>
                </c:pt>
                <c:pt idx="3479">
                  <c:v>-0.48276800000000009</c:v>
                </c:pt>
                <c:pt idx="3480">
                  <c:v>-0.48276800000000009</c:v>
                </c:pt>
                <c:pt idx="3481">
                  <c:v>-0.48276800000000009</c:v>
                </c:pt>
                <c:pt idx="3482">
                  <c:v>-0.48276800000000009</c:v>
                </c:pt>
                <c:pt idx="3483">
                  <c:v>-0.48276800000000009</c:v>
                </c:pt>
                <c:pt idx="3484">
                  <c:v>-0.48276800000000009</c:v>
                </c:pt>
                <c:pt idx="3485">
                  <c:v>-0.48276800000000009</c:v>
                </c:pt>
                <c:pt idx="3486">
                  <c:v>-0.48276800000000009</c:v>
                </c:pt>
                <c:pt idx="3487">
                  <c:v>-0.48276800000000009</c:v>
                </c:pt>
                <c:pt idx="3488">
                  <c:v>-0.48276800000000009</c:v>
                </c:pt>
                <c:pt idx="3489">
                  <c:v>-0.48276800000000009</c:v>
                </c:pt>
                <c:pt idx="3490">
                  <c:v>-0.48276800000000009</c:v>
                </c:pt>
                <c:pt idx="3491">
                  <c:v>-0.48276800000000009</c:v>
                </c:pt>
                <c:pt idx="3492">
                  <c:v>-0.48276800000000009</c:v>
                </c:pt>
                <c:pt idx="3493">
                  <c:v>-0.48276800000000009</c:v>
                </c:pt>
                <c:pt idx="3494">
                  <c:v>-0.48276800000000009</c:v>
                </c:pt>
                <c:pt idx="3495">
                  <c:v>-0.48276800000000009</c:v>
                </c:pt>
                <c:pt idx="3496">
                  <c:v>-0.48276800000000009</c:v>
                </c:pt>
                <c:pt idx="3497">
                  <c:v>-0.48276800000000009</c:v>
                </c:pt>
                <c:pt idx="3498">
                  <c:v>-0.48276800000000009</c:v>
                </c:pt>
                <c:pt idx="3499">
                  <c:v>-0.48276800000000009</c:v>
                </c:pt>
                <c:pt idx="3500">
                  <c:v>-0.48276800000000009</c:v>
                </c:pt>
                <c:pt idx="3501">
                  <c:v>-0.48276800000000009</c:v>
                </c:pt>
                <c:pt idx="3502">
                  <c:v>-0.48276800000000009</c:v>
                </c:pt>
                <c:pt idx="3503">
                  <c:v>-0.48276800000000009</c:v>
                </c:pt>
                <c:pt idx="3504">
                  <c:v>-0.48276800000000009</c:v>
                </c:pt>
                <c:pt idx="3505">
                  <c:v>-0.48276800000000009</c:v>
                </c:pt>
                <c:pt idx="3506">
                  <c:v>-0.48276800000000009</c:v>
                </c:pt>
                <c:pt idx="3507">
                  <c:v>-0.48276800000000009</c:v>
                </c:pt>
                <c:pt idx="3508">
                  <c:v>-0.48276800000000009</c:v>
                </c:pt>
                <c:pt idx="3509">
                  <c:v>-0.48276800000000009</c:v>
                </c:pt>
                <c:pt idx="3510">
                  <c:v>-0.48276800000000009</c:v>
                </c:pt>
                <c:pt idx="3511">
                  <c:v>-0.48276800000000009</c:v>
                </c:pt>
                <c:pt idx="3512">
                  <c:v>-0.48276800000000009</c:v>
                </c:pt>
                <c:pt idx="3513">
                  <c:v>-0.48276800000000009</c:v>
                </c:pt>
                <c:pt idx="3514">
                  <c:v>-0.48276800000000009</c:v>
                </c:pt>
                <c:pt idx="3515">
                  <c:v>-0.48276800000000009</c:v>
                </c:pt>
                <c:pt idx="3516">
                  <c:v>-0.48276800000000009</c:v>
                </c:pt>
                <c:pt idx="3517">
                  <c:v>-0.48276800000000009</c:v>
                </c:pt>
                <c:pt idx="3518">
                  <c:v>-0.48276800000000009</c:v>
                </c:pt>
                <c:pt idx="3519">
                  <c:v>-0.48276800000000009</c:v>
                </c:pt>
                <c:pt idx="3520">
                  <c:v>-0.48276800000000009</c:v>
                </c:pt>
                <c:pt idx="3521">
                  <c:v>-0.48276800000000009</c:v>
                </c:pt>
                <c:pt idx="3522">
                  <c:v>-0.48276800000000009</c:v>
                </c:pt>
                <c:pt idx="3523">
                  <c:v>-0.48276800000000009</c:v>
                </c:pt>
                <c:pt idx="3524">
                  <c:v>-0.48276800000000009</c:v>
                </c:pt>
                <c:pt idx="3525">
                  <c:v>-0.48276800000000009</c:v>
                </c:pt>
                <c:pt idx="3526">
                  <c:v>-0.48276800000000009</c:v>
                </c:pt>
                <c:pt idx="3527">
                  <c:v>-0.48276800000000009</c:v>
                </c:pt>
                <c:pt idx="3528">
                  <c:v>-0.48276800000000009</c:v>
                </c:pt>
                <c:pt idx="3529">
                  <c:v>-0.48276800000000009</c:v>
                </c:pt>
                <c:pt idx="3530">
                  <c:v>-0.48276800000000009</c:v>
                </c:pt>
                <c:pt idx="3531">
                  <c:v>-0.48276800000000009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BE-4CFC-B468-CB8A089B8595}"/>
            </c:ext>
          </c:extLst>
        </c:ser>
        <c:ser>
          <c:idx val="1"/>
          <c:order val="1"/>
          <c:tx>
            <c:v>a_x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A_sample!$P$29:$P$3559</c:f>
              <c:numCache>
                <c:formatCode>General</c:formatCode>
                <c:ptCount val="35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-4.299999999999999E-2</c:v>
                </c:pt>
                <c:pt idx="102">
                  <c:v>-4.8666666666666671E-2</c:v>
                </c:pt>
                <c:pt idx="103">
                  <c:v>-4.8000000000000008E-2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-5.0333333333333334E-2</c:v>
                </c:pt>
                <c:pt idx="108">
                  <c:v>-5.733333333333334E-2</c:v>
                </c:pt>
                <c:pt idx="109">
                  <c:v>-4.9333333333333347E-2</c:v>
                </c:pt>
                <c:pt idx="110">
                  <c:v>-4.2000000000000003E-2</c:v>
                </c:pt>
                <c:pt idx="111">
                  <c:v>0</c:v>
                </c:pt>
                <c:pt idx="112">
                  <c:v>-4.2666666666666679E-2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-4.5999999999999992E-2</c:v>
                </c:pt>
                <c:pt idx="207">
                  <c:v>-5.6333333333333298E-2</c:v>
                </c:pt>
                <c:pt idx="208">
                  <c:v>-5.8333333333333313E-2</c:v>
                </c:pt>
                <c:pt idx="209">
                  <c:v>-5.7666666666666651E-2</c:v>
                </c:pt>
                <c:pt idx="210">
                  <c:v>-6.166666666666664E-2</c:v>
                </c:pt>
                <c:pt idx="211">
                  <c:v>-5.7999999999999961E-2</c:v>
                </c:pt>
                <c:pt idx="212">
                  <c:v>-5.0666666666666631E-2</c:v>
                </c:pt>
                <c:pt idx="213">
                  <c:v>-4.6666666666666641E-2</c:v>
                </c:pt>
                <c:pt idx="214">
                  <c:v>-4.4333333333333315E-2</c:v>
                </c:pt>
                <c:pt idx="215">
                  <c:v>0</c:v>
                </c:pt>
                <c:pt idx="216">
                  <c:v>-4.1999999999999989E-2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-4.3666666666666666E-2</c:v>
                </c:pt>
                <c:pt idx="222">
                  <c:v>-4.8999999999999995E-2</c:v>
                </c:pt>
                <c:pt idx="223">
                  <c:v>-4.8999999999999981E-2</c:v>
                </c:pt>
                <c:pt idx="224">
                  <c:v>-4.3333333333333342E-2</c:v>
                </c:pt>
                <c:pt idx="225">
                  <c:v>-4.2000000000000003E-2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-6.1000000000000019E-2</c:v>
                </c:pt>
                <c:pt idx="269">
                  <c:v>-8.96666666666667E-2</c:v>
                </c:pt>
                <c:pt idx="270">
                  <c:v>-0.12900000000000003</c:v>
                </c:pt>
                <c:pt idx="271">
                  <c:v>-0.15766666666666668</c:v>
                </c:pt>
                <c:pt idx="272">
                  <c:v>-0.17100000000000001</c:v>
                </c:pt>
                <c:pt idx="273">
                  <c:v>-0.16733333333333328</c:v>
                </c:pt>
                <c:pt idx="274">
                  <c:v>-0.16666666666666663</c:v>
                </c:pt>
                <c:pt idx="275">
                  <c:v>-0.14833333333333329</c:v>
                </c:pt>
                <c:pt idx="276">
                  <c:v>-0.11199999999999996</c:v>
                </c:pt>
                <c:pt idx="277">
                  <c:v>-7.9000000000000015E-2</c:v>
                </c:pt>
                <c:pt idx="278">
                  <c:v>-4.1333333333333354E-2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-8.5666666666666724E-2</c:v>
                </c:pt>
                <c:pt idx="292">
                  <c:v>-0.12433333333333335</c:v>
                </c:pt>
                <c:pt idx="293">
                  <c:v>-0.12900000000000006</c:v>
                </c:pt>
                <c:pt idx="294">
                  <c:v>-0.1216666666666667</c:v>
                </c:pt>
                <c:pt idx="295">
                  <c:v>-8.7000000000000077E-2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0.20300000000000001</c:v>
                </c:pt>
                <c:pt idx="300">
                  <c:v>0.25800000000000001</c:v>
                </c:pt>
                <c:pt idx="301">
                  <c:v>0.3173333333333333</c:v>
                </c:pt>
                <c:pt idx="302">
                  <c:v>0.37033333333333324</c:v>
                </c:pt>
                <c:pt idx="303">
                  <c:v>0.39166666666666661</c:v>
                </c:pt>
                <c:pt idx="304">
                  <c:v>0.37233333333333329</c:v>
                </c:pt>
                <c:pt idx="305">
                  <c:v>0.3173333333333333</c:v>
                </c:pt>
                <c:pt idx="306">
                  <c:v>0.28366666666666657</c:v>
                </c:pt>
                <c:pt idx="307">
                  <c:v>0.25599999999999995</c:v>
                </c:pt>
                <c:pt idx="308">
                  <c:v>0.21199999999999994</c:v>
                </c:pt>
                <c:pt idx="309">
                  <c:v>0.15866666666666668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-5.0999999999999983E-2</c:v>
                </c:pt>
                <c:pt idx="315">
                  <c:v>-4.3666666666666708E-2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-5.4000000000000013E-2</c:v>
                </c:pt>
                <c:pt idx="329">
                  <c:v>-8.0666666666666692E-2</c:v>
                </c:pt>
                <c:pt idx="330">
                  <c:v>-8.4666666666666696E-2</c:v>
                </c:pt>
                <c:pt idx="331">
                  <c:v>-0.10166666666666668</c:v>
                </c:pt>
                <c:pt idx="332">
                  <c:v>-0.1196666666666667</c:v>
                </c:pt>
                <c:pt idx="333">
                  <c:v>-0.10233333333333336</c:v>
                </c:pt>
                <c:pt idx="334">
                  <c:v>-5.8666666666666666E-2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-4.4999999999999991E-2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-4.6666666666666669E-2</c:v>
                </c:pt>
                <c:pt idx="366">
                  <c:v>-5.3000000000000012E-2</c:v>
                </c:pt>
                <c:pt idx="367">
                  <c:v>-6.0000000000000019E-2</c:v>
                </c:pt>
                <c:pt idx="368">
                  <c:v>-7.3999999999999982E-2</c:v>
                </c:pt>
                <c:pt idx="369">
                  <c:v>-8.3999999999999964E-2</c:v>
                </c:pt>
                <c:pt idx="370">
                  <c:v>-8.6333333333333317E-2</c:v>
                </c:pt>
                <c:pt idx="371">
                  <c:v>-9.0999999999999998E-2</c:v>
                </c:pt>
                <c:pt idx="372">
                  <c:v>-7.7333333333333337E-2</c:v>
                </c:pt>
                <c:pt idx="373">
                  <c:v>-6.7666666666666625E-2</c:v>
                </c:pt>
                <c:pt idx="374">
                  <c:v>-5.9666666666666666E-2</c:v>
                </c:pt>
                <c:pt idx="375">
                  <c:v>-4.7333333333333331E-2</c:v>
                </c:pt>
                <c:pt idx="376">
                  <c:v>-4.2666666666666651E-2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-4.8333333333333332E-2</c:v>
                </c:pt>
                <c:pt idx="402">
                  <c:v>-5.6000000000000001E-2</c:v>
                </c:pt>
                <c:pt idx="403">
                  <c:v>-4.8666666666666671E-2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-4.3333333333333328E-2</c:v>
                </c:pt>
                <c:pt idx="446">
                  <c:v>-6.7000000000000004E-2</c:v>
                </c:pt>
                <c:pt idx="447">
                  <c:v>-6.7999999999999977E-2</c:v>
                </c:pt>
                <c:pt idx="448">
                  <c:v>-6.4999999999999974E-2</c:v>
                </c:pt>
                <c:pt idx="449">
                  <c:v>-6.4999999999999974E-2</c:v>
                </c:pt>
                <c:pt idx="450">
                  <c:v>-5.2999999999999985E-2</c:v>
                </c:pt>
                <c:pt idx="451">
                  <c:v>-4.4999999999999978E-2</c:v>
                </c:pt>
                <c:pt idx="452">
                  <c:v>-4.9333333333333333E-2</c:v>
                </c:pt>
                <c:pt idx="453">
                  <c:v>-5.4999999999999973E-2</c:v>
                </c:pt>
                <c:pt idx="454">
                  <c:v>-4.9333333333333305E-2</c:v>
                </c:pt>
                <c:pt idx="455">
                  <c:v>-5.7999999999999989E-2</c:v>
                </c:pt>
                <c:pt idx="456">
                  <c:v>-8.4333333333333288E-2</c:v>
                </c:pt>
                <c:pt idx="457">
                  <c:v>-7.5666666666666632E-2</c:v>
                </c:pt>
                <c:pt idx="458">
                  <c:v>-7.2999999999999982E-2</c:v>
                </c:pt>
                <c:pt idx="459">
                  <c:v>-5.6666666666666636E-2</c:v>
                </c:pt>
                <c:pt idx="460">
                  <c:v>-4.4999999999999978E-2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-5.2000000000000025E-2</c:v>
                </c:pt>
                <c:pt idx="544">
                  <c:v>-7.2666666666666685E-2</c:v>
                </c:pt>
                <c:pt idx="545">
                  <c:v>-9.8333333333333356E-2</c:v>
                </c:pt>
                <c:pt idx="546">
                  <c:v>-0.12166666666666667</c:v>
                </c:pt>
                <c:pt idx="547">
                  <c:v>-0.14133333333333334</c:v>
                </c:pt>
                <c:pt idx="548">
                  <c:v>-0.15633333333333332</c:v>
                </c:pt>
                <c:pt idx="549">
                  <c:v>-0.16966666666666669</c:v>
                </c:pt>
                <c:pt idx="550">
                  <c:v>-0.17900000000000002</c:v>
                </c:pt>
                <c:pt idx="551">
                  <c:v>-0.19066666666666668</c:v>
                </c:pt>
                <c:pt idx="552">
                  <c:v>-0.20400000000000004</c:v>
                </c:pt>
                <c:pt idx="553">
                  <c:v>-0.2126666666666667</c:v>
                </c:pt>
                <c:pt idx="554">
                  <c:v>-0.23100000000000001</c:v>
                </c:pt>
                <c:pt idx="555">
                  <c:v>-0.24699999999999997</c:v>
                </c:pt>
                <c:pt idx="556">
                  <c:v>-0.26866666666666672</c:v>
                </c:pt>
                <c:pt idx="557">
                  <c:v>-0.29033333333333339</c:v>
                </c:pt>
                <c:pt idx="558">
                  <c:v>-0.32033333333333341</c:v>
                </c:pt>
                <c:pt idx="559">
                  <c:v>-0.34466666666666668</c:v>
                </c:pt>
                <c:pt idx="560">
                  <c:v>-0.37300000000000005</c:v>
                </c:pt>
                <c:pt idx="561">
                  <c:v>-0.40433333333333338</c:v>
                </c:pt>
                <c:pt idx="562">
                  <c:v>-0.434</c:v>
                </c:pt>
                <c:pt idx="563">
                  <c:v>-0.46499999999999997</c:v>
                </c:pt>
                <c:pt idx="564">
                  <c:v>-0.495</c:v>
                </c:pt>
                <c:pt idx="565">
                  <c:v>-0.52466666666666673</c:v>
                </c:pt>
                <c:pt idx="566">
                  <c:v>-0.55233333333333334</c:v>
                </c:pt>
                <c:pt idx="567">
                  <c:v>-0.58066666666666666</c:v>
                </c:pt>
                <c:pt idx="568">
                  <c:v>-0.60299999999999998</c:v>
                </c:pt>
                <c:pt idx="569">
                  <c:v>-0.623</c:v>
                </c:pt>
                <c:pt idx="570">
                  <c:v>-0.63766666666666671</c:v>
                </c:pt>
                <c:pt idx="571">
                  <c:v>-0.64700000000000013</c:v>
                </c:pt>
                <c:pt idx="572">
                  <c:v>-0.65299999999999991</c:v>
                </c:pt>
                <c:pt idx="573">
                  <c:v>-0.65800000000000003</c:v>
                </c:pt>
                <c:pt idx="574">
                  <c:v>-0.66466666666666663</c:v>
                </c:pt>
                <c:pt idx="575">
                  <c:v>-0.66966666666666674</c:v>
                </c:pt>
                <c:pt idx="576">
                  <c:v>-0.67300000000000004</c:v>
                </c:pt>
                <c:pt idx="577">
                  <c:v>-0.67799999999999994</c:v>
                </c:pt>
                <c:pt idx="578">
                  <c:v>-0.68733333333333335</c:v>
                </c:pt>
                <c:pt idx="579">
                  <c:v>-0.70266666666666655</c:v>
                </c:pt>
                <c:pt idx="580">
                  <c:v>-0.71299999999999997</c:v>
                </c:pt>
                <c:pt idx="581">
                  <c:v>-0.72333333333333327</c:v>
                </c:pt>
                <c:pt idx="582">
                  <c:v>-0.7293333333333335</c:v>
                </c:pt>
                <c:pt idx="583">
                  <c:v>-0.7423333333333334</c:v>
                </c:pt>
                <c:pt idx="584">
                  <c:v>-0.7496666666666667</c:v>
                </c:pt>
                <c:pt idx="585">
                  <c:v>-0.75533333333333341</c:v>
                </c:pt>
                <c:pt idx="586">
                  <c:v>-0.76433333333333342</c:v>
                </c:pt>
                <c:pt idx="587">
                  <c:v>-0.76733333333333342</c:v>
                </c:pt>
                <c:pt idx="588">
                  <c:v>-0.76633333333333331</c:v>
                </c:pt>
                <c:pt idx="589">
                  <c:v>-0.76366666666666672</c:v>
                </c:pt>
                <c:pt idx="590">
                  <c:v>-0.76133333333333331</c:v>
                </c:pt>
                <c:pt idx="591">
                  <c:v>-0.751</c:v>
                </c:pt>
                <c:pt idx="592">
                  <c:v>-0.74233333333333329</c:v>
                </c:pt>
                <c:pt idx="593">
                  <c:v>-0.73566666666666658</c:v>
                </c:pt>
                <c:pt idx="594">
                  <c:v>-0.72699999999999976</c:v>
                </c:pt>
                <c:pt idx="595">
                  <c:v>-0.72533333333333305</c:v>
                </c:pt>
                <c:pt idx="596">
                  <c:v>-0.72099999999999975</c:v>
                </c:pt>
                <c:pt idx="597">
                  <c:v>-0.72033333333333327</c:v>
                </c:pt>
                <c:pt idx="598">
                  <c:v>-0.72499999999999998</c:v>
                </c:pt>
                <c:pt idx="599">
                  <c:v>-0.72933333333333328</c:v>
                </c:pt>
                <c:pt idx="600">
                  <c:v>-0.73966666666666669</c:v>
                </c:pt>
                <c:pt idx="601">
                  <c:v>-0.73899999999999999</c:v>
                </c:pt>
                <c:pt idx="602">
                  <c:v>-0.7426666666666667</c:v>
                </c:pt>
                <c:pt idx="603">
                  <c:v>-0.74233333333333329</c:v>
                </c:pt>
                <c:pt idx="604">
                  <c:v>-0.7363333333333334</c:v>
                </c:pt>
                <c:pt idx="605">
                  <c:v>-0.72900000000000009</c:v>
                </c:pt>
                <c:pt idx="606">
                  <c:v>-0.73000000000000009</c:v>
                </c:pt>
                <c:pt idx="607">
                  <c:v>-0.7316666666666668</c:v>
                </c:pt>
                <c:pt idx="608">
                  <c:v>-0.7306666666666668</c:v>
                </c:pt>
                <c:pt idx="609">
                  <c:v>-0.7293333333333335</c:v>
                </c:pt>
                <c:pt idx="610">
                  <c:v>-0.7313333333333335</c:v>
                </c:pt>
                <c:pt idx="611">
                  <c:v>-0.73100000000000009</c:v>
                </c:pt>
                <c:pt idx="612">
                  <c:v>-0.73233333333333339</c:v>
                </c:pt>
                <c:pt idx="613">
                  <c:v>-0.73366666666666669</c:v>
                </c:pt>
                <c:pt idx="614">
                  <c:v>-0.73499999999999988</c:v>
                </c:pt>
                <c:pt idx="615">
                  <c:v>-0.73066666666666646</c:v>
                </c:pt>
                <c:pt idx="616">
                  <c:v>-0.72399999999999987</c:v>
                </c:pt>
                <c:pt idx="617">
                  <c:v>-0.71499999999999986</c:v>
                </c:pt>
                <c:pt idx="618">
                  <c:v>-0.70633333333333326</c:v>
                </c:pt>
                <c:pt idx="619">
                  <c:v>-0.70233333333333314</c:v>
                </c:pt>
                <c:pt idx="620">
                  <c:v>-0.69433333333333325</c:v>
                </c:pt>
                <c:pt idx="621">
                  <c:v>-0.68966666666666654</c:v>
                </c:pt>
                <c:pt idx="622">
                  <c:v>-0.67600000000000005</c:v>
                </c:pt>
                <c:pt idx="623">
                  <c:v>-0.67033333333333323</c:v>
                </c:pt>
                <c:pt idx="624">
                  <c:v>-0.66200000000000003</c:v>
                </c:pt>
                <c:pt idx="625">
                  <c:v>-0.64999999999999991</c:v>
                </c:pt>
                <c:pt idx="626">
                  <c:v>-0.64333333333333331</c:v>
                </c:pt>
                <c:pt idx="627">
                  <c:v>-0.6336666666666666</c:v>
                </c:pt>
                <c:pt idx="628">
                  <c:v>-0.622</c:v>
                </c:pt>
                <c:pt idx="629">
                  <c:v>-0.60666666666666669</c:v>
                </c:pt>
                <c:pt idx="630">
                  <c:v>-0.58666666666666667</c:v>
                </c:pt>
                <c:pt idx="631">
                  <c:v>-0.57399999999999995</c:v>
                </c:pt>
                <c:pt idx="632">
                  <c:v>-0.55899999999999994</c:v>
                </c:pt>
                <c:pt idx="633">
                  <c:v>-0.54466666666666663</c:v>
                </c:pt>
                <c:pt idx="634">
                  <c:v>-0.52999999999999992</c:v>
                </c:pt>
                <c:pt idx="635">
                  <c:v>-0.52066666666666661</c:v>
                </c:pt>
                <c:pt idx="636">
                  <c:v>-0.50133333333333341</c:v>
                </c:pt>
                <c:pt idx="637">
                  <c:v>-0.4823333333333335</c:v>
                </c:pt>
                <c:pt idx="638">
                  <c:v>-0.46633333333333338</c:v>
                </c:pt>
                <c:pt idx="639">
                  <c:v>-0.45066666666666677</c:v>
                </c:pt>
                <c:pt idx="640">
                  <c:v>-0.43333333333333335</c:v>
                </c:pt>
                <c:pt idx="641">
                  <c:v>-0.41600000000000004</c:v>
                </c:pt>
                <c:pt idx="642">
                  <c:v>-0.39966666666666667</c:v>
                </c:pt>
                <c:pt idx="643">
                  <c:v>-0.3736666666666667</c:v>
                </c:pt>
                <c:pt idx="644">
                  <c:v>-0.34966666666666668</c:v>
                </c:pt>
                <c:pt idx="645">
                  <c:v>-0.32900000000000001</c:v>
                </c:pt>
                <c:pt idx="646">
                  <c:v>-0.30766666666666659</c:v>
                </c:pt>
                <c:pt idx="647">
                  <c:v>-0.29199999999999987</c:v>
                </c:pt>
                <c:pt idx="648">
                  <c:v>-0.27699999999999991</c:v>
                </c:pt>
                <c:pt idx="649">
                  <c:v>-0.26133333333333325</c:v>
                </c:pt>
                <c:pt idx="650">
                  <c:v>-0.24333333333333321</c:v>
                </c:pt>
                <c:pt idx="651">
                  <c:v>-0.2299999999999999</c:v>
                </c:pt>
                <c:pt idx="652">
                  <c:v>-0.21799999999999989</c:v>
                </c:pt>
                <c:pt idx="653">
                  <c:v>-0.20033333333333334</c:v>
                </c:pt>
                <c:pt idx="654">
                  <c:v>-0.18699999999999994</c:v>
                </c:pt>
                <c:pt idx="655">
                  <c:v>-0.17133333333333331</c:v>
                </c:pt>
                <c:pt idx="656">
                  <c:v>-0.15566666666666668</c:v>
                </c:pt>
                <c:pt idx="657">
                  <c:v>-0.13599999999999998</c:v>
                </c:pt>
                <c:pt idx="658">
                  <c:v>-0.11899999999999999</c:v>
                </c:pt>
                <c:pt idx="659">
                  <c:v>-0.10433333333333333</c:v>
                </c:pt>
                <c:pt idx="660">
                  <c:v>-9.5333333333333325E-2</c:v>
                </c:pt>
                <c:pt idx="661">
                  <c:v>-8.7666666666666643E-2</c:v>
                </c:pt>
                <c:pt idx="662">
                  <c:v>-8.1000000000000016E-2</c:v>
                </c:pt>
                <c:pt idx="663">
                  <c:v>-7.833333333333331E-2</c:v>
                </c:pt>
                <c:pt idx="664">
                  <c:v>-7.4999999999999983E-2</c:v>
                </c:pt>
                <c:pt idx="665">
                  <c:v>-6.5666666666666623E-2</c:v>
                </c:pt>
                <c:pt idx="666">
                  <c:v>-6.066666666666664E-2</c:v>
                </c:pt>
                <c:pt idx="667">
                  <c:v>-5.5333333333333311E-2</c:v>
                </c:pt>
                <c:pt idx="668">
                  <c:v>-4.2666666666666637E-2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0.16666666666666666</c:v>
                </c:pt>
                <c:pt idx="706">
                  <c:v>0.17866666666666664</c:v>
                </c:pt>
                <c:pt idx="707">
                  <c:v>0.19466666666666668</c:v>
                </c:pt>
                <c:pt idx="708">
                  <c:v>0.21100000000000002</c:v>
                </c:pt>
                <c:pt idx="709">
                  <c:v>0.23033333333333336</c:v>
                </c:pt>
                <c:pt idx="710">
                  <c:v>0.24500000000000002</c:v>
                </c:pt>
                <c:pt idx="711">
                  <c:v>0.26566666666666666</c:v>
                </c:pt>
                <c:pt idx="712">
                  <c:v>0.28466666666666668</c:v>
                </c:pt>
                <c:pt idx="713">
                  <c:v>0.30033333333333334</c:v>
                </c:pt>
                <c:pt idx="714">
                  <c:v>0.32266666666666666</c:v>
                </c:pt>
                <c:pt idx="715">
                  <c:v>0.34266666666666662</c:v>
                </c:pt>
                <c:pt idx="716">
                  <c:v>0.36933333333333335</c:v>
                </c:pt>
                <c:pt idx="717">
                  <c:v>0.38733333333333336</c:v>
                </c:pt>
                <c:pt idx="718">
                  <c:v>0.41399999999999998</c:v>
                </c:pt>
                <c:pt idx="719">
                  <c:v>0.43533333333333329</c:v>
                </c:pt>
                <c:pt idx="720">
                  <c:v>0.45800000000000002</c:v>
                </c:pt>
                <c:pt idx="721">
                  <c:v>0.48066666666666663</c:v>
                </c:pt>
                <c:pt idx="722">
                  <c:v>0.49699999999999989</c:v>
                </c:pt>
                <c:pt idx="723">
                  <c:v>0.5086666666666666</c:v>
                </c:pt>
                <c:pt idx="724">
                  <c:v>0.5169999999999999</c:v>
                </c:pt>
                <c:pt idx="725">
                  <c:v>0.53066666666666651</c:v>
                </c:pt>
                <c:pt idx="726">
                  <c:v>0.53933333333333322</c:v>
                </c:pt>
                <c:pt idx="727">
                  <c:v>0.54899999999999993</c:v>
                </c:pt>
                <c:pt idx="728">
                  <c:v>0.55233333333333323</c:v>
                </c:pt>
                <c:pt idx="729">
                  <c:v>0.55966666666666653</c:v>
                </c:pt>
                <c:pt idx="730">
                  <c:v>0.56466666666666643</c:v>
                </c:pt>
                <c:pt idx="731">
                  <c:v>0.57166666666666643</c:v>
                </c:pt>
                <c:pt idx="732">
                  <c:v>0.57333333333333314</c:v>
                </c:pt>
                <c:pt idx="733">
                  <c:v>0.57266666666666644</c:v>
                </c:pt>
                <c:pt idx="734">
                  <c:v>0.58199999999999985</c:v>
                </c:pt>
                <c:pt idx="735">
                  <c:v>0.58899999999999997</c:v>
                </c:pt>
                <c:pt idx="736">
                  <c:v>0.59766666666666657</c:v>
                </c:pt>
                <c:pt idx="737">
                  <c:v>0.60433333333333328</c:v>
                </c:pt>
                <c:pt idx="738">
                  <c:v>0.61133333333333317</c:v>
                </c:pt>
                <c:pt idx="739">
                  <c:v>0.6243333333333333</c:v>
                </c:pt>
                <c:pt idx="740">
                  <c:v>0.6316666666666666</c:v>
                </c:pt>
                <c:pt idx="741">
                  <c:v>0.64166666666666661</c:v>
                </c:pt>
                <c:pt idx="742">
                  <c:v>0.64899999999999991</c:v>
                </c:pt>
                <c:pt idx="743">
                  <c:v>0.65599999999999992</c:v>
                </c:pt>
                <c:pt idx="744">
                  <c:v>0.65999999999999981</c:v>
                </c:pt>
                <c:pt idx="745">
                  <c:v>0.65699999999999992</c:v>
                </c:pt>
                <c:pt idx="746">
                  <c:v>0.64866666666666661</c:v>
                </c:pt>
                <c:pt idx="747">
                  <c:v>0.6453333333333332</c:v>
                </c:pt>
                <c:pt idx="748">
                  <c:v>0.64200000000000002</c:v>
                </c:pt>
                <c:pt idx="749">
                  <c:v>0.62833333333333341</c:v>
                </c:pt>
                <c:pt idx="750">
                  <c:v>0.62533333333333341</c:v>
                </c:pt>
                <c:pt idx="751">
                  <c:v>0.62133333333333329</c:v>
                </c:pt>
                <c:pt idx="752">
                  <c:v>0.6246666666666667</c:v>
                </c:pt>
                <c:pt idx="753">
                  <c:v>0.62933333333333341</c:v>
                </c:pt>
                <c:pt idx="754">
                  <c:v>0.63833333333333342</c:v>
                </c:pt>
                <c:pt idx="755">
                  <c:v>0.64433333333333331</c:v>
                </c:pt>
                <c:pt idx="756">
                  <c:v>0.65233333333333343</c:v>
                </c:pt>
                <c:pt idx="757">
                  <c:v>0.65833333333333333</c:v>
                </c:pt>
                <c:pt idx="758">
                  <c:v>0.65200000000000002</c:v>
                </c:pt>
                <c:pt idx="759">
                  <c:v>0.64766666666666661</c:v>
                </c:pt>
                <c:pt idx="760">
                  <c:v>0.6399999999999999</c:v>
                </c:pt>
                <c:pt idx="761">
                  <c:v>0.63366666666666649</c:v>
                </c:pt>
                <c:pt idx="762">
                  <c:v>0.6399999999999999</c:v>
                </c:pt>
                <c:pt idx="763">
                  <c:v>0.64399999999999991</c:v>
                </c:pt>
                <c:pt idx="764">
                  <c:v>0.64866666666666661</c:v>
                </c:pt>
                <c:pt idx="765">
                  <c:v>0.65033333333333321</c:v>
                </c:pt>
                <c:pt idx="766">
                  <c:v>0.65699999999999981</c:v>
                </c:pt>
                <c:pt idx="767">
                  <c:v>0.65966666666666651</c:v>
                </c:pt>
                <c:pt idx="768">
                  <c:v>0.66500000000000004</c:v>
                </c:pt>
                <c:pt idx="769">
                  <c:v>0.65999999999999992</c:v>
                </c:pt>
                <c:pt idx="770">
                  <c:v>0.66333333333333333</c:v>
                </c:pt>
                <c:pt idx="771">
                  <c:v>0.65733333333333333</c:v>
                </c:pt>
                <c:pt idx="772">
                  <c:v>0.65266666666666662</c:v>
                </c:pt>
                <c:pt idx="773">
                  <c:v>0.64600000000000002</c:v>
                </c:pt>
                <c:pt idx="774">
                  <c:v>0.6323333333333333</c:v>
                </c:pt>
                <c:pt idx="775">
                  <c:v>0.6293333333333333</c:v>
                </c:pt>
                <c:pt idx="776">
                  <c:v>0.629</c:v>
                </c:pt>
                <c:pt idx="777">
                  <c:v>0.63533333333333331</c:v>
                </c:pt>
                <c:pt idx="778">
                  <c:v>0.63466666666666671</c:v>
                </c:pt>
                <c:pt idx="779">
                  <c:v>0.65</c:v>
                </c:pt>
                <c:pt idx="780">
                  <c:v>0.64933333333333343</c:v>
                </c:pt>
                <c:pt idx="781">
                  <c:v>0.65233333333333332</c:v>
                </c:pt>
                <c:pt idx="782">
                  <c:v>0.65233333333333332</c:v>
                </c:pt>
                <c:pt idx="783">
                  <c:v>0.64566666666666661</c:v>
                </c:pt>
                <c:pt idx="784">
                  <c:v>0.64100000000000001</c:v>
                </c:pt>
                <c:pt idx="785">
                  <c:v>0.6386666666666666</c:v>
                </c:pt>
                <c:pt idx="786">
                  <c:v>0.6303333333333333</c:v>
                </c:pt>
                <c:pt idx="787">
                  <c:v>0.62233333333333329</c:v>
                </c:pt>
                <c:pt idx="788">
                  <c:v>0.6293333333333333</c:v>
                </c:pt>
                <c:pt idx="789">
                  <c:v>0.63100000000000001</c:v>
                </c:pt>
                <c:pt idx="790">
                  <c:v>0.63400000000000001</c:v>
                </c:pt>
                <c:pt idx="791">
                  <c:v>0.63300000000000001</c:v>
                </c:pt>
                <c:pt idx="792">
                  <c:v>0.6283333333333333</c:v>
                </c:pt>
                <c:pt idx="793">
                  <c:v>0.62133333333333329</c:v>
                </c:pt>
                <c:pt idx="794">
                  <c:v>0.60966666666666669</c:v>
                </c:pt>
                <c:pt idx="795">
                  <c:v>0.59833333333333349</c:v>
                </c:pt>
                <c:pt idx="796">
                  <c:v>0.58800000000000008</c:v>
                </c:pt>
                <c:pt idx="797">
                  <c:v>0.57166666666666677</c:v>
                </c:pt>
                <c:pt idx="798">
                  <c:v>0.55266666666666675</c:v>
                </c:pt>
                <c:pt idx="799">
                  <c:v>0.53633333333333344</c:v>
                </c:pt>
                <c:pt idx="800">
                  <c:v>0.51900000000000013</c:v>
                </c:pt>
                <c:pt idx="801">
                  <c:v>0.49733333333333329</c:v>
                </c:pt>
                <c:pt idx="802">
                  <c:v>0.47566666666666657</c:v>
                </c:pt>
                <c:pt idx="803">
                  <c:v>0.46099999999999997</c:v>
                </c:pt>
                <c:pt idx="804">
                  <c:v>0.45233333333333331</c:v>
                </c:pt>
                <c:pt idx="805">
                  <c:v>0.44633333333333336</c:v>
                </c:pt>
                <c:pt idx="806">
                  <c:v>0.42933333333333334</c:v>
                </c:pt>
                <c:pt idx="807">
                  <c:v>0.40566666666666656</c:v>
                </c:pt>
                <c:pt idx="808">
                  <c:v>0.39033333333333331</c:v>
                </c:pt>
                <c:pt idx="809">
                  <c:v>0.36699999999999999</c:v>
                </c:pt>
                <c:pt idx="810">
                  <c:v>0.35166666666666674</c:v>
                </c:pt>
                <c:pt idx="811">
                  <c:v>0.33066666666666672</c:v>
                </c:pt>
                <c:pt idx="812">
                  <c:v>0.30333333333333334</c:v>
                </c:pt>
                <c:pt idx="813">
                  <c:v>0.27999999999999997</c:v>
                </c:pt>
                <c:pt idx="814">
                  <c:v>0.24866666666666665</c:v>
                </c:pt>
                <c:pt idx="815">
                  <c:v>0.21233333333333335</c:v>
                </c:pt>
                <c:pt idx="816">
                  <c:v>0.18600000000000003</c:v>
                </c:pt>
                <c:pt idx="817">
                  <c:v>0.16366666666666668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-4.4333333333333343E-2</c:v>
                </c:pt>
                <c:pt idx="875">
                  <c:v>-4.766666666666667E-2</c:v>
                </c:pt>
                <c:pt idx="876">
                  <c:v>-4.6000000000000006E-2</c:v>
                </c:pt>
                <c:pt idx="877">
                  <c:v>-4.2666666666666651E-2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-4.299999999999999E-2</c:v>
                </c:pt>
                <c:pt idx="989">
                  <c:v>-5.6000000000000001E-2</c:v>
                </c:pt>
                <c:pt idx="990">
                  <c:v>-5.6000000000000015E-2</c:v>
                </c:pt>
                <c:pt idx="991">
                  <c:v>-5.1666666666666673E-2</c:v>
                </c:pt>
                <c:pt idx="992">
                  <c:v>-5.0333333333333348E-2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-4.7000000000000007E-2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0.16700000000000001</c:v>
                </c:pt>
                <c:pt idx="1341">
                  <c:v>0.18233333333333335</c:v>
                </c:pt>
                <c:pt idx="1342">
                  <c:v>0.19733333333333331</c:v>
                </c:pt>
                <c:pt idx="1343">
                  <c:v>0.2173333333333333</c:v>
                </c:pt>
                <c:pt idx="1344">
                  <c:v>0.23599999999999999</c:v>
                </c:pt>
                <c:pt idx="1345">
                  <c:v>0.25166666666666665</c:v>
                </c:pt>
                <c:pt idx="1346">
                  <c:v>0.27200000000000002</c:v>
                </c:pt>
                <c:pt idx="1347">
                  <c:v>0.29233333333333333</c:v>
                </c:pt>
                <c:pt idx="1348">
                  <c:v>0.31166666666666659</c:v>
                </c:pt>
                <c:pt idx="1349">
                  <c:v>0.33699999999999997</c:v>
                </c:pt>
                <c:pt idx="1350">
                  <c:v>0.36599999999999999</c:v>
                </c:pt>
                <c:pt idx="1351">
                  <c:v>0.39833333333333337</c:v>
                </c:pt>
                <c:pt idx="1352">
                  <c:v>0.43499999999999994</c:v>
                </c:pt>
                <c:pt idx="1353">
                  <c:v>0.46833333333333327</c:v>
                </c:pt>
                <c:pt idx="1354">
                  <c:v>0.49899999999999994</c:v>
                </c:pt>
                <c:pt idx="1355">
                  <c:v>0.52533333333333332</c:v>
                </c:pt>
                <c:pt idx="1356">
                  <c:v>0.54899999999999993</c:v>
                </c:pt>
                <c:pt idx="1357">
                  <c:v>0.56099999999999994</c:v>
                </c:pt>
                <c:pt idx="1358">
                  <c:v>0.56733333333333336</c:v>
                </c:pt>
                <c:pt idx="1359">
                  <c:v>0.58199999999999996</c:v>
                </c:pt>
                <c:pt idx="1360">
                  <c:v>0.59899999999999987</c:v>
                </c:pt>
                <c:pt idx="1361">
                  <c:v>0.61233333333333329</c:v>
                </c:pt>
                <c:pt idx="1362">
                  <c:v>0.62766666666666671</c:v>
                </c:pt>
                <c:pt idx="1363">
                  <c:v>0.64466666666666672</c:v>
                </c:pt>
                <c:pt idx="1364">
                  <c:v>0.65633333333333344</c:v>
                </c:pt>
                <c:pt idx="1365">
                  <c:v>0.66433333333333322</c:v>
                </c:pt>
                <c:pt idx="1366">
                  <c:v>0.67399999999999993</c:v>
                </c:pt>
                <c:pt idx="1367">
                  <c:v>0.67833333333333323</c:v>
                </c:pt>
                <c:pt idx="1368">
                  <c:v>0.68466666666666653</c:v>
                </c:pt>
                <c:pt idx="1369">
                  <c:v>0.69099999999999984</c:v>
                </c:pt>
                <c:pt idx="1370">
                  <c:v>0.70133333333333325</c:v>
                </c:pt>
                <c:pt idx="1371">
                  <c:v>0.71199999999999986</c:v>
                </c:pt>
                <c:pt idx="1372">
                  <c:v>0.72299999999999986</c:v>
                </c:pt>
                <c:pt idx="1373">
                  <c:v>0.72433333333333327</c:v>
                </c:pt>
                <c:pt idx="1374">
                  <c:v>0.72766666666666668</c:v>
                </c:pt>
                <c:pt idx="1375">
                  <c:v>0.73199999999999998</c:v>
                </c:pt>
                <c:pt idx="1376">
                  <c:v>0.73799999999999999</c:v>
                </c:pt>
                <c:pt idx="1377">
                  <c:v>0.74166666666666659</c:v>
                </c:pt>
                <c:pt idx="1378">
                  <c:v>0.746</c:v>
                </c:pt>
                <c:pt idx="1379">
                  <c:v>0.74833333333333318</c:v>
                </c:pt>
                <c:pt idx="1380">
                  <c:v>0.74400000000000011</c:v>
                </c:pt>
                <c:pt idx="1381">
                  <c:v>0.73899999999999999</c:v>
                </c:pt>
                <c:pt idx="1382">
                  <c:v>0.72866666666666668</c:v>
                </c:pt>
                <c:pt idx="1383">
                  <c:v>0.72266666666666657</c:v>
                </c:pt>
                <c:pt idx="1384">
                  <c:v>0.71933333333333327</c:v>
                </c:pt>
                <c:pt idx="1385">
                  <c:v>0.71966666666666668</c:v>
                </c:pt>
                <c:pt idx="1386">
                  <c:v>0.71566666666666667</c:v>
                </c:pt>
                <c:pt idx="1387">
                  <c:v>0.71633333333333338</c:v>
                </c:pt>
                <c:pt idx="1388">
                  <c:v>0.72199999999999998</c:v>
                </c:pt>
                <c:pt idx="1389">
                  <c:v>0.72099999999999986</c:v>
                </c:pt>
                <c:pt idx="1390">
                  <c:v>0.72266666666666657</c:v>
                </c:pt>
                <c:pt idx="1391">
                  <c:v>0.72399999999999987</c:v>
                </c:pt>
                <c:pt idx="1392">
                  <c:v>0.73366666666666658</c:v>
                </c:pt>
                <c:pt idx="1393">
                  <c:v>0.73533333333333317</c:v>
                </c:pt>
                <c:pt idx="1394">
                  <c:v>0.73566666666666647</c:v>
                </c:pt>
                <c:pt idx="1395">
                  <c:v>0.73866666666666647</c:v>
                </c:pt>
                <c:pt idx="1396">
                  <c:v>0.74066666666666658</c:v>
                </c:pt>
                <c:pt idx="1397">
                  <c:v>0.73633333333333328</c:v>
                </c:pt>
                <c:pt idx="1398">
                  <c:v>0.73499999999999999</c:v>
                </c:pt>
                <c:pt idx="1399">
                  <c:v>0.73266666666666658</c:v>
                </c:pt>
                <c:pt idx="1400">
                  <c:v>0.73333333333333339</c:v>
                </c:pt>
                <c:pt idx="1401">
                  <c:v>0.7330000000000001</c:v>
                </c:pt>
                <c:pt idx="1402">
                  <c:v>0.7296666666666668</c:v>
                </c:pt>
                <c:pt idx="1403">
                  <c:v>0.72800000000000009</c:v>
                </c:pt>
                <c:pt idx="1404">
                  <c:v>0.72800000000000009</c:v>
                </c:pt>
                <c:pt idx="1405">
                  <c:v>0.7263333333333335</c:v>
                </c:pt>
                <c:pt idx="1406">
                  <c:v>0.7283333333333335</c:v>
                </c:pt>
                <c:pt idx="1407">
                  <c:v>0.7256666666666669</c:v>
                </c:pt>
                <c:pt idx="1408">
                  <c:v>0.7296666666666668</c:v>
                </c:pt>
                <c:pt idx="1409">
                  <c:v>0.7253333333333335</c:v>
                </c:pt>
                <c:pt idx="1410">
                  <c:v>0.7223333333333336</c:v>
                </c:pt>
                <c:pt idx="1411">
                  <c:v>0.71266666666666689</c:v>
                </c:pt>
                <c:pt idx="1412">
                  <c:v>0.69866666666666688</c:v>
                </c:pt>
                <c:pt idx="1413">
                  <c:v>0.68700000000000006</c:v>
                </c:pt>
                <c:pt idx="1414">
                  <c:v>0.67099999999999993</c:v>
                </c:pt>
                <c:pt idx="1415">
                  <c:v>0.6639999999999997</c:v>
                </c:pt>
                <c:pt idx="1416">
                  <c:v>0.65599999999999981</c:v>
                </c:pt>
                <c:pt idx="1417">
                  <c:v>0.6506666666666665</c:v>
                </c:pt>
                <c:pt idx="1418">
                  <c:v>0.6376666666666666</c:v>
                </c:pt>
                <c:pt idx="1419">
                  <c:v>0.63199999999999978</c:v>
                </c:pt>
                <c:pt idx="1420">
                  <c:v>0.61799999999999977</c:v>
                </c:pt>
                <c:pt idx="1421">
                  <c:v>0.60499999999999987</c:v>
                </c:pt>
                <c:pt idx="1422">
                  <c:v>0.58966666666666656</c:v>
                </c:pt>
                <c:pt idx="1423">
                  <c:v>0.56833333333333325</c:v>
                </c:pt>
                <c:pt idx="1424">
                  <c:v>0.55799999999999994</c:v>
                </c:pt>
                <c:pt idx="1425">
                  <c:v>0.54066666666666663</c:v>
                </c:pt>
                <c:pt idx="1426">
                  <c:v>0.52700000000000002</c:v>
                </c:pt>
                <c:pt idx="1427">
                  <c:v>0.51366666666666672</c:v>
                </c:pt>
                <c:pt idx="1428">
                  <c:v>0.50166666666666671</c:v>
                </c:pt>
                <c:pt idx="1429">
                  <c:v>0.49099999999999994</c:v>
                </c:pt>
                <c:pt idx="1430">
                  <c:v>0.47399999999999992</c:v>
                </c:pt>
                <c:pt idx="1431">
                  <c:v>0.45999999999999996</c:v>
                </c:pt>
                <c:pt idx="1432">
                  <c:v>0.44466666666666665</c:v>
                </c:pt>
                <c:pt idx="1433">
                  <c:v>0.43033333333333329</c:v>
                </c:pt>
                <c:pt idx="1434">
                  <c:v>0.41399999999999992</c:v>
                </c:pt>
                <c:pt idx="1435">
                  <c:v>0.39899999999999997</c:v>
                </c:pt>
                <c:pt idx="1436">
                  <c:v>0.37300000000000005</c:v>
                </c:pt>
                <c:pt idx="1437">
                  <c:v>0.35366666666666668</c:v>
                </c:pt>
                <c:pt idx="1438">
                  <c:v>0.32500000000000001</c:v>
                </c:pt>
                <c:pt idx="1439">
                  <c:v>0.30199999999999999</c:v>
                </c:pt>
                <c:pt idx="1440">
                  <c:v>0.28033333333333332</c:v>
                </c:pt>
                <c:pt idx="1441">
                  <c:v>0.26300000000000007</c:v>
                </c:pt>
                <c:pt idx="1442">
                  <c:v>0.25133333333333335</c:v>
                </c:pt>
                <c:pt idx="1443">
                  <c:v>0.24100000000000005</c:v>
                </c:pt>
                <c:pt idx="1444">
                  <c:v>0.23433333333333339</c:v>
                </c:pt>
                <c:pt idx="1445">
                  <c:v>0.22300000000000003</c:v>
                </c:pt>
                <c:pt idx="1446">
                  <c:v>0.20800000000000002</c:v>
                </c:pt>
                <c:pt idx="1447">
                  <c:v>0.19600000000000004</c:v>
                </c:pt>
                <c:pt idx="1448">
                  <c:v>0.17700000000000002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-4.9666666666666671E-2</c:v>
                </c:pt>
                <c:pt idx="1742">
                  <c:v>-5.3999999999999999E-2</c:v>
                </c:pt>
                <c:pt idx="1743">
                  <c:v>-5.8333333333333327E-2</c:v>
                </c:pt>
                <c:pt idx="1744">
                  <c:v>-6.6999999999999976E-2</c:v>
                </c:pt>
                <c:pt idx="1745">
                  <c:v>-7.6333333333333309E-2</c:v>
                </c:pt>
                <c:pt idx="1746">
                  <c:v>-9.3333333333333351E-2</c:v>
                </c:pt>
                <c:pt idx="1747">
                  <c:v>-0.10666666666666666</c:v>
                </c:pt>
                <c:pt idx="1748">
                  <c:v>-0.12033333333333335</c:v>
                </c:pt>
                <c:pt idx="1749">
                  <c:v>-0.13333333333333336</c:v>
                </c:pt>
                <c:pt idx="1750">
                  <c:v>-0.14833333333333334</c:v>
                </c:pt>
                <c:pt idx="1751">
                  <c:v>-0.16800000000000001</c:v>
                </c:pt>
                <c:pt idx="1752">
                  <c:v>-0.189</c:v>
                </c:pt>
                <c:pt idx="1753">
                  <c:v>-0.20699999999999999</c:v>
                </c:pt>
                <c:pt idx="1754">
                  <c:v>-0.2203333333333333</c:v>
                </c:pt>
                <c:pt idx="1755">
                  <c:v>-0.23633333333333331</c:v>
                </c:pt>
                <c:pt idx="1756">
                  <c:v>-0.25066666666666665</c:v>
                </c:pt>
                <c:pt idx="1757">
                  <c:v>-0.25966666666666666</c:v>
                </c:pt>
                <c:pt idx="1758">
                  <c:v>-0.27466666666666661</c:v>
                </c:pt>
                <c:pt idx="1759">
                  <c:v>-0.29466666666666663</c:v>
                </c:pt>
                <c:pt idx="1760">
                  <c:v>-0.3193333333333333</c:v>
                </c:pt>
                <c:pt idx="1761">
                  <c:v>-0.34433333333333332</c:v>
                </c:pt>
                <c:pt idx="1762">
                  <c:v>-0.36699999999999999</c:v>
                </c:pt>
                <c:pt idx="1763">
                  <c:v>-0.38899999999999996</c:v>
                </c:pt>
                <c:pt idx="1764">
                  <c:v>-0.41299999999999998</c:v>
                </c:pt>
                <c:pt idx="1765">
                  <c:v>-0.43299999999999988</c:v>
                </c:pt>
                <c:pt idx="1766">
                  <c:v>-0.44866666666666655</c:v>
                </c:pt>
                <c:pt idx="1767">
                  <c:v>-0.46533333333333327</c:v>
                </c:pt>
                <c:pt idx="1768">
                  <c:v>-0.47533333333333327</c:v>
                </c:pt>
                <c:pt idx="1769">
                  <c:v>-0.4936666666666667</c:v>
                </c:pt>
                <c:pt idx="1770">
                  <c:v>-0.51133333333333342</c:v>
                </c:pt>
                <c:pt idx="1771">
                  <c:v>-0.52633333333333321</c:v>
                </c:pt>
                <c:pt idx="1772">
                  <c:v>-0.54933333333333334</c:v>
                </c:pt>
                <c:pt idx="1773">
                  <c:v>-0.56699999999999984</c:v>
                </c:pt>
                <c:pt idx="1774">
                  <c:v>-0.57833333333333314</c:v>
                </c:pt>
                <c:pt idx="1775">
                  <c:v>-0.58566666666666656</c:v>
                </c:pt>
                <c:pt idx="1776">
                  <c:v>-0.59000000000000008</c:v>
                </c:pt>
                <c:pt idx="1777">
                  <c:v>-0.59299999999999997</c:v>
                </c:pt>
                <c:pt idx="1778">
                  <c:v>-0.60099999999999987</c:v>
                </c:pt>
                <c:pt idx="1779">
                  <c:v>-0.61099999999999999</c:v>
                </c:pt>
                <c:pt idx="1780">
                  <c:v>-0.6153333333333334</c:v>
                </c:pt>
                <c:pt idx="1781">
                  <c:v>-0.6263333333333333</c:v>
                </c:pt>
                <c:pt idx="1782">
                  <c:v>-0.6263333333333333</c:v>
                </c:pt>
                <c:pt idx="1783">
                  <c:v>-0.63200000000000001</c:v>
                </c:pt>
                <c:pt idx="1784">
                  <c:v>-0.64566666666666661</c:v>
                </c:pt>
                <c:pt idx="1785">
                  <c:v>-0.64733333333333332</c:v>
                </c:pt>
                <c:pt idx="1786">
                  <c:v>-0.65166666666666673</c:v>
                </c:pt>
                <c:pt idx="1787">
                  <c:v>-0.65666666666666662</c:v>
                </c:pt>
                <c:pt idx="1788">
                  <c:v>-0.66433333333333333</c:v>
                </c:pt>
                <c:pt idx="1789">
                  <c:v>-0.65933333333333322</c:v>
                </c:pt>
                <c:pt idx="1790">
                  <c:v>-0.66066666666666662</c:v>
                </c:pt>
                <c:pt idx="1791">
                  <c:v>-0.65866666666666662</c:v>
                </c:pt>
                <c:pt idx="1792">
                  <c:v>-0.65833333333333333</c:v>
                </c:pt>
                <c:pt idx="1793">
                  <c:v>-0.67</c:v>
                </c:pt>
                <c:pt idx="1794">
                  <c:v>-0.67200000000000004</c:v>
                </c:pt>
                <c:pt idx="1795">
                  <c:v>-0.67633333333333334</c:v>
                </c:pt>
                <c:pt idx="1796">
                  <c:v>-0.66933333333333345</c:v>
                </c:pt>
                <c:pt idx="1797">
                  <c:v>-0.66633333333333344</c:v>
                </c:pt>
                <c:pt idx="1798">
                  <c:v>-0.66266666666666674</c:v>
                </c:pt>
                <c:pt idx="1799">
                  <c:v>-0.65733333333333333</c:v>
                </c:pt>
                <c:pt idx="1800">
                  <c:v>-0.65900000000000003</c:v>
                </c:pt>
                <c:pt idx="1801">
                  <c:v>-0.64866666666666672</c:v>
                </c:pt>
                <c:pt idx="1802">
                  <c:v>-0.63733333333333342</c:v>
                </c:pt>
                <c:pt idx="1803">
                  <c:v>-0.6303333333333333</c:v>
                </c:pt>
                <c:pt idx="1804">
                  <c:v>-0.6343333333333333</c:v>
                </c:pt>
                <c:pt idx="1805">
                  <c:v>-0.6419999999999999</c:v>
                </c:pt>
                <c:pt idx="1806">
                  <c:v>-0.64733333333333321</c:v>
                </c:pt>
                <c:pt idx="1807">
                  <c:v>-0.65399999999999991</c:v>
                </c:pt>
                <c:pt idx="1808">
                  <c:v>-0.65499999999999992</c:v>
                </c:pt>
                <c:pt idx="1809">
                  <c:v>-0.66299999999999992</c:v>
                </c:pt>
                <c:pt idx="1810">
                  <c:v>-0.67233333333333312</c:v>
                </c:pt>
                <c:pt idx="1811">
                  <c:v>-0.66433333333333333</c:v>
                </c:pt>
                <c:pt idx="1812">
                  <c:v>-0.66700000000000004</c:v>
                </c:pt>
                <c:pt idx="1813">
                  <c:v>-0.66500000000000004</c:v>
                </c:pt>
                <c:pt idx="1814">
                  <c:v>-0.66266666666666674</c:v>
                </c:pt>
                <c:pt idx="1815">
                  <c:v>-0.65766666666666673</c:v>
                </c:pt>
                <c:pt idx="1816">
                  <c:v>-0.65966666666666685</c:v>
                </c:pt>
                <c:pt idx="1817">
                  <c:v>-0.66800000000000015</c:v>
                </c:pt>
                <c:pt idx="1818">
                  <c:v>-0.66700000000000026</c:v>
                </c:pt>
                <c:pt idx="1819">
                  <c:v>-0.67166666666666686</c:v>
                </c:pt>
                <c:pt idx="1820">
                  <c:v>-0.66900000000000004</c:v>
                </c:pt>
                <c:pt idx="1821">
                  <c:v>-0.67600000000000016</c:v>
                </c:pt>
                <c:pt idx="1822">
                  <c:v>-0.67833333333333345</c:v>
                </c:pt>
                <c:pt idx="1823">
                  <c:v>-0.67033333333333334</c:v>
                </c:pt>
                <c:pt idx="1824">
                  <c:v>-0.66733333333333344</c:v>
                </c:pt>
                <c:pt idx="1825">
                  <c:v>-0.66166666666666674</c:v>
                </c:pt>
                <c:pt idx="1826">
                  <c:v>-0.66300000000000026</c:v>
                </c:pt>
                <c:pt idx="1827">
                  <c:v>-0.65733333333333344</c:v>
                </c:pt>
                <c:pt idx="1828">
                  <c:v>-0.66400000000000026</c:v>
                </c:pt>
                <c:pt idx="1829">
                  <c:v>-0.66800000000000026</c:v>
                </c:pt>
                <c:pt idx="1830">
                  <c:v>-0.66366666666666685</c:v>
                </c:pt>
                <c:pt idx="1831">
                  <c:v>-0.66600000000000026</c:v>
                </c:pt>
                <c:pt idx="1832">
                  <c:v>-0.66633333333333356</c:v>
                </c:pt>
                <c:pt idx="1833">
                  <c:v>-0.67133333333333356</c:v>
                </c:pt>
                <c:pt idx="1834">
                  <c:v>-0.66100000000000003</c:v>
                </c:pt>
                <c:pt idx="1835">
                  <c:v>-0.64733333333333343</c:v>
                </c:pt>
                <c:pt idx="1836">
                  <c:v>-0.62933333333333352</c:v>
                </c:pt>
                <c:pt idx="1837">
                  <c:v>-0.61833333333333329</c:v>
                </c:pt>
                <c:pt idx="1838">
                  <c:v>-0.60099999999999998</c:v>
                </c:pt>
                <c:pt idx="1839">
                  <c:v>-0.57533333333333325</c:v>
                </c:pt>
                <c:pt idx="1840">
                  <c:v>-0.55866666666666653</c:v>
                </c:pt>
                <c:pt idx="1841">
                  <c:v>-0.54433333333333334</c:v>
                </c:pt>
                <c:pt idx="1842">
                  <c:v>-0.52766666666666673</c:v>
                </c:pt>
                <c:pt idx="1843">
                  <c:v>-0.51333333333333331</c:v>
                </c:pt>
                <c:pt idx="1844">
                  <c:v>-0.4963333333333334</c:v>
                </c:pt>
                <c:pt idx="1845">
                  <c:v>-0.48899999999999999</c:v>
                </c:pt>
                <c:pt idx="1846">
                  <c:v>-0.47899999999999998</c:v>
                </c:pt>
                <c:pt idx="1847">
                  <c:v>-0.46233333333333337</c:v>
                </c:pt>
                <c:pt idx="1848">
                  <c:v>-0.44533333333333336</c:v>
                </c:pt>
                <c:pt idx="1849">
                  <c:v>-0.43200000000000011</c:v>
                </c:pt>
                <c:pt idx="1850">
                  <c:v>-0.41700000000000009</c:v>
                </c:pt>
                <c:pt idx="1851">
                  <c:v>-0.39100000000000007</c:v>
                </c:pt>
                <c:pt idx="1852">
                  <c:v>-0.36733333333333346</c:v>
                </c:pt>
                <c:pt idx="1853">
                  <c:v>-0.34600000000000014</c:v>
                </c:pt>
                <c:pt idx="1854">
                  <c:v>-0.32933333333333342</c:v>
                </c:pt>
                <c:pt idx="1855">
                  <c:v>-0.31000000000000005</c:v>
                </c:pt>
                <c:pt idx="1856">
                  <c:v>-0.29000000000000009</c:v>
                </c:pt>
                <c:pt idx="1857">
                  <c:v>-0.27000000000000007</c:v>
                </c:pt>
                <c:pt idx="1858">
                  <c:v>-0.24233333333333337</c:v>
                </c:pt>
                <c:pt idx="1859">
                  <c:v>-0.214</c:v>
                </c:pt>
                <c:pt idx="1860">
                  <c:v>-0.18733333333333332</c:v>
                </c:pt>
                <c:pt idx="1861">
                  <c:v>-0.16833333333333331</c:v>
                </c:pt>
                <c:pt idx="1862">
                  <c:v>-0.14799999999999996</c:v>
                </c:pt>
                <c:pt idx="1863">
                  <c:v>-0.12866666666666665</c:v>
                </c:pt>
                <c:pt idx="1864">
                  <c:v>-0.11299999999999999</c:v>
                </c:pt>
                <c:pt idx="1865">
                  <c:v>-0.10199999999999998</c:v>
                </c:pt>
                <c:pt idx="1866">
                  <c:v>-9.2666666666666592E-2</c:v>
                </c:pt>
                <c:pt idx="1867">
                  <c:v>-8.3333333333333287E-2</c:v>
                </c:pt>
                <c:pt idx="1868">
                  <c:v>-7.8666666666666663E-2</c:v>
                </c:pt>
                <c:pt idx="1869">
                  <c:v>-8.0000000000000016E-2</c:v>
                </c:pt>
                <c:pt idx="1870">
                  <c:v>-7.9333333333333367E-2</c:v>
                </c:pt>
                <c:pt idx="1871">
                  <c:v>-8.9333333333333376E-2</c:v>
                </c:pt>
                <c:pt idx="1872">
                  <c:v>-9.8000000000000032E-2</c:v>
                </c:pt>
                <c:pt idx="1873">
                  <c:v>-9.133333333333335E-2</c:v>
                </c:pt>
                <c:pt idx="1874">
                  <c:v>-8.2666666666666666E-2</c:v>
                </c:pt>
                <c:pt idx="1875">
                  <c:v>-7.7666666666666662E-2</c:v>
                </c:pt>
                <c:pt idx="1876">
                  <c:v>-6.5333333333333354E-2</c:v>
                </c:pt>
                <c:pt idx="1877">
                  <c:v>-5.266666666666666E-2</c:v>
                </c:pt>
                <c:pt idx="1878">
                  <c:v>-4.2000000000000016E-2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-4.7333333333333304E-2</c:v>
                </c:pt>
                <c:pt idx="1965">
                  <c:v>-5.8333333333333313E-2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-5.0333333333333334E-2</c:v>
                </c:pt>
                <c:pt idx="2003">
                  <c:v>-4.6333333333333331E-2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-4.133333333333334E-2</c:v>
                </c:pt>
                <c:pt idx="2082">
                  <c:v>-4.4000000000000004E-2</c:v>
                </c:pt>
                <c:pt idx="2083">
                  <c:v>-6.5666666666666679E-2</c:v>
                </c:pt>
                <c:pt idx="2084">
                  <c:v>-6.5666666666666679E-2</c:v>
                </c:pt>
                <c:pt idx="2085">
                  <c:v>-4.5333333333333357E-2</c:v>
                </c:pt>
                <c:pt idx="2086">
                  <c:v>-4.9333333333333361E-2</c:v>
                </c:pt>
                <c:pt idx="2087">
                  <c:v>-6.8666666666666681E-2</c:v>
                </c:pt>
                <c:pt idx="2088">
                  <c:v>-6.5666666666666679E-2</c:v>
                </c:pt>
                <c:pt idx="2089">
                  <c:v>-6.7000000000000004E-2</c:v>
                </c:pt>
                <c:pt idx="2090">
                  <c:v>-8.7666666666666671E-2</c:v>
                </c:pt>
                <c:pt idx="2091">
                  <c:v>-8.7333333333333346E-2</c:v>
                </c:pt>
                <c:pt idx="2092">
                  <c:v>-6.8333333333333385E-2</c:v>
                </c:pt>
                <c:pt idx="2093">
                  <c:v>-5.933333333333337E-2</c:v>
                </c:pt>
                <c:pt idx="2094">
                  <c:v>-4.7000000000000035E-2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-4.5333333333333344E-2</c:v>
                </c:pt>
                <c:pt idx="2129">
                  <c:v>-4.6333333333333317E-2</c:v>
                </c:pt>
                <c:pt idx="2130">
                  <c:v>-4.3999999999999991E-2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-4.2333333333333341E-2</c:v>
                </c:pt>
                <c:pt idx="2141">
                  <c:v>-4.5000000000000033E-2</c:v>
                </c:pt>
                <c:pt idx="2142">
                  <c:v>-5.2000000000000011E-2</c:v>
                </c:pt>
                <c:pt idx="2143">
                  <c:v>-4.8666666666666698E-2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-5.5E-2</c:v>
                </c:pt>
                <c:pt idx="2207">
                  <c:v>-7.5999999999999984E-2</c:v>
                </c:pt>
                <c:pt idx="2208">
                  <c:v>-9.6333333333333326E-2</c:v>
                </c:pt>
                <c:pt idx="2209">
                  <c:v>-0.11099999999999999</c:v>
                </c:pt>
                <c:pt idx="2210">
                  <c:v>-0.126</c:v>
                </c:pt>
                <c:pt idx="2211">
                  <c:v>-0.13899999999999998</c:v>
                </c:pt>
                <c:pt idx="2212">
                  <c:v>-0.14833333333333332</c:v>
                </c:pt>
                <c:pt idx="2213">
                  <c:v>-0.15833333333333335</c:v>
                </c:pt>
                <c:pt idx="2214">
                  <c:v>-0.16566666666666668</c:v>
                </c:pt>
                <c:pt idx="2215">
                  <c:v>-0.17999999999999997</c:v>
                </c:pt>
                <c:pt idx="2216">
                  <c:v>-0.19133333333333333</c:v>
                </c:pt>
                <c:pt idx="2217">
                  <c:v>-0.20499999999999999</c:v>
                </c:pt>
                <c:pt idx="2218">
                  <c:v>-0.23133333333333336</c:v>
                </c:pt>
                <c:pt idx="2219">
                  <c:v>-0.25333333333333335</c:v>
                </c:pt>
                <c:pt idx="2220">
                  <c:v>-0.27800000000000002</c:v>
                </c:pt>
                <c:pt idx="2221">
                  <c:v>-0.30366666666666664</c:v>
                </c:pt>
                <c:pt idx="2222">
                  <c:v>-0.32966666666666666</c:v>
                </c:pt>
                <c:pt idx="2223">
                  <c:v>-0.35899999999999999</c:v>
                </c:pt>
                <c:pt idx="2224">
                  <c:v>-0.38533333333333331</c:v>
                </c:pt>
                <c:pt idx="2225">
                  <c:v>-0.41899999999999998</c:v>
                </c:pt>
                <c:pt idx="2226">
                  <c:v>-0.44933333333333325</c:v>
                </c:pt>
                <c:pt idx="2227">
                  <c:v>-0.47933333333333328</c:v>
                </c:pt>
                <c:pt idx="2228">
                  <c:v>-0.5043333333333333</c:v>
                </c:pt>
                <c:pt idx="2229">
                  <c:v>-0.52933333333333321</c:v>
                </c:pt>
                <c:pt idx="2230">
                  <c:v>-0.55433333333333323</c:v>
                </c:pt>
                <c:pt idx="2231">
                  <c:v>-0.57866666666666644</c:v>
                </c:pt>
                <c:pt idx="2232">
                  <c:v>-0.60866666666666658</c:v>
                </c:pt>
                <c:pt idx="2233">
                  <c:v>-0.62233333333333318</c:v>
                </c:pt>
                <c:pt idx="2234">
                  <c:v>-0.6413333333333332</c:v>
                </c:pt>
                <c:pt idx="2235">
                  <c:v>-0.64833333333333332</c:v>
                </c:pt>
                <c:pt idx="2236">
                  <c:v>-0.65166666666666662</c:v>
                </c:pt>
                <c:pt idx="2237">
                  <c:v>-0.65366666666666662</c:v>
                </c:pt>
                <c:pt idx="2238">
                  <c:v>-0.65233333333333332</c:v>
                </c:pt>
                <c:pt idx="2239">
                  <c:v>-0.66033333333333333</c:v>
                </c:pt>
                <c:pt idx="2240">
                  <c:v>-0.66333333333333333</c:v>
                </c:pt>
                <c:pt idx="2241">
                  <c:v>-0.67233333333333334</c:v>
                </c:pt>
                <c:pt idx="2242">
                  <c:v>-0.69266666666666665</c:v>
                </c:pt>
                <c:pt idx="2243">
                  <c:v>-0.71066666666666667</c:v>
                </c:pt>
                <c:pt idx="2244">
                  <c:v>-0.73666666666666669</c:v>
                </c:pt>
                <c:pt idx="2245">
                  <c:v>-0.7513333333333333</c:v>
                </c:pt>
                <c:pt idx="2246">
                  <c:v>-0.76733333333333331</c:v>
                </c:pt>
                <c:pt idx="2247">
                  <c:v>-0.77233333333333332</c:v>
                </c:pt>
                <c:pt idx="2248">
                  <c:v>-0.77200000000000013</c:v>
                </c:pt>
                <c:pt idx="2249">
                  <c:v>-0.76533333333333342</c:v>
                </c:pt>
                <c:pt idx="2250">
                  <c:v>-0.7593333333333333</c:v>
                </c:pt>
                <c:pt idx="2251">
                  <c:v>-0.7573333333333333</c:v>
                </c:pt>
                <c:pt idx="2252">
                  <c:v>-0.75099999999999989</c:v>
                </c:pt>
                <c:pt idx="2253">
                  <c:v>-0.74533333333333329</c:v>
                </c:pt>
                <c:pt idx="2254">
                  <c:v>-0.7453333333333334</c:v>
                </c:pt>
                <c:pt idx="2255">
                  <c:v>-0.74066666666666681</c:v>
                </c:pt>
                <c:pt idx="2256">
                  <c:v>-0.73433333333333328</c:v>
                </c:pt>
                <c:pt idx="2257">
                  <c:v>-0.73466666666666658</c:v>
                </c:pt>
                <c:pt idx="2258">
                  <c:v>-0.74166666666666659</c:v>
                </c:pt>
                <c:pt idx="2259">
                  <c:v>-0.73799999999999999</c:v>
                </c:pt>
                <c:pt idx="2260">
                  <c:v>-0.74099999999999999</c:v>
                </c:pt>
                <c:pt idx="2261">
                  <c:v>-0.73566666666666647</c:v>
                </c:pt>
                <c:pt idx="2262">
                  <c:v>-0.72966666666666669</c:v>
                </c:pt>
                <c:pt idx="2263">
                  <c:v>-0.72833333333333339</c:v>
                </c:pt>
                <c:pt idx="2264">
                  <c:v>-0.72399999999999975</c:v>
                </c:pt>
                <c:pt idx="2265">
                  <c:v>-0.73366666666666658</c:v>
                </c:pt>
                <c:pt idx="2266">
                  <c:v>-0.73533333333333328</c:v>
                </c:pt>
                <c:pt idx="2267">
                  <c:v>-0.74099999999999999</c:v>
                </c:pt>
                <c:pt idx="2268">
                  <c:v>-0.74766666666666659</c:v>
                </c:pt>
                <c:pt idx="2269">
                  <c:v>-0.7496666666666667</c:v>
                </c:pt>
                <c:pt idx="2270">
                  <c:v>-0.75433333333333341</c:v>
                </c:pt>
                <c:pt idx="2271">
                  <c:v>-0.75733333333333341</c:v>
                </c:pt>
                <c:pt idx="2272">
                  <c:v>-0.752</c:v>
                </c:pt>
                <c:pt idx="2273">
                  <c:v>-0.74466666666666659</c:v>
                </c:pt>
                <c:pt idx="2274">
                  <c:v>-0.73599999999999999</c:v>
                </c:pt>
                <c:pt idx="2275">
                  <c:v>-0.72899999999999998</c:v>
                </c:pt>
                <c:pt idx="2276">
                  <c:v>-0.72533333333333339</c:v>
                </c:pt>
                <c:pt idx="2277">
                  <c:v>-0.72966666666666669</c:v>
                </c:pt>
                <c:pt idx="2278">
                  <c:v>-0.73166666666666669</c:v>
                </c:pt>
                <c:pt idx="2279">
                  <c:v>-0.73566666666666647</c:v>
                </c:pt>
                <c:pt idx="2280">
                  <c:v>-0.73833333333333329</c:v>
                </c:pt>
                <c:pt idx="2281">
                  <c:v>-0.73366666666666658</c:v>
                </c:pt>
                <c:pt idx="2282">
                  <c:v>-0.72966666666666669</c:v>
                </c:pt>
                <c:pt idx="2283">
                  <c:v>-0.72233333333333327</c:v>
                </c:pt>
                <c:pt idx="2284">
                  <c:v>-0.71366666666666667</c:v>
                </c:pt>
                <c:pt idx="2285">
                  <c:v>-0.69899999999999995</c:v>
                </c:pt>
                <c:pt idx="2286">
                  <c:v>-0.68933333333333313</c:v>
                </c:pt>
                <c:pt idx="2287">
                  <c:v>-0.67866666666666664</c:v>
                </c:pt>
                <c:pt idx="2288">
                  <c:v>-0.65899999999999992</c:v>
                </c:pt>
                <c:pt idx="2289">
                  <c:v>-0.65166666666666662</c:v>
                </c:pt>
                <c:pt idx="2290">
                  <c:v>-0.6429999999999999</c:v>
                </c:pt>
                <c:pt idx="2291">
                  <c:v>-0.64033333333333331</c:v>
                </c:pt>
                <c:pt idx="2292">
                  <c:v>-0.6303333333333333</c:v>
                </c:pt>
                <c:pt idx="2293">
                  <c:v>-0.621</c:v>
                </c:pt>
                <c:pt idx="2294">
                  <c:v>-0.61033333333333339</c:v>
                </c:pt>
                <c:pt idx="2295">
                  <c:v>-0.59266666666666679</c:v>
                </c:pt>
                <c:pt idx="2296">
                  <c:v>-0.57700000000000018</c:v>
                </c:pt>
                <c:pt idx="2297">
                  <c:v>-0.55599999999999994</c:v>
                </c:pt>
                <c:pt idx="2298">
                  <c:v>-0.54099999999999993</c:v>
                </c:pt>
                <c:pt idx="2299">
                  <c:v>-0.52266666666666672</c:v>
                </c:pt>
                <c:pt idx="2300">
                  <c:v>-0.50433333333333341</c:v>
                </c:pt>
                <c:pt idx="2301">
                  <c:v>-0.48599999999999999</c:v>
                </c:pt>
                <c:pt idx="2302">
                  <c:v>-0.47433333333333338</c:v>
                </c:pt>
                <c:pt idx="2303">
                  <c:v>-0.45866666666666667</c:v>
                </c:pt>
                <c:pt idx="2304">
                  <c:v>-0.43833333333333335</c:v>
                </c:pt>
                <c:pt idx="2305">
                  <c:v>-0.42466666666666669</c:v>
                </c:pt>
                <c:pt idx="2306">
                  <c:v>-0.40133333333333332</c:v>
                </c:pt>
                <c:pt idx="2307">
                  <c:v>-0.37533333333333335</c:v>
                </c:pt>
                <c:pt idx="2308">
                  <c:v>-0.35166666666666657</c:v>
                </c:pt>
                <c:pt idx="2309">
                  <c:v>-0.32733333333333331</c:v>
                </c:pt>
                <c:pt idx="2310">
                  <c:v>-0.307</c:v>
                </c:pt>
                <c:pt idx="2311">
                  <c:v>-0.28766666666666668</c:v>
                </c:pt>
                <c:pt idx="2312">
                  <c:v>-0.27066666666666667</c:v>
                </c:pt>
                <c:pt idx="2313">
                  <c:v>-0.25533333333333341</c:v>
                </c:pt>
                <c:pt idx="2314">
                  <c:v>-0.23899999999999996</c:v>
                </c:pt>
                <c:pt idx="2315">
                  <c:v>-0.22933333333333331</c:v>
                </c:pt>
                <c:pt idx="2316">
                  <c:v>-0.21433333333333329</c:v>
                </c:pt>
                <c:pt idx="2317">
                  <c:v>-0.20200000000000004</c:v>
                </c:pt>
                <c:pt idx="2318">
                  <c:v>-0.18733333333333341</c:v>
                </c:pt>
                <c:pt idx="2319">
                  <c:v>-0.17266666666666666</c:v>
                </c:pt>
                <c:pt idx="2320">
                  <c:v>-0.15333333333333338</c:v>
                </c:pt>
                <c:pt idx="2321">
                  <c:v>-0.13466666666666671</c:v>
                </c:pt>
                <c:pt idx="2322">
                  <c:v>-0.11866666666666673</c:v>
                </c:pt>
                <c:pt idx="2323">
                  <c:v>-0.10433333333333342</c:v>
                </c:pt>
                <c:pt idx="2324">
                  <c:v>-9.3333333333333379E-2</c:v>
                </c:pt>
                <c:pt idx="2325">
                  <c:v>-7.9000000000000015E-2</c:v>
                </c:pt>
                <c:pt idx="2326">
                  <c:v>-7.2333333333333305E-2</c:v>
                </c:pt>
                <c:pt idx="2327">
                  <c:v>-5.9999999999999977E-2</c:v>
                </c:pt>
                <c:pt idx="2328">
                  <c:v>-5.1333333333333307E-2</c:v>
                </c:pt>
                <c:pt idx="2329">
                  <c:v>-4.7333333333333345E-2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0.16366666666666665</c:v>
                </c:pt>
                <c:pt idx="2622">
                  <c:v>0.17066666666666666</c:v>
                </c:pt>
                <c:pt idx="2623">
                  <c:v>0.17899999999999999</c:v>
                </c:pt>
                <c:pt idx="2624">
                  <c:v>0.18833333333333332</c:v>
                </c:pt>
                <c:pt idx="2625">
                  <c:v>0.20433333333333334</c:v>
                </c:pt>
                <c:pt idx="2626">
                  <c:v>0.22266666666666668</c:v>
                </c:pt>
                <c:pt idx="2627">
                  <c:v>0.24566666666666667</c:v>
                </c:pt>
                <c:pt idx="2628">
                  <c:v>0.26999999999999996</c:v>
                </c:pt>
                <c:pt idx="2629">
                  <c:v>0.29033333333333328</c:v>
                </c:pt>
                <c:pt idx="2630">
                  <c:v>0.31199999999999994</c:v>
                </c:pt>
                <c:pt idx="2631">
                  <c:v>0.32933333333333331</c:v>
                </c:pt>
                <c:pt idx="2632">
                  <c:v>0.34966666666666668</c:v>
                </c:pt>
                <c:pt idx="2633">
                  <c:v>0.37133333333333329</c:v>
                </c:pt>
                <c:pt idx="2634">
                  <c:v>0.3886666666666666</c:v>
                </c:pt>
                <c:pt idx="2635">
                  <c:v>0.41433333333333333</c:v>
                </c:pt>
                <c:pt idx="2636">
                  <c:v>0.4373333333333333</c:v>
                </c:pt>
                <c:pt idx="2637">
                  <c:v>0.45833333333333331</c:v>
                </c:pt>
                <c:pt idx="2638">
                  <c:v>0.47999999999999993</c:v>
                </c:pt>
                <c:pt idx="2639">
                  <c:v>0.505</c:v>
                </c:pt>
                <c:pt idx="2640">
                  <c:v>0.5169999999999999</c:v>
                </c:pt>
                <c:pt idx="2641">
                  <c:v>0.52466666666666661</c:v>
                </c:pt>
                <c:pt idx="2642">
                  <c:v>0.53066666666666673</c:v>
                </c:pt>
                <c:pt idx="2643">
                  <c:v>0.54033333333333333</c:v>
                </c:pt>
                <c:pt idx="2644">
                  <c:v>0.54533333333333334</c:v>
                </c:pt>
                <c:pt idx="2645">
                  <c:v>0.55799999999999994</c:v>
                </c:pt>
                <c:pt idx="2646">
                  <c:v>0.56533333333333324</c:v>
                </c:pt>
                <c:pt idx="2647">
                  <c:v>0.57933333333333326</c:v>
                </c:pt>
                <c:pt idx="2648">
                  <c:v>0.57733333333333325</c:v>
                </c:pt>
                <c:pt idx="2649">
                  <c:v>0.58633333333333326</c:v>
                </c:pt>
                <c:pt idx="2650">
                  <c:v>0.59433333333333316</c:v>
                </c:pt>
                <c:pt idx="2651">
                  <c:v>0.60566666666666658</c:v>
                </c:pt>
                <c:pt idx="2652">
                  <c:v>0.61666666666666659</c:v>
                </c:pt>
                <c:pt idx="2653">
                  <c:v>0.62799999999999989</c:v>
                </c:pt>
                <c:pt idx="2654">
                  <c:v>0.6376666666666666</c:v>
                </c:pt>
                <c:pt idx="2655">
                  <c:v>0.6386666666666666</c:v>
                </c:pt>
                <c:pt idx="2656">
                  <c:v>0.63833333333333331</c:v>
                </c:pt>
                <c:pt idx="2657">
                  <c:v>0.64100000000000001</c:v>
                </c:pt>
                <c:pt idx="2658">
                  <c:v>0.64166666666666672</c:v>
                </c:pt>
                <c:pt idx="2659">
                  <c:v>0.64633333333333343</c:v>
                </c:pt>
                <c:pt idx="2660">
                  <c:v>0.65166666666666662</c:v>
                </c:pt>
                <c:pt idx="2661">
                  <c:v>0.64966666666666673</c:v>
                </c:pt>
                <c:pt idx="2662">
                  <c:v>0.64666666666666661</c:v>
                </c:pt>
                <c:pt idx="2663">
                  <c:v>0.64500000000000013</c:v>
                </c:pt>
                <c:pt idx="2664">
                  <c:v>0.64066666666666683</c:v>
                </c:pt>
                <c:pt idx="2665">
                  <c:v>0.63400000000000012</c:v>
                </c:pt>
                <c:pt idx="2666">
                  <c:v>0.63100000000000001</c:v>
                </c:pt>
                <c:pt idx="2667">
                  <c:v>0.63400000000000012</c:v>
                </c:pt>
                <c:pt idx="2668">
                  <c:v>0.63400000000000012</c:v>
                </c:pt>
                <c:pt idx="2669">
                  <c:v>0.63300000000000012</c:v>
                </c:pt>
                <c:pt idx="2670">
                  <c:v>0.63600000000000023</c:v>
                </c:pt>
                <c:pt idx="2671">
                  <c:v>0.64066666666666683</c:v>
                </c:pt>
                <c:pt idx="2672">
                  <c:v>0.64166666666666672</c:v>
                </c:pt>
                <c:pt idx="2673">
                  <c:v>0.63533333333333331</c:v>
                </c:pt>
                <c:pt idx="2674">
                  <c:v>0.63666666666666671</c:v>
                </c:pt>
                <c:pt idx="2675">
                  <c:v>0.62833333333333341</c:v>
                </c:pt>
                <c:pt idx="2676">
                  <c:v>0.63100000000000012</c:v>
                </c:pt>
                <c:pt idx="2677">
                  <c:v>0.62466666666666681</c:v>
                </c:pt>
                <c:pt idx="2678">
                  <c:v>0.63666666666666671</c:v>
                </c:pt>
                <c:pt idx="2679">
                  <c:v>0.64533333333333331</c:v>
                </c:pt>
                <c:pt idx="2680">
                  <c:v>0.65033333333333332</c:v>
                </c:pt>
                <c:pt idx="2681">
                  <c:v>0.64433333333333331</c:v>
                </c:pt>
                <c:pt idx="2682">
                  <c:v>0.6399999999999999</c:v>
                </c:pt>
                <c:pt idx="2683">
                  <c:v>0.6366666666666666</c:v>
                </c:pt>
                <c:pt idx="2684">
                  <c:v>0.63666666666666671</c:v>
                </c:pt>
                <c:pt idx="2685">
                  <c:v>0.64733333333333343</c:v>
                </c:pt>
                <c:pt idx="2686">
                  <c:v>0.65666666666666684</c:v>
                </c:pt>
                <c:pt idx="2687">
                  <c:v>0.65600000000000025</c:v>
                </c:pt>
                <c:pt idx="2688">
                  <c:v>0.65766666666666695</c:v>
                </c:pt>
                <c:pt idx="2689">
                  <c:v>0.65400000000000025</c:v>
                </c:pt>
                <c:pt idx="2690">
                  <c:v>0.64300000000000002</c:v>
                </c:pt>
                <c:pt idx="2691">
                  <c:v>0.63633333333333342</c:v>
                </c:pt>
                <c:pt idx="2692">
                  <c:v>0.64333333333333342</c:v>
                </c:pt>
                <c:pt idx="2693">
                  <c:v>0.63766666666666671</c:v>
                </c:pt>
                <c:pt idx="2694">
                  <c:v>0.63833333333333331</c:v>
                </c:pt>
                <c:pt idx="2695">
                  <c:v>0.6429999999999999</c:v>
                </c:pt>
                <c:pt idx="2696">
                  <c:v>0.64733333333333332</c:v>
                </c:pt>
                <c:pt idx="2697">
                  <c:v>0.65066666666666673</c:v>
                </c:pt>
                <c:pt idx="2698">
                  <c:v>0.65233333333333332</c:v>
                </c:pt>
                <c:pt idx="2699">
                  <c:v>0.65966666666666651</c:v>
                </c:pt>
                <c:pt idx="2700">
                  <c:v>0.65599999999999992</c:v>
                </c:pt>
                <c:pt idx="2701">
                  <c:v>0.65</c:v>
                </c:pt>
                <c:pt idx="2702">
                  <c:v>0.64166666666666661</c:v>
                </c:pt>
                <c:pt idx="2703">
                  <c:v>0.63600000000000001</c:v>
                </c:pt>
                <c:pt idx="2704">
                  <c:v>0.62866666666666671</c:v>
                </c:pt>
                <c:pt idx="2705">
                  <c:v>0.6196666666666667</c:v>
                </c:pt>
                <c:pt idx="2706">
                  <c:v>0.61399999999999999</c:v>
                </c:pt>
                <c:pt idx="2707">
                  <c:v>0.60899999999999999</c:v>
                </c:pt>
                <c:pt idx="2708">
                  <c:v>0.60233333333333339</c:v>
                </c:pt>
                <c:pt idx="2709">
                  <c:v>0.58599999999999997</c:v>
                </c:pt>
                <c:pt idx="2710">
                  <c:v>0.57766666666666666</c:v>
                </c:pt>
                <c:pt idx="2711">
                  <c:v>0.57533333333333336</c:v>
                </c:pt>
                <c:pt idx="2712">
                  <c:v>0.55933333333333346</c:v>
                </c:pt>
                <c:pt idx="2713">
                  <c:v>0.54766666666666675</c:v>
                </c:pt>
                <c:pt idx="2714">
                  <c:v>0.53400000000000003</c:v>
                </c:pt>
                <c:pt idx="2715">
                  <c:v>0.5126666666666666</c:v>
                </c:pt>
                <c:pt idx="2716">
                  <c:v>0.48433333333333328</c:v>
                </c:pt>
                <c:pt idx="2717">
                  <c:v>0.46933333333333332</c:v>
                </c:pt>
                <c:pt idx="2718">
                  <c:v>0.44999999999999984</c:v>
                </c:pt>
                <c:pt idx="2719">
                  <c:v>0.42866666666666658</c:v>
                </c:pt>
                <c:pt idx="2720">
                  <c:v>0.42466666666666658</c:v>
                </c:pt>
                <c:pt idx="2721">
                  <c:v>0.42633333333333329</c:v>
                </c:pt>
                <c:pt idx="2722">
                  <c:v>0.41366666666666674</c:v>
                </c:pt>
                <c:pt idx="2723">
                  <c:v>0.39866666666666661</c:v>
                </c:pt>
                <c:pt idx="2724">
                  <c:v>0.39133333333333326</c:v>
                </c:pt>
                <c:pt idx="2725">
                  <c:v>0.372</c:v>
                </c:pt>
                <c:pt idx="2726">
                  <c:v>0.34833333333333333</c:v>
                </c:pt>
                <c:pt idx="2727">
                  <c:v>0.32133333333333336</c:v>
                </c:pt>
                <c:pt idx="2728">
                  <c:v>0.30066666666666669</c:v>
                </c:pt>
                <c:pt idx="2729">
                  <c:v>0.27633333333333338</c:v>
                </c:pt>
                <c:pt idx="2730">
                  <c:v>0.25166666666666671</c:v>
                </c:pt>
                <c:pt idx="2731">
                  <c:v>0.22800000000000004</c:v>
                </c:pt>
                <c:pt idx="2732">
                  <c:v>0.20366666666666672</c:v>
                </c:pt>
                <c:pt idx="2733">
                  <c:v>0.18566666666666673</c:v>
                </c:pt>
                <c:pt idx="2734">
                  <c:v>0.16133333333333336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-4.4666666666666681E-2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-4.6666666666666669E-2</c:v>
                </c:pt>
                <c:pt idx="2846">
                  <c:v>-5.4666666666666648E-2</c:v>
                </c:pt>
                <c:pt idx="2847">
                  <c:v>-4.7999999999999994E-2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-4.2666666666666651E-2</c:v>
                </c:pt>
                <c:pt idx="2868">
                  <c:v>-5.8000000000000003E-2</c:v>
                </c:pt>
                <c:pt idx="2869">
                  <c:v>-6.2333333333333317E-2</c:v>
                </c:pt>
                <c:pt idx="2870">
                  <c:v>-6.4333333333333326E-2</c:v>
                </c:pt>
                <c:pt idx="2871">
                  <c:v>-5.733333333333334E-2</c:v>
                </c:pt>
                <c:pt idx="2872">
                  <c:v>-4.1666666666666692E-2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-4.2333333333333327E-2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-4.4666666666666639E-2</c:v>
                </c:pt>
                <c:pt idx="2930">
                  <c:v>-5.8666666666666638E-2</c:v>
                </c:pt>
                <c:pt idx="2931">
                  <c:v>-7.9666666666666636E-2</c:v>
                </c:pt>
                <c:pt idx="2932">
                  <c:v>-7.4999999999999983E-2</c:v>
                </c:pt>
                <c:pt idx="2933">
                  <c:v>-7.6999999999999985E-2</c:v>
                </c:pt>
                <c:pt idx="2934">
                  <c:v>-7.4666666666666603E-2</c:v>
                </c:pt>
                <c:pt idx="2935">
                  <c:v>-7.0333333333333303E-2</c:v>
                </c:pt>
                <c:pt idx="2936">
                  <c:v>-5.6666666666666636E-2</c:v>
                </c:pt>
                <c:pt idx="2937">
                  <c:v>-4.2999999999999962E-2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-4.2000000000000003E-2</c:v>
                </c:pt>
                <c:pt idx="2970">
                  <c:v>-6.4000000000000001E-2</c:v>
                </c:pt>
                <c:pt idx="2971">
                  <c:v>-7.9666666666666636E-2</c:v>
                </c:pt>
                <c:pt idx="2972">
                  <c:v>-7.6666666666666605E-2</c:v>
                </c:pt>
                <c:pt idx="2973">
                  <c:v>-8.0333333333333284E-2</c:v>
                </c:pt>
                <c:pt idx="2974">
                  <c:v>-7.4333333333333307E-2</c:v>
                </c:pt>
                <c:pt idx="2975">
                  <c:v>-6.9999999999999979E-2</c:v>
                </c:pt>
                <c:pt idx="2976">
                  <c:v>-6.0666666666666667E-2</c:v>
                </c:pt>
                <c:pt idx="2977">
                  <c:v>-4.9333333333333347E-2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-5.533333333333338E-2</c:v>
                </c:pt>
                <c:pt idx="3025">
                  <c:v>-7.1000000000000035E-2</c:v>
                </c:pt>
                <c:pt idx="3026">
                  <c:v>-6.2333333333333359E-2</c:v>
                </c:pt>
                <c:pt idx="3027">
                  <c:v>-6.6333333333333383E-2</c:v>
                </c:pt>
                <c:pt idx="3028">
                  <c:v>-5.5000000000000014E-2</c:v>
                </c:pt>
                <c:pt idx="3029">
                  <c:v>-4.333333333333337E-2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0.16666666666666666</c:v>
                </c:pt>
                <c:pt idx="3172">
                  <c:v>0.18966666666666665</c:v>
                </c:pt>
                <c:pt idx="3173">
                  <c:v>0.20833333333333334</c:v>
                </c:pt>
                <c:pt idx="3174">
                  <c:v>0.23433333333333334</c:v>
                </c:pt>
                <c:pt idx="3175">
                  <c:v>0.248</c:v>
                </c:pt>
                <c:pt idx="3176">
                  <c:v>0.26433333333333331</c:v>
                </c:pt>
                <c:pt idx="3177">
                  <c:v>0.27799999999999997</c:v>
                </c:pt>
                <c:pt idx="3178">
                  <c:v>0.29433333333333328</c:v>
                </c:pt>
                <c:pt idx="3179">
                  <c:v>0.31866666666666665</c:v>
                </c:pt>
                <c:pt idx="3180">
                  <c:v>0.34566666666666662</c:v>
                </c:pt>
                <c:pt idx="3181">
                  <c:v>0.37899999999999989</c:v>
                </c:pt>
                <c:pt idx="3182">
                  <c:v>0.41133333333333327</c:v>
                </c:pt>
                <c:pt idx="3183">
                  <c:v>0.44599999999999995</c:v>
                </c:pt>
                <c:pt idx="3184">
                  <c:v>0.47666666666666663</c:v>
                </c:pt>
                <c:pt idx="3185">
                  <c:v>0.49800000000000005</c:v>
                </c:pt>
                <c:pt idx="3186">
                  <c:v>0.52333333333333343</c:v>
                </c:pt>
                <c:pt idx="3187">
                  <c:v>0.54133333333333344</c:v>
                </c:pt>
                <c:pt idx="3188">
                  <c:v>0.55800000000000005</c:v>
                </c:pt>
                <c:pt idx="3189">
                  <c:v>0.56466666666666665</c:v>
                </c:pt>
                <c:pt idx="3190">
                  <c:v>0.57233333333333336</c:v>
                </c:pt>
                <c:pt idx="3191">
                  <c:v>0.58333333333333337</c:v>
                </c:pt>
                <c:pt idx="3192">
                  <c:v>0.59966666666666668</c:v>
                </c:pt>
                <c:pt idx="3193">
                  <c:v>0.6140000000000001</c:v>
                </c:pt>
                <c:pt idx="3194">
                  <c:v>0.63500000000000012</c:v>
                </c:pt>
                <c:pt idx="3195">
                  <c:v>0.64733333333333343</c:v>
                </c:pt>
                <c:pt idx="3196">
                  <c:v>0.65633333333333344</c:v>
                </c:pt>
                <c:pt idx="3197">
                  <c:v>0.66533333333333344</c:v>
                </c:pt>
                <c:pt idx="3198">
                  <c:v>0.67800000000000005</c:v>
                </c:pt>
                <c:pt idx="3199">
                  <c:v>0.69300000000000006</c:v>
                </c:pt>
                <c:pt idx="3200">
                  <c:v>0.70133333333333325</c:v>
                </c:pt>
                <c:pt idx="3201">
                  <c:v>0.70400000000000007</c:v>
                </c:pt>
                <c:pt idx="3202">
                  <c:v>0.70099999999999996</c:v>
                </c:pt>
                <c:pt idx="3203">
                  <c:v>0.69700000000000006</c:v>
                </c:pt>
                <c:pt idx="3204">
                  <c:v>0.69866666666666677</c:v>
                </c:pt>
                <c:pt idx="3205">
                  <c:v>0.69666666666666677</c:v>
                </c:pt>
                <c:pt idx="3206">
                  <c:v>0.70566666666666678</c:v>
                </c:pt>
                <c:pt idx="3207">
                  <c:v>0.72100000000000009</c:v>
                </c:pt>
                <c:pt idx="3208">
                  <c:v>0.7356666666666668</c:v>
                </c:pt>
                <c:pt idx="3209">
                  <c:v>0.74166666666666659</c:v>
                </c:pt>
                <c:pt idx="3210">
                  <c:v>0.73633333333333328</c:v>
                </c:pt>
                <c:pt idx="3211">
                  <c:v>0.73699999999999988</c:v>
                </c:pt>
                <c:pt idx="3212">
                  <c:v>0.72766666666666668</c:v>
                </c:pt>
                <c:pt idx="3213">
                  <c:v>0.71966666666666657</c:v>
                </c:pt>
                <c:pt idx="3214">
                  <c:v>0.70766666666666656</c:v>
                </c:pt>
                <c:pt idx="3215">
                  <c:v>0.70866666666666667</c:v>
                </c:pt>
                <c:pt idx="3216">
                  <c:v>0.70266666666666655</c:v>
                </c:pt>
                <c:pt idx="3217">
                  <c:v>0.70366666666666655</c:v>
                </c:pt>
                <c:pt idx="3218">
                  <c:v>0.70966666666666656</c:v>
                </c:pt>
                <c:pt idx="3219">
                  <c:v>0.71833333333333316</c:v>
                </c:pt>
                <c:pt idx="3220">
                  <c:v>0.73333333333333317</c:v>
                </c:pt>
                <c:pt idx="3221">
                  <c:v>0.74233333333333329</c:v>
                </c:pt>
                <c:pt idx="3222">
                  <c:v>0.74533333333333329</c:v>
                </c:pt>
                <c:pt idx="3223">
                  <c:v>0.74466666666666659</c:v>
                </c:pt>
                <c:pt idx="3224">
                  <c:v>0.73766666666666669</c:v>
                </c:pt>
                <c:pt idx="3225">
                  <c:v>0.72766666666666679</c:v>
                </c:pt>
                <c:pt idx="3226">
                  <c:v>0.72166666666666679</c:v>
                </c:pt>
                <c:pt idx="3227">
                  <c:v>0.71933333333333327</c:v>
                </c:pt>
                <c:pt idx="3228">
                  <c:v>0.70866666666666667</c:v>
                </c:pt>
                <c:pt idx="3229">
                  <c:v>0.70766666666666656</c:v>
                </c:pt>
                <c:pt idx="3230">
                  <c:v>0.70699999999999996</c:v>
                </c:pt>
                <c:pt idx="3231">
                  <c:v>0.71433333333333338</c:v>
                </c:pt>
                <c:pt idx="3232">
                  <c:v>0.71699999999999997</c:v>
                </c:pt>
                <c:pt idx="3233">
                  <c:v>0.72200000000000009</c:v>
                </c:pt>
                <c:pt idx="3234">
                  <c:v>0.72333333333333338</c:v>
                </c:pt>
                <c:pt idx="3235">
                  <c:v>0.73266666666666669</c:v>
                </c:pt>
                <c:pt idx="3236">
                  <c:v>0.73833333333333329</c:v>
                </c:pt>
                <c:pt idx="3237">
                  <c:v>0.73766666666666669</c:v>
                </c:pt>
                <c:pt idx="3238">
                  <c:v>0.73866666666666669</c:v>
                </c:pt>
                <c:pt idx="3239">
                  <c:v>0.73333333333333328</c:v>
                </c:pt>
                <c:pt idx="3240">
                  <c:v>0.73199999999999998</c:v>
                </c:pt>
                <c:pt idx="3241">
                  <c:v>0.71966666666666657</c:v>
                </c:pt>
                <c:pt idx="3242">
                  <c:v>0.70600000000000007</c:v>
                </c:pt>
                <c:pt idx="3243">
                  <c:v>0.68899999999999983</c:v>
                </c:pt>
                <c:pt idx="3244">
                  <c:v>0.67766666666666653</c:v>
                </c:pt>
                <c:pt idx="3245">
                  <c:v>0.66466666666666674</c:v>
                </c:pt>
                <c:pt idx="3246">
                  <c:v>0.65433333333333343</c:v>
                </c:pt>
                <c:pt idx="3247">
                  <c:v>0.64733333333333332</c:v>
                </c:pt>
                <c:pt idx="3248">
                  <c:v>0.63266666666666671</c:v>
                </c:pt>
                <c:pt idx="3249">
                  <c:v>0.6226666666666667</c:v>
                </c:pt>
                <c:pt idx="3250">
                  <c:v>0.60833333333333328</c:v>
                </c:pt>
                <c:pt idx="3251">
                  <c:v>0.59266666666666656</c:v>
                </c:pt>
                <c:pt idx="3252">
                  <c:v>0.58066666666666655</c:v>
                </c:pt>
                <c:pt idx="3253">
                  <c:v>0.56699999999999995</c:v>
                </c:pt>
                <c:pt idx="3254">
                  <c:v>0.55633333333333324</c:v>
                </c:pt>
                <c:pt idx="3255">
                  <c:v>0.54966666666666653</c:v>
                </c:pt>
                <c:pt idx="3256">
                  <c:v>0.54366666666666663</c:v>
                </c:pt>
                <c:pt idx="3257">
                  <c:v>0.53399999999999992</c:v>
                </c:pt>
                <c:pt idx="3258">
                  <c:v>0.52599999999999991</c:v>
                </c:pt>
                <c:pt idx="3259">
                  <c:v>0.50833333333333319</c:v>
                </c:pt>
                <c:pt idx="3260">
                  <c:v>0.48466666666666658</c:v>
                </c:pt>
                <c:pt idx="3261">
                  <c:v>0.4549999999999999</c:v>
                </c:pt>
                <c:pt idx="3262">
                  <c:v>0.42766666666666664</c:v>
                </c:pt>
                <c:pt idx="3263">
                  <c:v>0.41233333333333327</c:v>
                </c:pt>
                <c:pt idx="3264">
                  <c:v>0.3929999999999999</c:v>
                </c:pt>
                <c:pt idx="3265">
                  <c:v>0.37766666666666665</c:v>
                </c:pt>
                <c:pt idx="3266">
                  <c:v>0.36133333333333334</c:v>
                </c:pt>
                <c:pt idx="3267">
                  <c:v>0.34466666666666673</c:v>
                </c:pt>
                <c:pt idx="3268">
                  <c:v>0.32499999999999996</c:v>
                </c:pt>
                <c:pt idx="3269">
                  <c:v>0.31366666666666659</c:v>
                </c:pt>
                <c:pt idx="3270">
                  <c:v>0.29766666666666658</c:v>
                </c:pt>
                <c:pt idx="3271">
                  <c:v>0.28466666666666662</c:v>
                </c:pt>
                <c:pt idx="3272">
                  <c:v>0.27333333333333326</c:v>
                </c:pt>
                <c:pt idx="3273">
                  <c:v>0.25599999999999995</c:v>
                </c:pt>
                <c:pt idx="3274">
                  <c:v>0.23833333333333329</c:v>
                </c:pt>
                <c:pt idx="3275">
                  <c:v>0.22466666666666665</c:v>
                </c:pt>
                <c:pt idx="3276">
                  <c:v>0.20466666666666664</c:v>
                </c:pt>
                <c:pt idx="3277">
                  <c:v>0.18833333333333335</c:v>
                </c:pt>
                <c:pt idx="3278">
                  <c:v>0.17166666666666669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-4.366666666666668E-2</c:v>
                </c:pt>
                <c:pt idx="3318">
                  <c:v>-5.6000000000000015E-2</c:v>
                </c:pt>
                <c:pt idx="3319">
                  <c:v>-7.7999999999999986E-2</c:v>
                </c:pt>
                <c:pt idx="3320">
                  <c:v>-9.2999999999999999E-2</c:v>
                </c:pt>
                <c:pt idx="3321">
                  <c:v>-0.11000000000000001</c:v>
                </c:pt>
                <c:pt idx="3322">
                  <c:v>-0.11833333333333335</c:v>
                </c:pt>
                <c:pt idx="3323">
                  <c:v>-0.12333333333333335</c:v>
                </c:pt>
                <c:pt idx="3324">
                  <c:v>-0.13266666666666671</c:v>
                </c:pt>
                <c:pt idx="3325">
                  <c:v>-0.14466666666666667</c:v>
                </c:pt>
                <c:pt idx="3326">
                  <c:v>-0.16133333333333336</c:v>
                </c:pt>
                <c:pt idx="3327">
                  <c:v>-0.17466666666666666</c:v>
                </c:pt>
                <c:pt idx="3328">
                  <c:v>-0.19333333333333333</c:v>
                </c:pt>
                <c:pt idx="3329">
                  <c:v>-0.19966666666666663</c:v>
                </c:pt>
                <c:pt idx="3330">
                  <c:v>-0.21466666666666664</c:v>
                </c:pt>
                <c:pt idx="3331">
                  <c:v>-0.2316666666666666</c:v>
                </c:pt>
                <c:pt idx="3332">
                  <c:v>-0.24866666666666662</c:v>
                </c:pt>
                <c:pt idx="3333">
                  <c:v>-0.27499999999999997</c:v>
                </c:pt>
                <c:pt idx="3334">
                  <c:v>-0.30233333333333334</c:v>
                </c:pt>
                <c:pt idx="3335">
                  <c:v>-0.32933333333333331</c:v>
                </c:pt>
                <c:pt idx="3336">
                  <c:v>-0.34866666666666657</c:v>
                </c:pt>
                <c:pt idx="3337">
                  <c:v>-0.36433333333333329</c:v>
                </c:pt>
                <c:pt idx="3338">
                  <c:v>-0.3836666666666666</c:v>
                </c:pt>
                <c:pt idx="3339">
                  <c:v>-0.40600000000000003</c:v>
                </c:pt>
                <c:pt idx="3340">
                  <c:v>-0.42900000000000005</c:v>
                </c:pt>
                <c:pt idx="3341">
                  <c:v>-0.45199999999999996</c:v>
                </c:pt>
                <c:pt idx="3342">
                  <c:v>-0.47333333333333327</c:v>
                </c:pt>
                <c:pt idx="3343">
                  <c:v>-0.4906666666666667</c:v>
                </c:pt>
                <c:pt idx="3344">
                  <c:v>-0.5033333333333333</c:v>
                </c:pt>
                <c:pt idx="3345">
                  <c:v>-0.51633333333333331</c:v>
                </c:pt>
                <c:pt idx="3346">
                  <c:v>-0.52700000000000002</c:v>
                </c:pt>
                <c:pt idx="3347">
                  <c:v>-0.54433333333333345</c:v>
                </c:pt>
                <c:pt idx="3348">
                  <c:v>-0.55866666666666664</c:v>
                </c:pt>
                <c:pt idx="3349">
                  <c:v>-0.56333333333333335</c:v>
                </c:pt>
                <c:pt idx="3350">
                  <c:v>-0.57066666666666666</c:v>
                </c:pt>
                <c:pt idx="3351">
                  <c:v>-0.56966666666666677</c:v>
                </c:pt>
                <c:pt idx="3352">
                  <c:v>-0.57900000000000007</c:v>
                </c:pt>
                <c:pt idx="3353">
                  <c:v>-0.58400000000000007</c:v>
                </c:pt>
                <c:pt idx="3354">
                  <c:v>-0.59666666666666679</c:v>
                </c:pt>
                <c:pt idx="3355">
                  <c:v>-0.59800000000000009</c:v>
                </c:pt>
                <c:pt idx="3356">
                  <c:v>-0.59933333333333338</c:v>
                </c:pt>
                <c:pt idx="3357">
                  <c:v>-0.6113333333333334</c:v>
                </c:pt>
                <c:pt idx="3358">
                  <c:v>-0.62466666666666681</c:v>
                </c:pt>
                <c:pt idx="3359">
                  <c:v>-0.64100000000000013</c:v>
                </c:pt>
                <c:pt idx="3360">
                  <c:v>-0.65433333333333354</c:v>
                </c:pt>
                <c:pt idx="3361">
                  <c:v>-0.67200000000000015</c:v>
                </c:pt>
                <c:pt idx="3362">
                  <c:v>-0.67400000000000015</c:v>
                </c:pt>
                <c:pt idx="3363">
                  <c:v>-0.67000000000000026</c:v>
                </c:pt>
                <c:pt idx="3364">
                  <c:v>-0.66733333333333356</c:v>
                </c:pt>
                <c:pt idx="3365">
                  <c:v>-0.66000000000000025</c:v>
                </c:pt>
                <c:pt idx="3366">
                  <c:v>-0.66200000000000003</c:v>
                </c:pt>
                <c:pt idx="3367">
                  <c:v>-0.65966666666666673</c:v>
                </c:pt>
                <c:pt idx="3368">
                  <c:v>-0.66199999999999992</c:v>
                </c:pt>
                <c:pt idx="3369">
                  <c:v>-0.65799999999999992</c:v>
                </c:pt>
                <c:pt idx="3370">
                  <c:v>-0.66299999999999992</c:v>
                </c:pt>
                <c:pt idx="3371">
                  <c:v>-0.66933333333333322</c:v>
                </c:pt>
                <c:pt idx="3372">
                  <c:v>-0.66933333333333311</c:v>
                </c:pt>
                <c:pt idx="3373">
                  <c:v>-0.67499999999999982</c:v>
                </c:pt>
                <c:pt idx="3374">
                  <c:v>-0.66866666666666663</c:v>
                </c:pt>
                <c:pt idx="3375">
                  <c:v>-0.66633333333333322</c:v>
                </c:pt>
                <c:pt idx="3376">
                  <c:v>-0.65899999999999992</c:v>
                </c:pt>
                <c:pt idx="3377">
                  <c:v>-0.65100000000000013</c:v>
                </c:pt>
                <c:pt idx="3378">
                  <c:v>-0.64666666666666683</c:v>
                </c:pt>
                <c:pt idx="3379">
                  <c:v>-0.64300000000000013</c:v>
                </c:pt>
                <c:pt idx="3380">
                  <c:v>-0.64633333333333343</c:v>
                </c:pt>
                <c:pt idx="3381">
                  <c:v>-0.64933333333333343</c:v>
                </c:pt>
                <c:pt idx="3382">
                  <c:v>-0.65800000000000003</c:v>
                </c:pt>
                <c:pt idx="3383">
                  <c:v>-0.67200000000000004</c:v>
                </c:pt>
                <c:pt idx="3384">
                  <c:v>-0.67266666666666675</c:v>
                </c:pt>
                <c:pt idx="3385">
                  <c:v>-0.67733333333333345</c:v>
                </c:pt>
                <c:pt idx="3386">
                  <c:v>-0.67766666666666675</c:v>
                </c:pt>
                <c:pt idx="3387">
                  <c:v>-0.67833333333333334</c:v>
                </c:pt>
                <c:pt idx="3388">
                  <c:v>-0.66366666666666663</c:v>
                </c:pt>
                <c:pt idx="3389">
                  <c:v>-0.65600000000000003</c:v>
                </c:pt>
                <c:pt idx="3390">
                  <c:v>-0.64466666666666672</c:v>
                </c:pt>
                <c:pt idx="3391">
                  <c:v>-0.63966666666666683</c:v>
                </c:pt>
                <c:pt idx="3392">
                  <c:v>-0.64966666666666673</c:v>
                </c:pt>
                <c:pt idx="3393">
                  <c:v>-0.65400000000000003</c:v>
                </c:pt>
                <c:pt idx="3394">
                  <c:v>-0.65800000000000003</c:v>
                </c:pt>
                <c:pt idx="3395">
                  <c:v>-0.66133333333333333</c:v>
                </c:pt>
                <c:pt idx="3396">
                  <c:v>-0.65999999999999981</c:v>
                </c:pt>
                <c:pt idx="3397">
                  <c:v>-0.66233333333333322</c:v>
                </c:pt>
                <c:pt idx="3398">
                  <c:v>-0.65633333333333321</c:v>
                </c:pt>
                <c:pt idx="3399">
                  <c:v>-0.66066666666666662</c:v>
                </c:pt>
                <c:pt idx="3400">
                  <c:v>-0.65100000000000002</c:v>
                </c:pt>
                <c:pt idx="3401">
                  <c:v>-0.64599999999999991</c:v>
                </c:pt>
                <c:pt idx="3402">
                  <c:v>-0.64366666666666661</c:v>
                </c:pt>
                <c:pt idx="3403">
                  <c:v>-0.64600000000000002</c:v>
                </c:pt>
                <c:pt idx="3404">
                  <c:v>-0.65766666666666673</c:v>
                </c:pt>
                <c:pt idx="3405">
                  <c:v>-0.66166666666666696</c:v>
                </c:pt>
                <c:pt idx="3406">
                  <c:v>-0.66833333333333367</c:v>
                </c:pt>
                <c:pt idx="3407">
                  <c:v>-0.66500000000000037</c:v>
                </c:pt>
                <c:pt idx="3408">
                  <c:v>-0.65933333333333366</c:v>
                </c:pt>
                <c:pt idx="3409">
                  <c:v>-0.65466666666666695</c:v>
                </c:pt>
                <c:pt idx="3410">
                  <c:v>-0.64133333333333364</c:v>
                </c:pt>
                <c:pt idx="3411">
                  <c:v>-0.63300000000000023</c:v>
                </c:pt>
                <c:pt idx="3412">
                  <c:v>-0.6140000000000001</c:v>
                </c:pt>
                <c:pt idx="3413">
                  <c:v>-0.59666666666666657</c:v>
                </c:pt>
                <c:pt idx="3414">
                  <c:v>-0.58033333333333315</c:v>
                </c:pt>
                <c:pt idx="3415">
                  <c:v>-0.57199999999999995</c:v>
                </c:pt>
                <c:pt idx="3416">
                  <c:v>-0.56733333333333325</c:v>
                </c:pt>
                <c:pt idx="3417">
                  <c:v>-0.55066666666666664</c:v>
                </c:pt>
                <c:pt idx="3418">
                  <c:v>-0.54433333333333334</c:v>
                </c:pt>
                <c:pt idx="3419">
                  <c:v>-0.53533333333333333</c:v>
                </c:pt>
                <c:pt idx="3420">
                  <c:v>-0.52299999999999991</c:v>
                </c:pt>
                <c:pt idx="3421">
                  <c:v>-0.5023333333333333</c:v>
                </c:pt>
                <c:pt idx="3422">
                  <c:v>-0.47866666666666657</c:v>
                </c:pt>
                <c:pt idx="3423">
                  <c:v>-0.46266666666666656</c:v>
                </c:pt>
                <c:pt idx="3424">
                  <c:v>-0.44666666666666666</c:v>
                </c:pt>
                <c:pt idx="3425">
                  <c:v>-0.43033333333333329</c:v>
                </c:pt>
                <c:pt idx="3426">
                  <c:v>-0.41233333333333333</c:v>
                </c:pt>
                <c:pt idx="3427">
                  <c:v>-0.39800000000000002</c:v>
                </c:pt>
                <c:pt idx="3428">
                  <c:v>-0.38566666666666666</c:v>
                </c:pt>
                <c:pt idx="3429">
                  <c:v>-0.36200000000000004</c:v>
                </c:pt>
                <c:pt idx="3430">
                  <c:v>-0.34433333333333344</c:v>
                </c:pt>
                <c:pt idx="3431">
                  <c:v>-0.31800000000000012</c:v>
                </c:pt>
                <c:pt idx="3432">
                  <c:v>-0.29666666666666669</c:v>
                </c:pt>
                <c:pt idx="3433">
                  <c:v>-0.27166666666666661</c:v>
                </c:pt>
                <c:pt idx="3434">
                  <c:v>-0.24399999999999986</c:v>
                </c:pt>
                <c:pt idx="3435">
                  <c:v>-0.2216666666666666</c:v>
                </c:pt>
                <c:pt idx="3436">
                  <c:v>-0.20066666666666669</c:v>
                </c:pt>
                <c:pt idx="3437">
                  <c:v>-0.188</c:v>
                </c:pt>
                <c:pt idx="3438">
                  <c:v>-0.17133333333333334</c:v>
                </c:pt>
                <c:pt idx="3439">
                  <c:v>-0.16166666666666671</c:v>
                </c:pt>
                <c:pt idx="3440">
                  <c:v>-0.15433333333333338</c:v>
                </c:pt>
                <c:pt idx="3441">
                  <c:v>-0.14200000000000004</c:v>
                </c:pt>
                <c:pt idx="3442">
                  <c:v>-0.13100000000000001</c:v>
                </c:pt>
                <c:pt idx="3443">
                  <c:v>-0.12066666666666662</c:v>
                </c:pt>
                <c:pt idx="3444">
                  <c:v>-0.11199999999999996</c:v>
                </c:pt>
                <c:pt idx="3445">
                  <c:v>-9.8333333333333328E-2</c:v>
                </c:pt>
                <c:pt idx="3446">
                  <c:v>-8.7666666666666671E-2</c:v>
                </c:pt>
                <c:pt idx="3447">
                  <c:v>-8.5333333333333344E-2</c:v>
                </c:pt>
                <c:pt idx="3448">
                  <c:v>-8.4333333333333371E-2</c:v>
                </c:pt>
                <c:pt idx="3449">
                  <c:v>-8.2000000000000017E-2</c:v>
                </c:pt>
                <c:pt idx="3450">
                  <c:v>-8.3000000000000018E-2</c:v>
                </c:pt>
                <c:pt idx="3451">
                  <c:v>-8.1666666666666665E-2</c:v>
                </c:pt>
                <c:pt idx="3452">
                  <c:v>-8.3666666666666667E-2</c:v>
                </c:pt>
                <c:pt idx="3453">
                  <c:v>-7.7999999999999986E-2</c:v>
                </c:pt>
                <c:pt idx="3454">
                  <c:v>-6.6333333333333355E-2</c:v>
                </c:pt>
                <c:pt idx="3455">
                  <c:v>-5.2999999999999999E-2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-4.3666666666666694E-2</c:v>
                </c:pt>
                <c:pt idx="3468">
                  <c:v>-4.6333333333333358E-2</c:v>
                </c:pt>
                <c:pt idx="3469">
                  <c:v>-4.5666666666666696E-2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BE-4CFC-B468-CB8A089B8595}"/>
            </c:ext>
          </c:extLst>
        </c:ser>
        <c:ser>
          <c:idx val="3"/>
          <c:order val="2"/>
          <c:tx>
            <c:strRef>
              <c:f>A_sample!$S$28</c:f>
              <c:strCache>
                <c:ptCount val="1"/>
                <c:pt idx="0">
                  <c:v>V_z_filtered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A_sample!$S$29:$S$3560</c:f>
              <c:numCache>
                <c:formatCode>General</c:formatCode>
                <c:ptCount val="35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-0.21029249999999999</c:v>
                </c:pt>
                <c:pt idx="562">
                  <c:v>-0.22412499999999999</c:v>
                </c:pt>
                <c:pt idx="563">
                  <c:v>-0.23895849999999999</c:v>
                </c:pt>
                <c:pt idx="564">
                  <c:v>-0.25479849999999998</c:v>
                </c:pt>
                <c:pt idx="565">
                  <c:v>-0.271623</c:v>
                </c:pt>
                <c:pt idx="566">
                  <c:v>-0.28939350000000003</c:v>
                </c:pt>
                <c:pt idx="567">
                  <c:v>-0.30808800000000003</c:v>
                </c:pt>
                <c:pt idx="568">
                  <c:v>-0.32761850000000003</c:v>
                </c:pt>
                <c:pt idx="569">
                  <c:v>-0.34784750000000003</c:v>
                </c:pt>
                <c:pt idx="570">
                  <c:v>-0.36864850000000005</c:v>
                </c:pt>
                <c:pt idx="571">
                  <c:v>-0.38984550000000007</c:v>
                </c:pt>
                <c:pt idx="572">
                  <c:v>-0.41129550000000009</c:v>
                </c:pt>
                <c:pt idx="573">
                  <c:v>-0.43292700000000012</c:v>
                </c:pt>
                <c:pt idx="574">
                  <c:v>-0.45475100000000013</c:v>
                </c:pt>
                <c:pt idx="575">
                  <c:v>-0.47676750000000012</c:v>
                </c:pt>
                <c:pt idx="576">
                  <c:v>-0.49892150000000013</c:v>
                </c:pt>
                <c:pt idx="577">
                  <c:v>-0.52121300000000015</c:v>
                </c:pt>
                <c:pt idx="578">
                  <c:v>-0.54374100000000014</c:v>
                </c:pt>
                <c:pt idx="579">
                  <c:v>-0.56667600000000018</c:v>
                </c:pt>
                <c:pt idx="580">
                  <c:v>-0.59003450000000013</c:v>
                </c:pt>
                <c:pt idx="581">
                  <c:v>-0.61373400000000011</c:v>
                </c:pt>
                <c:pt idx="582">
                  <c:v>-0.63770300000000013</c:v>
                </c:pt>
                <c:pt idx="583">
                  <c:v>-0.66198550000000012</c:v>
                </c:pt>
                <c:pt idx="584">
                  <c:v>-0.68660350000000014</c:v>
                </c:pt>
                <c:pt idx="585">
                  <c:v>-0.71143600000000018</c:v>
                </c:pt>
                <c:pt idx="586">
                  <c:v>-0.73651050000000018</c:v>
                </c:pt>
                <c:pt idx="587">
                  <c:v>-0.76178300000000021</c:v>
                </c:pt>
                <c:pt idx="588">
                  <c:v>-0.78708850000000019</c:v>
                </c:pt>
                <c:pt idx="589">
                  <c:v>-0.81233350000000015</c:v>
                </c:pt>
                <c:pt idx="590">
                  <c:v>-0.83749600000000013</c:v>
                </c:pt>
                <c:pt idx="591">
                  <c:v>-0.86244950000000009</c:v>
                </c:pt>
                <c:pt idx="592">
                  <c:v>-0.88708950000000009</c:v>
                </c:pt>
                <c:pt idx="593">
                  <c:v>-0.91147650000000013</c:v>
                </c:pt>
                <c:pt idx="594">
                  <c:v>-0.93561050000000012</c:v>
                </c:pt>
                <c:pt idx="595">
                  <c:v>-0.95957400000000015</c:v>
                </c:pt>
                <c:pt idx="596">
                  <c:v>-0.9834385000000001</c:v>
                </c:pt>
                <c:pt idx="597">
                  <c:v>-1.0072205000000001</c:v>
                </c:pt>
                <c:pt idx="598">
                  <c:v>-1.0310685000000002</c:v>
                </c:pt>
                <c:pt idx="599">
                  <c:v>-1.0550650000000001</c:v>
                </c:pt>
                <c:pt idx="600">
                  <c:v>-1.0793035000000002</c:v>
                </c:pt>
                <c:pt idx="601">
                  <c:v>-1.1037015000000001</c:v>
                </c:pt>
                <c:pt idx="602">
                  <c:v>-1.1281490000000001</c:v>
                </c:pt>
                <c:pt idx="603">
                  <c:v>-1.1526515000000002</c:v>
                </c:pt>
                <c:pt idx="604">
                  <c:v>-1.1770495000000001</c:v>
                </c:pt>
                <c:pt idx="605">
                  <c:v>-1.2012275000000001</c:v>
                </c:pt>
                <c:pt idx="606">
                  <c:v>-1.2253010000000002</c:v>
                </c:pt>
                <c:pt idx="607">
                  <c:v>-1.2494185000000002</c:v>
                </c:pt>
                <c:pt idx="608">
                  <c:v>-1.2735470000000002</c:v>
                </c:pt>
                <c:pt idx="609">
                  <c:v>-1.2976370000000002</c:v>
                </c:pt>
                <c:pt idx="610">
                  <c:v>-1.3217380000000001</c:v>
                </c:pt>
                <c:pt idx="611">
                  <c:v>-1.3458665000000001</c:v>
                </c:pt>
                <c:pt idx="612">
                  <c:v>-1.3700115000000002</c:v>
                </c:pt>
                <c:pt idx="613">
                  <c:v>-1.3942005000000002</c:v>
                </c:pt>
                <c:pt idx="614">
                  <c:v>-1.4184335000000001</c:v>
                </c:pt>
                <c:pt idx="615">
                  <c:v>-1.442617</c:v>
                </c:pt>
                <c:pt idx="616">
                  <c:v>-1.4666190000000001</c:v>
                </c:pt>
                <c:pt idx="617">
                  <c:v>-1.4903625</c:v>
                </c:pt>
                <c:pt idx="618">
                  <c:v>-1.5138145000000001</c:v>
                </c:pt>
                <c:pt idx="619">
                  <c:v>-1.5370575</c:v>
                </c:pt>
                <c:pt idx="620">
                  <c:v>-1.5601024999999999</c:v>
                </c:pt>
                <c:pt idx="621">
                  <c:v>-1.5829385</c:v>
                </c:pt>
                <c:pt idx="622">
                  <c:v>-1.605472</c:v>
                </c:pt>
                <c:pt idx="623">
                  <c:v>-1.6276865</c:v>
                </c:pt>
                <c:pt idx="624">
                  <c:v>-1.64967</c:v>
                </c:pt>
                <c:pt idx="625">
                  <c:v>-1.6713179999999999</c:v>
                </c:pt>
                <c:pt idx="626">
                  <c:v>-1.6926579999999998</c:v>
                </c:pt>
                <c:pt idx="627">
                  <c:v>-1.7137284999999998</c:v>
                </c:pt>
                <c:pt idx="628">
                  <c:v>-1.7344469999999998</c:v>
                </c:pt>
                <c:pt idx="629">
                  <c:v>-1.7547199999999998</c:v>
                </c:pt>
                <c:pt idx="630">
                  <c:v>-1.7744099999999998</c:v>
                </c:pt>
                <c:pt idx="631">
                  <c:v>-1.7935609999999997</c:v>
                </c:pt>
                <c:pt idx="632">
                  <c:v>-1.8122554999999998</c:v>
                </c:pt>
                <c:pt idx="633">
                  <c:v>-1.8304659999999997</c:v>
                </c:pt>
                <c:pt idx="634">
                  <c:v>-1.8481979999999998</c:v>
                </c:pt>
                <c:pt idx="635">
                  <c:v>-1.8655339999999998</c:v>
                </c:pt>
                <c:pt idx="636">
                  <c:v>-1.8823969999999999</c:v>
                </c:pt>
                <c:pt idx="637">
                  <c:v>-1.8986274999999999</c:v>
                </c:pt>
                <c:pt idx="638">
                  <c:v>-1.9142804999999998</c:v>
                </c:pt>
                <c:pt idx="639">
                  <c:v>-1.9294109999999998</c:v>
                </c:pt>
                <c:pt idx="640">
                  <c:v>-1.9439969999999998</c:v>
                </c:pt>
                <c:pt idx="641">
                  <c:v>-1.9580109999999997</c:v>
                </c:pt>
                <c:pt idx="642">
                  <c:v>-1.9714694999999998</c:v>
                </c:pt>
                <c:pt idx="643">
                  <c:v>-1.9842294999999999</c:v>
                </c:pt>
                <c:pt idx="644">
                  <c:v>-1.9961644999999999</c:v>
                </c:pt>
                <c:pt idx="645">
                  <c:v>-2.0073624999999997</c:v>
                </c:pt>
                <c:pt idx="646">
                  <c:v>-2.0178674999999999</c:v>
                </c:pt>
                <c:pt idx="647">
                  <c:v>-2.0277620000000001</c:v>
                </c:pt>
                <c:pt idx="648">
                  <c:v>-2.0371505000000001</c:v>
                </c:pt>
                <c:pt idx="649">
                  <c:v>-2.046033</c:v>
                </c:pt>
                <c:pt idx="650">
                  <c:v>-2.05436</c:v>
                </c:pt>
                <c:pt idx="651">
                  <c:v>-2.0621700000000001</c:v>
                </c:pt>
                <c:pt idx="652">
                  <c:v>-2.0695619999999999</c:v>
                </c:pt>
                <c:pt idx="653">
                  <c:v>-2.0764644999999997</c:v>
                </c:pt>
                <c:pt idx="654">
                  <c:v>-2.0828554999999995</c:v>
                </c:pt>
                <c:pt idx="655">
                  <c:v>-2.0887679999999995</c:v>
                </c:pt>
                <c:pt idx="656">
                  <c:v>-2.0941634999999996</c:v>
                </c:pt>
                <c:pt idx="657">
                  <c:v>-2.0989759999999995</c:v>
                </c:pt>
                <c:pt idx="658">
                  <c:v>-2.1031834999999997</c:v>
                </c:pt>
                <c:pt idx="659">
                  <c:v>-2.1068684999999996</c:v>
                </c:pt>
                <c:pt idx="660">
                  <c:v>-2.1101629999999996</c:v>
                </c:pt>
                <c:pt idx="661">
                  <c:v>-2.1131824999999997</c:v>
                </c:pt>
                <c:pt idx="662">
                  <c:v>-2.1159654999999997</c:v>
                </c:pt>
                <c:pt idx="663">
                  <c:v>-2.1185944999999999</c:v>
                </c:pt>
                <c:pt idx="664">
                  <c:v>-2.1211245000000001</c:v>
                </c:pt>
                <c:pt idx="665">
                  <c:v>-2.1234454999999999</c:v>
                </c:pt>
                <c:pt idx="666">
                  <c:v>-2.1255299999999999</c:v>
                </c:pt>
                <c:pt idx="667">
                  <c:v>-2.1274440000000001</c:v>
                </c:pt>
                <c:pt idx="668">
                  <c:v>-2.1290610000000001</c:v>
                </c:pt>
                <c:pt idx="669">
                  <c:v>-2.1297649999999999</c:v>
                </c:pt>
                <c:pt idx="670">
                  <c:v>-2.1297649999999999</c:v>
                </c:pt>
                <c:pt idx="671">
                  <c:v>-2.1297649999999999</c:v>
                </c:pt>
                <c:pt idx="672">
                  <c:v>-2.1297649999999999</c:v>
                </c:pt>
                <c:pt idx="673">
                  <c:v>-2.1297649999999999</c:v>
                </c:pt>
                <c:pt idx="674">
                  <c:v>-2.1297649999999999</c:v>
                </c:pt>
                <c:pt idx="675">
                  <c:v>-2.1297649999999999</c:v>
                </c:pt>
                <c:pt idx="676">
                  <c:v>-2.1297649999999999</c:v>
                </c:pt>
                <c:pt idx="677">
                  <c:v>-2.1297649999999999</c:v>
                </c:pt>
                <c:pt idx="678">
                  <c:v>-2.1297649999999999</c:v>
                </c:pt>
                <c:pt idx="679">
                  <c:v>-2.1297649999999999</c:v>
                </c:pt>
                <c:pt idx="680">
                  <c:v>-2.1297649999999999</c:v>
                </c:pt>
                <c:pt idx="681">
                  <c:v>-2.1297649999999999</c:v>
                </c:pt>
                <c:pt idx="682">
                  <c:v>-2.1297649999999999</c:v>
                </c:pt>
                <c:pt idx="683">
                  <c:v>-2.1297649999999999</c:v>
                </c:pt>
                <c:pt idx="684">
                  <c:v>-2.1297649999999999</c:v>
                </c:pt>
                <c:pt idx="685">
                  <c:v>-2.1297649999999999</c:v>
                </c:pt>
                <c:pt idx="686">
                  <c:v>-2.1297649999999999</c:v>
                </c:pt>
                <c:pt idx="687">
                  <c:v>-2.1297649999999999</c:v>
                </c:pt>
                <c:pt idx="688">
                  <c:v>-2.1297649999999999</c:v>
                </c:pt>
                <c:pt idx="689">
                  <c:v>-2.1297649999999999</c:v>
                </c:pt>
                <c:pt idx="690">
                  <c:v>-2.1297649999999999</c:v>
                </c:pt>
                <c:pt idx="691">
                  <c:v>-2.1297649999999999</c:v>
                </c:pt>
                <c:pt idx="692">
                  <c:v>-2.1297649999999999</c:v>
                </c:pt>
                <c:pt idx="693">
                  <c:v>-2.1297649999999999</c:v>
                </c:pt>
                <c:pt idx="694">
                  <c:v>-2.1297649999999999</c:v>
                </c:pt>
                <c:pt idx="695">
                  <c:v>-2.1297649999999999</c:v>
                </c:pt>
                <c:pt idx="696">
                  <c:v>-2.1297649999999999</c:v>
                </c:pt>
                <c:pt idx="697">
                  <c:v>-2.1297649999999999</c:v>
                </c:pt>
                <c:pt idx="698">
                  <c:v>-2.1297649999999999</c:v>
                </c:pt>
                <c:pt idx="699">
                  <c:v>-2.1297649999999999</c:v>
                </c:pt>
                <c:pt idx="700">
                  <c:v>-2.1297649999999999</c:v>
                </c:pt>
                <c:pt idx="701">
                  <c:v>-2.1297649999999999</c:v>
                </c:pt>
                <c:pt idx="702">
                  <c:v>-2.1297649999999999</c:v>
                </c:pt>
                <c:pt idx="703">
                  <c:v>-2.1297649999999999</c:v>
                </c:pt>
                <c:pt idx="704">
                  <c:v>-2.1297649999999999</c:v>
                </c:pt>
                <c:pt idx="705">
                  <c:v>-2.1270150000000001</c:v>
                </c:pt>
                <c:pt idx="706">
                  <c:v>-2.1213169999999999</c:v>
                </c:pt>
                <c:pt idx="707">
                  <c:v>-2.115157</c:v>
                </c:pt>
                <c:pt idx="708">
                  <c:v>-2.1084635</c:v>
                </c:pt>
                <c:pt idx="709">
                  <c:v>-2.1011815</c:v>
                </c:pt>
                <c:pt idx="710">
                  <c:v>-2.0933385000000002</c:v>
                </c:pt>
                <c:pt idx="711">
                  <c:v>-2.0849125000000002</c:v>
                </c:pt>
                <c:pt idx="712">
                  <c:v>-2.0758320000000001</c:v>
                </c:pt>
                <c:pt idx="713">
                  <c:v>-2.0661795000000001</c:v>
                </c:pt>
                <c:pt idx="714">
                  <c:v>-2.0558999999999998</c:v>
                </c:pt>
                <c:pt idx="715">
                  <c:v>-2.0449219999999997</c:v>
                </c:pt>
                <c:pt idx="716">
                  <c:v>-2.0331739999999998</c:v>
                </c:pt>
                <c:pt idx="717">
                  <c:v>-2.020689</c:v>
                </c:pt>
                <c:pt idx="718">
                  <c:v>-2.0074670000000001</c:v>
                </c:pt>
                <c:pt idx="719">
                  <c:v>-1.9934530000000001</c:v>
                </c:pt>
                <c:pt idx="720">
                  <c:v>-1.9787130000000002</c:v>
                </c:pt>
                <c:pt idx="721">
                  <c:v>-1.9632250000000002</c:v>
                </c:pt>
                <c:pt idx="722">
                  <c:v>-1.9470935000000003</c:v>
                </c:pt>
                <c:pt idx="723">
                  <c:v>-1.9305000000000003</c:v>
                </c:pt>
                <c:pt idx="724">
                  <c:v>-1.9135765000000002</c:v>
                </c:pt>
                <c:pt idx="725">
                  <c:v>-1.8962900000000003</c:v>
                </c:pt>
                <c:pt idx="726">
                  <c:v>-1.8786350000000003</c:v>
                </c:pt>
                <c:pt idx="727">
                  <c:v>-1.8606775000000002</c:v>
                </c:pt>
                <c:pt idx="728">
                  <c:v>-1.8425055000000001</c:v>
                </c:pt>
                <c:pt idx="729">
                  <c:v>-1.8241575000000001</c:v>
                </c:pt>
                <c:pt idx="730">
                  <c:v>-1.805606</c:v>
                </c:pt>
                <c:pt idx="731">
                  <c:v>-1.7868565000000001</c:v>
                </c:pt>
                <c:pt idx="732">
                  <c:v>-1.7679640000000001</c:v>
                </c:pt>
                <c:pt idx="733">
                  <c:v>-1.749055</c:v>
                </c:pt>
                <c:pt idx="734">
                  <c:v>-1.730003</c:v>
                </c:pt>
                <c:pt idx="735">
                  <c:v>-1.7106815</c:v>
                </c:pt>
                <c:pt idx="736">
                  <c:v>-1.6911015</c:v>
                </c:pt>
                <c:pt idx="737">
                  <c:v>-1.6712685</c:v>
                </c:pt>
                <c:pt idx="738">
                  <c:v>-1.6512100000000001</c:v>
                </c:pt>
                <c:pt idx="739">
                  <c:v>-1.6308215000000001</c:v>
                </c:pt>
                <c:pt idx="740">
                  <c:v>-1.6100975000000002</c:v>
                </c:pt>
                <c:pt idx="741">
                  <c:v>-1.5890875000000002</c:v>
                </c:pt>
                <c:pt idx="742">
                  <c:v>-1.5677915000000002</c:v>
                </c:pt>
                <c:pt idx="743">
                  <c:v>-1.5462590000000003</c:v>
                </c:pt>
                <c:pt idx="744">
                  <c:v>-1.5245450000000003</c:v>
                </c:pt>
                <c:pt idx="745">
                  <c:v>-1.5028145000000002</c:v>
                </c:pt>
                <c:pt idx="746">
                  <c:v>-1.4812710000000002</c:v>
                </c:pt>
                <c:pt idx="747">
                  <c:v>-1.4599200000000003</c:v>
                </c:pt>
                <c:pt idx="748">
                  <c:v>-1.4386790000000003</c:v>
                </c:pt>
                <c:pt idx="749">
                  <c:v>-1.4177185000000003</c:v>
                </c:pt>
                <c:pt idx="750">
                  <c:v>-1.3970330000000004</c:v>
                </c:pt>
                <c:pt idx="751">
                  <c:v>-1.3764630000000004</c:v>
                </c:pt>
                <c:pt idx="752">
                  <c:v>-1.3559040000000004</c:v>
                </c:pt>
                <c:pt idx="753">
                  <c:v>-1.3352130000000004</c:v>
                </c:pt>
                <c:pt idx="754">
                  <c:v>-1.3142965000000004</c:v>
                </c:pt>
                <c:pt idx="755">
                  <c:v>-1.2931325000000005</c:v>
                </c:pt>
                <c:pt idx="756">
                  <c:v>-1.2717375000000004</c:v>
                </c:pt>
                <c:pt idx="757">
                  <c:v>-1.2501115000000005</c:v>
                </c:pt>
                <c:pt idx="758">
                  <c:v>-1.2284910000000004</c:v>
                </c:pt>
                <c:pt idx="759">
                  <c:v>-1.2070465000000004</c:v>
                </c:pt>
                <c:pt idx="760">
                  <c:v>-1.1858000000000004</c:v>
                </c:pt>
                <c:pt idx="761">
                  <c:v>-1.1647845000000003</c:v>
                </c:pt>
                <c:pt idx="762">
                  <c:v>-1.1437690000000003</c:v>
                </c:pt>
                <c:pt idx="763">
                  <c:v>-1.1225830000000003</c:v>
                </c:pt>
                <c:pt idx="764">
                  <c:v>-1.1012540000000004</c:v>
                </c:pt>
                <c:pt idx="765">
                  <c:v>-1.0798205000000003</c:v>
                </c:pt>
                <c:pt idx="766">
                  <c:v>-1.0582495000000003</c:v>
                </c:pt>
                <c:pt idx="767">
                  <c:v>-1.0365245000000003</c:v>
                </c:pt>
                <c:pt idx="768">
                  <c:v>-1.0146675000000003</c:v>
                </c:pt>
                <c:pt idx="769">
                  <c:v>-0.99280500000000027</c:v>
                </c:pt>
                <c:pt idx="770">
                  <c:v>-0.97097000000000022</c:v>
                </c:pt>
                <c:pt idx="771">
                  <c:v>-0.94917900000000022</c:v>
                </c:pt>
                <c:pt idx="772">
                  <c:v>-0.92756400000000017</c:v>
                </c:pt>
                <c:pt idx="773">
                  <c:v>-0.90613600000000016</c:v>
                </c:pt>
                <c:pt idx="774">
                  <c:v>-0.88504350000000021</c:v>
                </c:pt>
                <c:pt idx="775">
                  <c:v>-0.86422600000000016</c:v>
                </c:pt>
                <c:pt idx="776">
                  <c:v>-0.84346350000000014</c:v>
                </c:pt>
                <c:pt idx="777">
                  <c:v>-0.82260200000000017</c:v>
                </c:pt>
                <c:pt idx="778">
                  <c:v>-0.80164700000000022</c:v>
                </c:pt>
                <c:pt idx="779">
                  <c:v>-0.7804500000000002</c:v>
                </c:pt>
                <c:pt idx="780">
                  <c:v>-0.75901100000000021</c:v>
                </c:pt>
                <c:pt idx="781">
                  <c:v>-0.73753350000000018</c:v>
                </c:pt>
                <c:pt idx="782">
                  <c:v>-0.71600650000000021</c:v>
                </c:pt>
                <c:pt idx="783">
                  <c:v>-0.69458950000000019</c:v>
                </c:pt>
                <c:pt idx="784">
                  <c:v>-0.67335950000000022</c:v>
                </c:pt>
                <c:pt idx="785">
                  <c:v>-0.65224500000000019</c:v>
                </c:pt>
                <c:pt idx="786">
                  <c:v>-0.63130650000000021</c:v>
                </c:pt>
                <c:pt idx="787">
                  <c:v>-0.61063750000000017</c:v>
                </c:pt>
                <c:pt idx="788">
                  <c:v>-0.5899850000000002</c:v>
                </c:pt>
                <c:pt idx="789">
                  <c:v>-0.56918950000000024</c:v>
                </c:pt>
                <c:pt idx="790">
                  <c:v>-0.54831700000000028</c:v>
                </c:pt>
                <c:pt idx="791">
                  <c:v>-0.52741150000000026</c:v>
                </c:pt>
                <c:pt idx="792">
                  <c:v>-0.5065995000000002</c:v>
                </c:pt>
                <c:pt idx="793">
                  <c:v>-0.48598000000000019</c:v>
                </c:pt>
                <c:pt idx="794">
                  <c:v>-0.46566850000000021</c:v>
                </c:pt>
                <c:pt idx="795">
                  <c:v>-0.4457365000000002</c:v>
                </c:pt>
                <c:pt idx="796">
                  <c:v>-0.42616200000000021</c:v>
                </c:pt>
                <c:pt idx="797">
                  <c:v>-0.40702750000000021</c:v>
                </c:pt>
                <c:pt idx="798">
                  <c:v>-0.38847600000000021</c:v>
                </c:pt>
                <c:pt idx="799">
                  <c:v>-0.37050750000000021</c:v>
                </c:pt>
                <c:pt idx="800">
                  <c:v>-0.3530945000000002</c:v>
                </c:pt>
                <c:pt idx="801">
                  <c:v>-0.33632500000000021</c:v>
                </c:pt>
                <c:pt idx="802">
                  <c:v>-0.32027050000000024</c:v>
                </c:pt>
                <c:pt idx="803">
                  <c:v>-0.30481550000000024</c:v>
                </c:pt>
                <c:pt idx="804">
                  <c:v>-0.28974550000000021</c:v>
                </c:pt>
                <c:pt idx="805">
                  <c:v>-0.2749175000000002</c:v>
                </c:pt>
                <c:pt idx="806">
                  <c:v>-0.26046900000000023</c:v>
                </c:pt>
                <c:pt idx="807">
                  <c:v>-0.24669150000000023</c:v>
                </c:pt>
                <c:pt idx="808">
                  <c:v>-0.23355750000000022</c:v>
                </c:pt>
                <c:pt idx="809">
                  <c:v>-0.22106150000000022</c:v>
                </c:pt>
                <c:pt idx="810">
                  <c:v>-0.20920350000000021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0.21891099999999974</c:v>
                </c:pt>
                <c:pt idx="1367">
                  <c:v>0.24122449999999973</c:v>
                </c:pt>
                <c:pt idx="1368">
                  <c:v>0.26371399999999973</c:v>
                </c:pt>
                <c:pt idx="1369">
                  <c:v>0.28641249999999974</c:v>
                </c:pt>
                <c:pt idx="1370">
                  <c:v>0.30938599999999972</c:v>
                </c:pt>
                <c:pt idx="1371">
                  <c:v>0.33270599999999972</c:v>
                </c:pt>
                <c:pt idx="1372">
                  <c:v>0.35638349999999974</c:v>
                </c:pt>
                <c:pt idx="1373">
                  <c:v>0.38026449999999973</c:v>
                </c:pt>
                <c:pt idx="1374">
                  <c:v>0.40422249999999971</c:v>
                </c:pt>
                <c:pt idx="1375">
                  <c:v>0.42830699999999972</c:v>
                </c:pt>
                <c:pt idx="1376">
                  <c:v>0.45256199999999974</c:v>
                </c:pt>
                <c:pt idx="1377">
                  <c:v>0.47697649999999975</c:v>
                </c:pt>
                <c:pt idx="1378">
                  <c:v>0.50152299999999972</c:v>
                </c:pt>
                <c:pt idx="1379">
                  <c:v>0.52617949999999969</c:v>
                </c:pt>
                <c:pt idx="1380">
                  <c:v>0.55080299999999971</c:v>
                </c:pt>
                <c:pt idx="1381">
                  <c:v>0.57527249999999974</c:v>
                </c:pt>
                <c:pt idx="1382">
                  <c:v>0.59948899999999972</c:v>
                </c:pt>
                <c:pt idx="1383">
                  <c:v>0.62343599999999977</c:v>
                </c:pt>
                <c:pt idx="1384">
                  <c:v>0.64722899999999972</c:v>
                </c:pt>
                <c:pt idx="1385">
                  <c:v>0.67097249999999975</c:v>
                </c:pt>
                <c:pt idx="1386">
                  <c:v>0.69465549999999976</c:v>
                </c:pt>
                <c:pt idx="1387">
                  <c:v>0.71828349999999974</c:v>
                </c:pt>
                <c:pt idx="1388">
                  <c:v>0.74201599999999979</c:v>
                </c:pt>
                <c:pt idx="1389">
                  <c:v>0.76582549999999983</c:v>
                </c:pt>
                <c:pt idx="1390">
                  <c:v>0.78964599999999985</c:v>
                </c:pt>
                <c:pt idx="1391">
                  <c:v>0.81351599999999979</c:v>
                </c:pt>
                <c:pt idx="1392">
                  <c:v>0.8375674999999998</c:v>
                </c:pt>
                <c:pt idx="1393">
                  <c:v>0.86180599999999985</c:v>
                </c:pt>
                <c:pt idx="1394">
                  <c:v>0.88607749999999985</c:v>
                </c:pt>
                <c:pt idx="1395">
                  <c:v>0.91040399999999988</c:v>
                </c:pt>
                <c:pt idx="1396">
                  <c:v>0.93481299999999989</c:v>
                </c:pt>
                <c:pt idx="1397">
                  <c:v>0.95918349999999986</c:v>
                </c:pt>
                <c:pt idx="1398">
                  <c:v>0.98346049999999985</c:v>
                </c:pt>
                <c:pt idx="1399">
                  <c:v>1.0076769999999999</c:v>
                </c:pt>
                <c:pt idx="1400">
                  <c:v>1.0318659999999999</c:v>
                </c:pt>
                <c:pt idx="1401">
                  <c:v>1.0560604999999998</c:v>
                </c:pt>
                <c:pt idx="1402">
                  <c:v>1.0801944999999999</c:v>
                </c:pt>
                <c:pt idx="1403">
                  <c:v>1.1042459999999998</c:v>
                </c:pt>
                <c:pt idx="1404">
                  <c:v>1.1282699999999999</c:v>
                </c:pt>
                <c:pt idx="1405">
                  <c:v>1.1522664999999999</c:v>
                </c:pt>
                <c:pt idx="1406">
                  <c:v>1.1762684999999999</c:v>
                </c:pt>
                <c:pt idx="1407">
                  <c:v>1.2002595</c:v>
                </c:pt>
                <c:pt idx="1408">
                  <c:v>1.2242725000000001</c:v>
                </c:pt>
                <c:pt idx="1409">
                  <c:v>1.2482800000000001</c:v>
                </c:pt>
                <c:pt idx="1410">
                  <c:v>1.2721665</c:v>
                </c:pt>
                <c:pt idx="1411">
                  <c:v>1.295844</c:v>
                </c:pt>
                <c:pt idx="1412">
                  <c:v>1.3191310000000001</c:v>
                </c:pt>
                <c:pt idx="1413">
                  <c:v>1.3419945</c:v>
                </c:pt>
                <c:pt idx="1414">
                  <c:v>1.3644015</c:v>
                </c:pt>
                <c:pt idx="1415">
                  <c:v>1.3864290000000001</c:v>
                </c:pt>
                <c:pt idx="1416">
                  <c:v>1.408209</c:v>
                </c:pt>
                <c:pt idx="1417">
                  <c:v>1.4297690000000001</c:v>
                </c:pt>
                <c:pt idx="1418">
                  <c:v>1.4510265</c:v>
                </c:pt>
                <c:pt idx="1419">
                  <c:v>1.471976</c:v>
                </c:pt>
                <c:pt idx="1420">
                  <c:v>1.4926009999999998</c:v>
                </c:pt>
                <c:pt idx="1421">
                  <c:v>1.5127804999999999</c:v>
                </c:pt>
                <c:pt idx="1422">
                  <c:v>1.5324924999999998</c:v>
                </c:pt>
                <c:pt idx="1423">
                  <c:v>1.5515994999999998</c:v>
                </c:pt>
                <c:pt idx="1424">
                  <c:v>1.5701839999999998</c:v>
                </c:pt>
                <c:pt idx="1425">
                  <c:v>1.5883119999999997</c:v>
                </c:pt>
                <c:pt idx="1426">
                  <c:v>1.6059284999999996</c:v>
                </c:pt>
                <c:pt idx="1427">
                  <c:v>1.6230994999999997</c:v>
                </c:pt>
                <c:pt idx="1428">
                  <c:v>1.6398524999999997</c:v>
                </c:pt>
                <c:pt idx="1429">
                  <c:v>1.6562314999999996</c:v>
                </c:pt>
                <c:pt idx="1430">
                  <c:v>1.6721539999999997</c:v>
                </c:pt>
                <c:pt idx="1431">
                  <c:v>1.6875649999999998</c:v>
                </c:pt>
                <c:pt idx="1432">
                  <c:v>1.7024919999999997</c:v>
                </c:pt>
                <c:pt idx="1433">
                  <c:v>1.7169294999999998</c:v>
                </c:pt>
                <c:pt idx="1434">
                  <c:v>1.7308609999999998</c:v>
                </c:pt>
                <c:pt idx="1435">
                  <c:v>1.7442754999999999</c:v>
                </c:pt>
                <c:pt idx="1436">
                  <c:v>1.7570134999999998</c:v>
                </c:pt>
                <c:pt idx="1437">
                  <c:v>1.7690034999999997</c:v>
                </c:pt>
                <c:pt idx="1438">
                  <c:v>1.7802014999999998</c:v>
                </c:pt>
                <c:pt idx="1439">
                  <c:v>1.7905469999999997</c:v>
                </c:pt>
                <c:pt idx="1440">
                  <c:v>1.8001554999999996</c:v>
                </c:pt>
                <c:pt idx="1441">
                  <c:v>1.8091204999999997</c:v>
                </c:pt>
                <c:pt idx="1442">
                  <c:v>1.8176069999999998</c:v>
                </c:pt>
                <c:pt idx="1443">
                  <c:v>1.8257304999999997</c:v>
                </c:pt>
                <c:pt idx="1444">
                  <c:v>1.8335734999999997</c:v>
                </c:pt>
                <c:pt idx="1445">
                  <c:v>1.8411194999999998</c:v>
                </c:pt>
                <c:pt idx="1446">
                  <c:v>1.8482309999999997</c:v>
                </c:pt>
                <c:pt idx="1447">
                  <c:v>1.8548969999999998</c:v>
                </c:pt>
                <c:pt idx="1448">
                  <c:v>1.8610514999999999</c:v>
                </c:pt>
                <c:pt idx="1449">
                  <c:v>1.863972</c:v>
                </c:pt>
                <c:pt idx="1450">
                  <c:v>1.863972</c:v>
                </c:pt>
                <c:pt idx="1451">
                  <c:v>1.863972</c:v>
                </c:pt>
                <c:pt idx="1452">
                  <c:v>1.863972</c:v>
                </c:pt>
                <c:pt idx="1453">
                  <c:v>1.863972</c:v>
                </c:pt>
                <c:pt idx="1454">
                  <c:v>1.863972</c:v>
                </c:pt>
                <c:pt idx="1455">
                  <c:v>1.863972</c:v>
                </c:pt>
                <c:pt idx="1456">
                  <c:v>1.863972</c:v>
                </c:pt>
                <c:pt idx="1457">
                  <c:v>1.863972</c:v>
                </c:pt>
                <c:pt idx="1458">
                  <c:v>1.863972</c:v>
                </c:pt>
                <c:pt idx="1459">
                  <c:v>1.863972</c:v>
                </c:pt>
                <c:pt idx="1460">
                  <c:v>1.863972</c:v>
                </c:pt>
                <c:pt idx="1461">
                  <c:v>1.863972</c:v>
                </c:pt>
                <c:pt idx="1462">
                  <c:v>1.863972</c:v>
                </c:pt>
                <c:pt idx="1463">
                  <c:v>1.863972</c:v>
                </c:pt>
                <c:pt idx="1464">
                  <c:v>1.863972</c:v>
                </c:pt>
                <c:pt idx="1465">
                  <c:v>1.863972</c:v>
                </c:pt>
                <c:pt idx="1466">
                  <c:v>1.863972</c:v>
                </c:pt>
                <c:pt idx="1467">
                  <c:v>1.863972</c:v>
                </c:pt>
                <c:pt idx="1468">
                  <c:v>1.863972</c:v>
                </c:pt>
                <c:pt idx="1469">
                  <c:v>1.863972</c:v>
                </c:pt>
                <c:pt idx="1470">
                  <c:v>1.863972</c:v>
                </c:pt>
                <c:pt idx="1471">
                  <c:v>1.863972</c:v>
                </c:pt>
                <c:pt idx="1472">
                  <c:v>1.863972</c:v>
                </c:pt>
                <c:pt idx="1473">
                  <c:v>1.863972</c:v>
                </c:pt>
                <c:pt idx="1474">
                  <c:v>1.863972</c:v>
                </c:pt>
                <c:pt idx="1475">
                  <c:v>1.863972</c:v>
                </c:pt>
                <c:pt idx="1476">
                  <c:v>1.863972</c:v>
                </c:pt>
                <c:pt idx="1477">
                  <c:v>1.863972</c:v>
                </c:pt>
                <c:pt idx="1478">
                  <c:v>1.863972</c:v>
                </c:pt>
                <c:pt idx="1479">
                  <c:v>1.863972</c:v>
                </c:pt>
                <c:pt idx="1480">
                  <c:v>1.863972</c:v>
                </c:pt>
                <c:pt idx="1481">
                  <c:v>1.863972</c:v>
                </c:pt>
                <c:pt idx="1482">
                  <c:v>1.863972</c:v>
                </c:pt>
                <c:pt idx="1483">
                  <c:v>1.863972</c:v>
                </c:pt>
                <c:pt idx="1484">
                  <c:v>1.863972</c:v>
                </c:pt>
                <c:pt idx="1485">
                  <c:v>1.863972</c:v>
                </c:pt>
                <c:pt idx="1486">
                  <c:v>1.863972</c:v>
                </c:pt>
                <c:pt idx="1487">
                  <c:v>1.863972</c:v>
                </c:pt>
                <c:pt idx="1488">
                  <c:v>1.863972</c:v>
                </c:pt>
                <c:pt idx="1489">
                  <c:v>1.863972</c:v>
                </c:pt>
                <c:pt idx="1490">
                  <c:v>1.863972</c:v>
                </c:pt>
                <c:pt idx="1491">
                  <c:v>1.863972</c:v>
                </c:pt>
                <c:pt idx="1492">
                  <c:v>1.863972</c:v>
                </c:pt>
                <c:pt idx="1493">
                  <c:v>1.863972</c:v>
                </c:pt>
                <c:pt idx="1494">
                  <c:v>1.863972</c:v>
                </c:pt>
                <c:pt idx="1495">
                  <c:v>1.863972</c:v>
                </c:pt>
                <c:pt idx="1496">
                  <c:v>1.863972</c:v>
                </c:pt>
                <c:pt idx="1497">
                  <c:v>1.863972</c:v>
                </c:pt>
                <c:pt idx="1498">
                  <c:v>1.863972</c:v>
                </c:pt>
                <c:pt idx="1499">
                  <c:v>1.863972</c:v>
                </c:pt>
                <c:pt idx="1500">
                  <c:v>1.863972</c:v>
                </c:pt>
                <c:pt idx="1501">
                  <c:v>1.863972</c:v>
                </c:pt>
                <c:pt idx="1502">
                  <c:v>1.863972</c:v>
                </c:pt>
                <c:pt idx="1503">
                  <c:v>1.863972</c:v>
                </c:pt>
                <c:pt idx="1504">
                  <c:v>1.863972</c:v>
                </c:pt>
                <c:pt idx="1505">
                  <c:v>1.863972</c:v>
                </c:pt>
                <c:pt idx="1506">
                  <c:v>1.863972</c:v>
                </c:pt>
                <c:pt idx="1507">
                  <c:v>1.863972</c:v>
                </c:pt>
                <c:pt idx="1508">
                  <c:v>1.863972</c:v>
                </c:pt>
                <c:pt idx="1509">
                  <c:v>1.863972</c:v>
                </c:pt>
                <c:pt idx="1510">
                  <c:v>1.863972</c:v>
                </c:pt>
                <c:pt idx="1511">
                  <c:v>1.863972</c:v>
                </c:pt>
                <c:pt idx="1512">
                  <c:v>1.863972</c:v>
                </c:pt>
                <c:pt idx="1513">
                  <c:v>1.863972</c:v>
                </c:pt>
                <c:pt idx="1514">
                  <c:v>1.863972</c:v>
                </c:pt>
                <c:pt idx="1515">
                  <c:v>1.863972</c:v>
                </c:pt>
                <c:pt idx="1516">
                  <c:v>1.863972</c:v>
                </c:pt>
                <c:pt idx="1517">
                  <c:v>1.863972</c:v>
                </c:pt>
                <c:pt idx="1518">
                  <c:v>1.863972</c:v>
                </c:pt>
                <c:pt idx="1519">
                  <c:v>1.863972</c:v>
                </c:pt>
                <c:pt idx="1520">
                  <c:v>1.863972</c:v>
                </c:pt>
                <c:pt idx="1521">
                  <c:v>1.863972</c:v>
                </c:pt>
                <c:pt idx="1522">
                  <c:v>1.863972</c:v>
                </c:pt>
                <c:pt idx="1523">
                  <c:v>1.863972</c:v>
                </c:pt>
                <c:pt idx="1524">
                  <c:v>1.863972</c:v>
                </c:pt>
                <c:pt idx="1525">
                  <c:v>1.863972</c:v>
                </c:pt>
                <c:pt idx="1526">
                  <c:v>1.863972</c:v>
                </c:pt>
                <c:pt idx="1527">
                  <c:v>1.863972</c:v>
                </c:pt>
                <c:pt idx="1528">
                  <c:v>1.863972</c:v>
                </c:pt>
                <c:pt idx="1529">
                  <c:v>1.863972</c:v>
                </c:pt>
                <c:pt idx="1530">
                  <c:v>1.863972</c:v>
                </c:pt>
                <c:pt idx="1531">
                  <c:v>1.863972</c:v>
                </c:pt>
                <c:pt idx="1532">
                  <c:v>1.863972</c:v>
                </c:pt>
                <c:pt idx="1533">
                  <c:v>1.863972</c:v>
                </c:pt>
                <c:pt idx="1534">
                  <c:v>1.863972</c:v>
                </c:pt>
                <c:pt idx="1535">
                  <c:v>1.863972</c:v>
                </c:pt>
                <c:pt idx="1536">
                  <c:v>1.863972</c:v>
                </c:pt>
                <c:pt idx="1537">
                  <c:v>1.863972</c:v>
                </c:pt>
                <c:pt idx="1538">
                  <c:v>1.863972</c:v>
                </c:pt>
                <c:pt idx="1539">
                  <c:v>1.863972</c:v>
                </c:pt>
                <c:pt idx="1540">
                  <c:v>1.863972</c:v>
                </c:pt>
                <c:pt idx="1541">
                  <c:v>1.863972</c:v>
                </c:pt>
                <c:pt idx="1542">
                  <c:v>1.863972</c:v>
                </c:pt>
                <c:pt idx="1543">
                  <c:v>1.863972</c:v>
                </c:pt>
                <c:pt idx="1544">
                  <c:v>1.863972</c:v>
                </c:pt>
                <c:pt idx="1545">
                  <c:v>1.863972</c:v>
                </c:pt>
                <c:pt idx="1546">
                  <c:v>1.863972</c:v>
                </c:pt>
                <c:pt idx="1547">
                  <c:v>1.863972</c:v>
                </c:pt>
                <c:pt idx="1548">
                  <c:v>1.863972</c:v>
                </c:pt>
                <c:pt idx="1549">
                  <c:v>1.863972</c:v>
                </c:pt>
                <c:pt idx="1550">
                  <c:v>1.863972</c:v>
                </c:pt>
                <c:pt idx="1551">
                  <c:v>1.863972</c:v>
                </c:pt>
                <c:pt idx="1552">
                  <c:v>1.863972</c:v>
                </c:pt>
                <c:pt idx="1553">
                  <c:v>1.863972</c:v>
                </c:pt>
                <c:pt idx="1554">
                  <c:v>1.863972</c:v>
                </c:pt>
                <c:pt idx="1555">
                  <c:v>1.863972</c:v>
                </c:pt>
                <c:pt idx="1556">
                  <c:v>1.863972</c:v>
                </c:pt>
                <c:pt idx="1557">
                  <c:v>1.863972</c:v>
                </c:pt>
                <c:pt idx="1558">
                  <c:v>1.863972</c:v>
                </c:pt>
                <c:pt idx="1559">
                  <c:v>1.863972</c:v>
                </c:pt>
                <c:pt idx="1560">
                  <c:v>1.863972</c:v>
                </c:pt>
                <c:pt idx="1561">
                  <c:v>1.863972</c:v>
                </c:pt>
                <c:pt idx="1562">
                  <c:v>1.863972</c:v>
                </c:pt>
                <c:pt idx="1563">
                  <c:v>1.863972</c:v>
                </c:pt>
                <c:pt idx="1564">
                  <c:v>1.863972</c:v>
                </c:pt>
                <c:pt idx="1565">
                  <c:v>1.863972</c:v>
                </c:pt>
                <c:pt idx="1566">
                  <c:v>1.863972</c:v>
                </c:pt>
                <c:pt idx="1567">
                  <c:v>1.863972</c:v>
                </c:pt>
                <c:pt idx="1568">
                  <c:v>1.863972</c:v>
                </c:pt>
                <c:pt idx="1569">
                  <c:v>1.863972</c:v>
                </c:pt>
                <c:pt idx="1570">
                  <c:v>1.863972</c:v>
                </c:pt>
                <c:pt idx="1571">
                  <c:v>1.863972</c:v>
                </c:pt>
                <c:pt idx="1572">
                  <c:v>1.863972</c:v>
                </c:pt>
                <c:pt idx="1573">
                  <c:v>1.863972</c:v>
                </c:pt>
                <c:pt idx="1574">
                  <c:v>1.863972</c:v>
                </c:pt>
                <c:pt idx="1575">
                  <c:v>1.863972</c:v>
                </c:pt>
                <c:pt idx="1576">
                  <c:v>1.863972</c:v>
                </c:pt>
                <c:pt idx="1577">
                  <c:v>1.863972</c:v>
                </c:pt>
                <c:pt idx="1578">
                  <c:v>1.863972</c:v>
                </c:pt>
                <c:pt idx="1579">
                  <c:v>1.863972</c:v>
                </c:pt>
                <c:pt idx="1580">
                  <c:v>1.863972</c:v>
                </c:pt>
                <c:pt idx="1581">
                  <c:v>1.863972</c:v>
                </c:pt>
                <c:pt idx="1582">
                  <c:v>1.863972</c:v>
                </c:pt>
                <c:pt idx="1583">
                  <c:v>1.863972</c:v>
                </c:pt>
                <c:pt idx="1584">
                  <c:v>1.863972</c:v>
                </c:pt>
                <c:pt idx="1585">
                  <c:v>1.863972</c:v>
                </c:pt>
                <c:pt idx="1586">
                  <c:v>1.863972</c:v>
                </c:pt>
                <c:pt idx="1587">
                  <c:v>1.863972</c:v>
                </c:pt>
                <c:pt idx="1588">
                  <c:v>1.863972</c:v>
                </c:pt>
                <c:pt idx="1589">
                  <c:v>1.863972</c:v>
                </c:pt>
                <c:pt idx="1590">
                  <c:v>1.863972</c:v>
                </c:pt>
                <c:pt idx="1591">
                  <c:v>1.863972</c:v>
                </c:pt>
                <c:pt idx="1592">
                  <c:v>1.863972</c:v>
                </c:pt>
                <c:pt idx="1593">
                  <c:v>1.863972</c:v>
                </c:pt>
                <c:pt idx="1594">
                  <c:v>1.863972</c:v>
                </c:pt>
                <c:pt idx="1595">
                  <c:v>1.863972</c:v>
                </c:pt>
                <c:pt idx="1596">
                  <c:v>1.863972</c:v>
                </c:pt>
                <c:pt idx="1597">
                  <c:v>1.863972</c:v>
                </c:pt>
                <c:pt idx="1598">
                  <c:v>1.863972</c:v>
                </c:pt>
                <c:pt idx="1599">
                  <c:v>1.863972</c:v>
                </c:pt>
                <c:pt idx="1600">
                  <c:v>1.863972</c:v>
                </c:pt>
                <c:pt idx="1601">
                  <c:v>1.863972</c:v>
                </c:pt>
                <c:pt idx="1602">
                  <c:v>1.863972</c:v>
                </c:pt>
                <c:pt idx="1603">
                  <c:v>1.863972</c:v>
                </c:pt>
                <c:pt idx="1604">
                  <c:v>1.863972</c:v>
                </c:pt>
                <c:pt idx="1605">
                  <c:v>1.863972</c:v>
                </c:pt>
                <c:pt idx="1606">
                  <c:v>1.863972</c:v>
                </c:pt>
                <c:pt idx="1607">
                  <c:v>1.863972</c:v>
                </c:pt>
                <c:pt idx="1608">
                  <c:v>1.863972</c:v>
                </c:pt>
                <c:pt idx="1609">
                  <c:v>1.863972</c:v>
                </c:pt>
                <c:pt idx="1610">
                  <c:v>1.863972</c:v>
                </c:pt>
                <c:pt idx="1611">
                  <c:v>1.863972</c:v>
                </c:pt>
                <c:pt idx="1612">
                  <c:v>1.863972</c:v>
                </c:pt>
                <c:pt idx="1613">
                  <c:v>1.863972</c:v>
                </c:pt>
                <c:pt idx="1614">
                  <c:v>1.863972</c:v>
                </c:pt>
                <c:pt idx="1615">
                  <c:v>1.863972</c:v>
                </c:pt>
                <c:pt idx="1616">
                  <c:v>1.863972</c:v>
                </c:pt>
                <c:pt idx="1617">
                  <c:v>1.863972</c:v>
                </c:pt>
                <c:pt idx="1618">
                  <c:v>1.863972</c:v>
                </c:pt>
                <c:pt idx="1619">
                  <c:v>1.863972</c:v>
                </c:pt>
                <c:pt idx="1620">
                  <c:v>1.863972</c:v>
                </c:pt>
                <c:pt idx="1621">
                  <c:v>1.863972</c:v>
                </c:pt>
                <c:pt idx="1622">
                  <c:v>1.863972</c:v>
                </c:pt>
                <c:pt idx="1623">
                  <c:v>1.863972</c:v>
                </c:pt>
                <c:pt idx="1624">
                  <c:v>1.863972</c:v>
                </c:pt>
                <c:pt idx="1625">
                  <c:v>1.863972</c:v>
                </c:pt>
                <c:pt idx="1626">
                  <c:v>1.863972</c:v>
                </c:pt>
                <c:pt idx="1627">
                  <c:v>1.863972</c:v>
                </c:pt>
                <c:pt idx="1628">
                  <c:v>1.863972</c:v>
                </c:pt>
                <c:pt idx="1629">
                  <c:v>1.863972</c:v>
                </c:pt>
                <c:pt idx="1630">
                  <c:v>1.863972</c:v>
                </c:pt>
                <c:pt idx="1631">
                  <c:v>1.863972</c:v>
                </c:pt>
                <c:pt idx="1632">
                  <c:v>1.863972</c:v>
                </c:pt>
                <c:pt idx="1633">
                  <c:v>1.863972</c:v>
                </c:pt>
                <c:pt idx="1634">
                  <c:v>1.863972</c:v>
                </c:pt>
                <c:pt idx="1635">
                  <c:v>1.863972</c:v>
                </c:pt>
                <c:pt idx="1636">
                  <c:v>1.863972</c:v>
                </c:pt>
                <c:pt idx="1637">
                  <c:v>1.863972</c:v>
                </c:pt>
                <c:pt idx="1638">
                  <c:v>1.863972</c:v>
                </c:pt>
                <c:pt idx="1639">
                  <c:v>1.863972</c:v>
                </c:pt>
                <c:pt idx="1640">
                  <c:v>1.863972</c:v>
                </c:pt>
                <c:pt idx="1641">
                  <c:v>1.863972</c:v>
                </c:pt>
                <c:pt idx="1642">
                  <c:v>1.863972</c:v>
                </c:pt>
                <c:pt idx="1643">
                  <c:v>1.863972</c:v>
                </c:pt>
                <c:pt idx="1644">
                  <c:v>1.863972</c:v>
                </c:pt>
                <c:pt idx="1645">
                  <c:v>1.863972</c:v>
                </c:pt>
                <c:pt idx="1646">
                  <c:v>1.863972</c:v>
                </c:pt>
                <c:pt idx="1647">
                  <c:v>1.863972</c:v>
                </c:pt>
                <c:pt idx="1648">
                  <c:v>1.863972</c:v>
                </c:pt>
                <c:pt idx="1649">
                  <c:v>1.863972</c:v>
                </c:pt>
                <c:pt idx="1650">
                  <c:v>1.863972</c:v>
                </c:pt>
                <c:pt idx="1651">
                  <c:v>1.863972</c:v>
                </c:pt>
                <c:pt idx="1652">
                  <c:v>1.863972</c:v>
                </c:pt>
                <c:pt idx="1653">
                  <c:v>1.863972</c:v>
                </c:pt>
                <c:pt idx="1654">
                  <c:v>1.863972</c:v>
                </c:pt>
                <c:pt idx="1655">
                  <c:v>1.863972</c:v>
                </c:pt>
                <c:pt idx="1656">
                  <c:v>1.863972</c:v>
                </c:pt>
                <c:pt idx="1657">
                  <c:v>1.863972</c:v>
                </c:pt>
                <c:pt idx="1658">
                  <c:v>1.863972</c:v>
                </c:pt>
                <c:pt idx="1659">
                  <c:v>1.863972</c:v>
                </c:pt>
                <c:pt idx="1660">
                  <c:v>1.863972</c:v>
                </c:pt>
                <c:pt idx="1661">
                  <c:v>1.863972</c:v>
                </c:pt>
                <c:pt idx="1662">
                  <c:v>1.863972</c:v>
                </c:pt>
                <c:pt idx="1663">
                  <c:v>1.863972</c:v>
                </c:pt>
                <c:pt idx="1664">
                  <c:v>1.863972</c:v>
                </c:pt>
                <c:pt idx="1665">
                  <c:v>1.863972</c:v>
                </c:pt>
                <c:pt idx="1666">
                  <c:v>1.863972</c:v>
                </c:pt>
                <c:pt idx="1667">
                  <c:v>1.863972</c:v>
                </c:pt>
                <c:pt idx="1668">
                  <c:v>1.863972</c:v>
                </c:pt>
                <c:pt idx="1669">
                  <c:v>1.863972</c:v>
                </c:pt>
                <c:pt idx="1670">
                  <c:v>1.863972</c:v>
                </c:pt>
                <c:pt idx="1671">
                  <c:v>1.863972</c:v>
                </c:pt>
                <c:pt idx="1672">
                  <c:v>1.863972</c:v>
                </c:pt>
                <c:pt idx="1673">
                  <c:v>1.863972</c:v>
                </c:pt>
                <c:pt idx="1674">
                  <c:v>1.863972</c:v>
                </c:pt>
                <c:pt idx="1675">
                  <c:v>1.863972</c:v>
                </c:pt>
                <c:pt idx="1676">
                  <c:v>1.863972</c:v>
                </c:pt>
                <c:pt idx="1677">
                  <c:v>1.863972</c:v>
                </c:pt>
                <c:pt idx="1678">
                  <c:v>1.863972</c:v>
                </c:pt>
                <c:pt idx="1679">
                  <c:v>1.863972</c:v>
                </c:pt>
                <c:pt idx="1680">
                  <c:v>1.863972</c:v>
                </c:pt>
                <c:pt idx="1681">
                  <c:v>1.863972</c:v>
                </c:pt>
                <c:pt idx="1682">
                  <c:v>1.863972</c:v>
                </c:pt>
                <c:pt idx="1683">
                  <c:v>1.863972</c:v>
                </c:pt>
                <c:pt idx="1684">
                  <c:v>1.863972</c:v>
                </c:pt>
                <c:pt idx="1685">
                  <c:v>1.863972</c:v>
                </c:pt>
                <c:pt idx="1686">
                  <c:v>1.863972</c:v>
                </c:pt>
                <c:pt idx="1687">
                  <c:v>1.863972</c:v>
                </c:pt>
                <c:pt idx="1688">
                  <c:v>1.863972</c:v>
                </c:pt>
                <c:pt idx="1689">
                  <c:v>1.863972</c:v>
                </c:pt>
                <c:pt idx="1690">
                  <c:v>1.863972</c:v>
                </c:pt>
                <c:pt idx="1691">
                  <c:v>1.863972</c:v>
                </c:pt>
                <c:pt idx="1692">
                  <c:v>1.863972</c:v>
                </c:pt>
                <c:pt idx="1693">
                  <c:v>1.863972</c:v>
                </c:pt>
                <c:pt idx="1694">
                  <c:v>1.863972</c:v>
                </c:pt>
                <c:pt idx="1695">
                  <c:v>1.863972</c:v>
                </c:pt>
                <c:pt idx="1696">
                  <c:v>1.863972</c:v>
                </c:pt>
                <c:pt idx="1697">
                  <c:v>1.863972</c:v>
                </c:pt>
                <c:pt idx="1698">
                  <c:v>1.863972</c:v>
                </c:pt>
                <c:pt idx="1699">
                  <c:v>1.863972</c:v>
                </c:pt>
                <c:pt idx="1700">
                  <c:v>1.863972</c:v>
                </c:pt>
                <c:pt idx="1701">
                  <c:v>1.863972</c:v>
                </c:pt>
                <c:pt idx="1702">
                  <c:v>1.863972</c:v>
                </c:pt>
                <c:pt idx="1703">
                  <c:v>1.863972</c:v>
                </c:pt>
                <c:pt idx="1704">
                  <c:v>1.863972</c:v>
                </c:pt>
                <c:pt idx="1705">
                  <c:v>1.863972</c:v>
                </c:pt>
                <c:pt idx="1706">
                  <c:v>1.863972</c:v>
                </c:pt>
                <c:pt idx="1707">
                  <c:v>1.863972</c:v>
                </c:pt>
                <c:pt idx="1708">
                  <c:v>1.863972</c:v>
                </c:pt>
                <c:pt idx="1709">
                  <c:v>1.863972</c:v>
                </c:pt>
                <c:pt idx="1710">
                  <c:v>1.863972</c:v>
                </c:pt>
                <c:pt idx="1711">
                  <c:v>1.863972</c:v>
                </c:pt>
                <c:pt idx="1712">
                  <c:v>1.863972</c:v>
                </c:pt>
                <c:pt idx="1713">
                  <c:v>1.863972</c:v>
                </c:pt>
                <c:pt idx="1714">
                  <c:v>1.863972</c:v>
                </c:pt>
                <c:pt idx="1715">
                  <c:v>1.863972</c:v>
                </c:pt>
                <c:pt idx="1716">
                  <c:v>1.863972</c:v>
                </c:pt>
                <c:pt idx="1717">
                  <c:v>1.863972</c:v>
                </c:pt>
                <c:pt idx="1718">
                  <c:v>1.863972</c:v>
                </c:pt>
                <c:pt idx="1719">
                  <c:v>1.863972</c:v>
                </c:pt>
                <c:pt idx="1720">
                  <c:v>1.863972</c:v>
                </c:pt>
                <c:pt idx="1721">
                  <c:v>1.863972</c:v>
                </c:pt>
                <c:pt idx="1722">
                  <c:v>1.863972</c:v>
                </c:pt>
                <c:pt idx="1723">
                  <c:v>1.863972</c:v>
                </c:pt>
                <c:pt idx="1724">
                  <c:v>1.863972</c:v>
                </c:pt>
                <c:pt idx="1725">
                  <c:v>1.863972</c:v>
                </c:pt>
                <c:pt idx="1726">
                  <c:v>1.863972</c:v>
                </c:pt>
                <c:pt idx="1727">
                  <c:v>1.863972</c:v>
                </c:pt>
                <c:pt idx="1728">
                  <c:v>1.863972</c:v>
                </c:pt>
                <c:pt idx="1729">
                  <c:v>1.863972</c:v>
                </c:pt>
                <c:pt idx="1730">
                  <c:v>1.863972</c:v>
                </c:pt>
                <c:pt idx="1731">
                  <c:v>1.863972</c:v>
                </c:pt>
                <c:pt idx="1732">
                  <c:v>1.863972</c:v>
                </c:pt>
                <c:pt idx="1733">
                  <c:v>1.863972</c:v>
                </c:pt>
                <c:pt idx="1734">
                  <c:v>1.863972</c:v>
                </c:pt>
                <c:pt idx="1735">
                  <c:v>1.863972</c:v>
                </c:pt>
                <c:pt idx="1736">
                  <c:v>1.863972</c:v>
                </c:pt>
                <c:pt idx="1737">
                  <c:v>1.863972</c:v>
                </c:pt>
                <c:pt idx="1738">
                  <c:v>1.863972</c:v>
                </c:pt>
                <c:pt idx="1739">
                  <c:v>1.863972</c:v>
                </c:pt>
                <c:pt idx="1740">
                  <c:v>1.863972</c:v>
                </c:pt>
                <c:pt idx="1741">
                  <c:v>1.8631525</c:v>
                </c:pt>
                <c:pt idx="1742">
                  <c:v>1.861442</c:v>
                </c:pt>
                <c:pt idx="1743">
                  <c:v>1.8595885000000001</c:v>
                </c:pt>
                <c:pt idx="1744">
                  <c:v>1.8575205000000001</c:v>
                </c:pt>
                <c:pt idx="1745">
                  <c:v>1.8551555000000002</c:v>
                </c:pt>
                <c:pt idx="1746">
                  <c:v>1.8523560000000001</c:v>
                </c:pt>
                <c:pt idx="1747">
                  <c:v>1.849056</c:v>
                </c:pt>
                <c:pt idx="1748">
                  <c:v>1.8453105000000001</c:v>
                </c:pt>
                <c:pt idx="1749">
                  <c:v>1.8411250000000001</c:v>
                </c:pt>
                <c:pt idx="1750">
                  <c:v>1.8364775000000002</c:v>
                </c:pt>
                <c:pt idx="1751">
                  <c:v>1.8312580000000003</c:v>
                </c:pt>
                <c:pt idx="1752">
                  <c:v>1.8253675000000003</c:v>
                </c:pt>
                <c:pt idx="1753">
                  <c:v>1.8188335000000002</c:v>
                </c:pt>
                <c:pt idx="1754">
                  <c:v>1.8117825000000003</c:v>
                </c:pt>
                <c:pt idx="1755">
                  <c:v>1.8042475000000002</c:v>
                </c:pt>
                <c:pt idx="1756">
                  <c:v>1.7962120000000001</c:v>
                </c:pt>
                <c:pt idx="1757">
                  <c:v>1.7877915000000002</c:v>
                </c:pt>
                <c:pt idx="1758">
                  <c:v>1.7789750000000002</c:v>
                </c:pt>
                <c:pt idx="1759">
                  <c:v>1.7695810000000003</c:v>
                </c:pt>
                <c:pt idx="1760">
                  <c:v>1.7594500000000004</c:v>
                </c:pt>
                <c:pt idx="1761">
                  <c:v>1.7484995000000003</c:v>
                </c:pt>
                <c:pt idx="1762">
                  <c:v>1.7367625000000002</c:v>
                </c:pt>
                <c:pt idx="1763">
                  <c:v>1.7242885000000001</c:v>
                </c:pt>
                <c:pt idx="1764">
                  <c:v>1.7110555000000001</c:v>
                </c:pt>
                <c:pt idx="1765">
                  <c:v>1.6970965</c:v>
                </c:pt>
                <c:pt idx="1766">
                  <c:v>1.6825490000000001</c:v>
                </c:pt>
                <c:pt idx="1767">
                  <c:v>1.6674680000000002</c:v>
                </c:pt>
                <c:pt idx="1768">
                  <c:v>1.6519470000000003</c:v>
                </c:pt>
                <c:pt idx="1769">
                  <c:v>1.6359585000000003</c:v>
                </c:pt>
                <c:pt idx="1770">
                  <c:v>1.6193760000000004</c:v>
                </c:pt>
                <c:pt idx="1771">
                  <c:v>1.6022545000000004</c:v>
                </c:pt>
                <c:pt idx="1772">
                  <c:v>1.5845060000000004</c:v>
                </c:pt>
                <c:pt idx="1773">
                  <c:v>1.5660865000000004</c:v>
                </c:pt>
                <c:pt idx="1774">
                  <c:v>1.5471885000000003</c:v>
                </c:pt>
                <c:pt idx="1775">
                  <c:v>1.5279825000000002</c:v>
                </c:pt>
                <c:pt idx="1776">
                  <c:v>1.5085840000000001</c:v>
                </c:pt>
                <c:pt idx="1777">
                  <c:v>1.4890645000000002</c:v>
                </c:pt>
                <c:pt idx="1778">
                  <c:v>1.4693635000000003</c:v>
                </c:pt>
                <c:pt idx="1779">
                  <c:v>1.4493655000000003</c:v>
                </c:pt>
                <c:pt idx="1780">
                  <c:v>1.4291310000000004</c:v>
                </c:pt>
                <c:pt idx="1781">
                  <c:v>1.4086435000000004</c:v>
                </c:pt>
                <c:pt idx="1782">
                  <c:v>1.3879745000000003</c:v>
                </c:pt>
                <c:pt idx="1783">
                  <c:v>1.3672120000000003</c:v>
                </c:pt>
                <c:pt idx="1784">
                  <c:v>1.3461305000000003</c:v>
                </c:pt>
                <c:pt idx="1785">
                  <c:v>1.3247960000000003</c:v>
                </c:pt>
                <c:pt idx="1786">
                  <c:v>1.3033625000000002</c:v>
                </c:pt>
                <c:pt idx="1787">
                  <c:v>1.2817750000000001</c:v>
                </c:pt>
                <c:pt idx="1788">
                  <c:v>1.2599785000000001</c:v>
                </c:pt>
                <c:pt idx="1789">
                  <c:v>1.2381380000000002</c:v>
                </c:pt>
                <c:pt idx="1790">
                  <c:v>1.2163580000000003</c:v>
                </c:pt>
                <c:pt idx="1791">
                  <c:v>1.1945890000000003</c:v>
                </c:pt>
                <c:pt idx="1792">
                  <c:v>1.1728585000000002</c:v>
                </c:pt>
                <c:pt idx="1793">
                  <c:v>1.1509410000000002</c:v>
                </c:pt>
                <c:pt idx="1794">
                  <c:v>1.1287980000000002</c:v>
                </c:pt>
                <c:pt idx="1795">
                  <c:v>1.1065505000000002</c:v>
                </c:pt>
                <c:pt idx="1796">
                  <c:v>1.0843470000000002</c:v>
                </c:pt>
                <c:pt idx="1797">
                  <c:v>1.0623085000000001</c:v>
                </c:pt>
                <c:pt idx="1798">
                  <c:v>1.0403800000000001</c:v>
                </c:pt>
                <c:pt idx="1799">
                  <c:v>1.0186000000000002</c:v>
                </c:pt>
                <c:pt idx="1800">
                  <c:v>0.99688050000000017</c:v>
                </c:pt>
                <c:pt idx="1801">
                  <c:v>0.97530400000000017</c:v>
                </c:pt>
                <c:pt idx="1802">
                  <c:v>0.95408500000000018</c:v>
                </c:pt>
                <c:pt idx="1803">
                  <c:v>0.93316850000000018</c:v>
                </c:pt>
                <c:pt idx="1804">
                  <c:v>0.91230150000000021</c:v>
                </c:pt>
                <c:pt idx="1805">
                  <c:v>0.8912420000000002</c:v>
                </c:pt>
                <c:pt idx="1806">
                  <c:v>0.86996800000000019</c:v>
                </c:pt>
                <c:pt idx="1807">
                  <c:v>0.84849600000000014</c:v>
                </c:pt>
                <c:pt idx="1808">
                  <c:v>0.82689750000000017</c:v>
                </c:pt>
                <c:pt idx="1809">
                  <c:v>0.80515050000000021</c:v>
                </c:pt>
                <c:pt idx="1810">
                  <c:v>0.78311750000000024</c:v>
                </c:pt>
                <c:pt idx="1811">
                  <c:v>0.7610625000000002</c:v>
                </c:pt>
                <c:pt idx="1812">
                  <c:v>0.73909550000000024</c:v>
                </c:pt>
                <c:pt idx="1813">
                  <c:v>0.71711750000000019</c:v>
                </c:pt>
                <c:pt idx="1814">
                  <c:v>0.69521100000000013</c:v>
                </c:pt>
                <c:pt idx="1815">
                  <c:v>0.67342550000000012</c:v>
                </c:pt>
                <c:pt idx="1816">
                  <c:v>0.65168950000000014</c:v>
                </c:pt>
                <c:pt idx="1817">
                  <c:v>0.62978300000000009</c:v>
                </c:pt>
                <c:pt idx="1818">
                  <c:v>0.60775550000000012</c:v>
                </c:pt>
                <c:pt idx="1819">
                  <c:v>0.58566750000000012</c:v>
                </c:pt>
                <c:pt idx="1820">
                  <c:v>0.56354650000000006</c:v>
                </c:pt>
                <c:pt idx="1821">
                  <c:v>0.54135400000000011</c:v>
                </c:pt>
                <c:pt idx="1822">
                  <c:v>0.51900750000000007</c:v>
                </c:pt>
                <c:pt idx="1823">
                  <c:v>0.49675450000000004</c:v>
                </c:pt>
                <c:pt idx="1824">
                  <c:v>0.47468300000000002</c:v>
                </c:pt>
                <c:pt idx="1825">
                  <c:v>0.4527545</c:v>
                </c:pt>
                <c:pt idx="1826">
                  <c:v>0.43089749999999999</c:v>
                </c:pt>
                <c:pt idx="1827">
                  <c:v>0.40911199999999998</c:v>
                </c:pt>
                <c:pt idx="1828">
                  <c:v>0.38730999999999999</c:v>
                </c:pt>
                <c:pt idx="1829">
                  <c:v>0.36533199999999999</c:v>
                </c:pt>
                <c:pt idx="1830">
                  <c:v>0.34335949999999998</c:v>
                </c:pt>
                <c:pt idx="1831">
                  <c:v>0.32141999999999998</c:v>
                </c:pt>
                <c:pt idx="1832">
                  <c:v>0.29943649999999999</c:v>
                </c:pt>
                <c:pt idx="1833">
                  <c:v>0.27736499999999997</c:v>
                </c:pt>
                <c:pt idx="1834">
                  <c:v>0.25538149999999998</c:v>
                </c:pt>
                <c:pt idx="1835">
                  <c:v>0.23379399999999997</c:v>
                </c:pt>
                <c:pt idx="1836">
                  <c:v>0.21272899999999997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-0.20097000000000009</c:v>
                </c:pt>
                <c:pt idx="2086">
                  <c:v>-0.2025320000000001</c:v>
                </c:pt>
                <c:pt idx="2087">
                  <c:v>-0.20447900000000011</c:v>
                </c:pt>
                <c:pt idx="2088">
                  <c:v>-0.20669550000000012</c:v>
                </c:pt>
                <c:pt idx="2089">
                  <c:v>-0.20888450000000011</c:v>
                </c:pt>
                <c:pt idx="2090">
                  <c:v>-0.21143650000000011</c:v>
                </c:pt>
                <c:pt idx="2091">
                  <c:v>-0.2143240000000001</c:v>
                </c:pt>
                <c:pt idx="2092">
                  <c:v>-0.2168925000000001</c:v>
                </c:pt>
                <c:pt idx="2093">
                  <c:v>-0.21899900000000011</c:v>
                </c:pt>
                <c:pt idx="2094">
                  <c:v>-0.2207535000000001</c:v>
                </c:pt>
                <c:pt idx="2095">
                  <c:v>-0.22152900000000011</c:v>
                </c:pt>
                <c:pt idx="2096">
                  <c:v>-0.22152900000000011</c:v>
                </c:pt>
                <c:pt idx="2097">
                  <c:v>-0.22152900000000011</c:v>
                </c:pt>
                <c:pt idx="2098">
                  <c:v>-0.22152900000000011</c:v>
                </c:pt>
                <c:pt idx="2099">
                  <c:v>-0.22152900000000011</c:v>
                </c:pt>
                <c:pt idx="2100">
                  <c:v>-0.22152900000000011</c:v>
                </c:pt>
                <c:pt idx="2101">
                  <c:v>-0.22152900000000011</c:v>
                </c:pt>
                <c:pt idx="2102">
                  <c:v>-0.22152900000000011</c:v>
                </c:pt>
                <c:pt idx="2103">
                  <c:v>-0.22152900000000011</c:v>
                </c:pt>
                <c:pt idx="2104">
                  <c:v>-0.22152900000000011</c:v>
                </c:pt>
                <c:pt idx="2105">
                  <c:v>-0.22152900000000011</c:v>
                </c:pt>
                <c:pt idx="2106">
                  <c:v>-0.22152900000000011</c:v>
                </c:pt>
                <c:pt idx="2107">
                  <c:v>-0.22152900000000011</c:v>
                </c:pt>
                <c:pt idx="2108">
                  <c:v>-0.22152900000000011</c:v>
                </c:pt>
                <c:pt idx="2109">
                  <c:v>-0.22152900000000011</c:v>
                </c:pt>
                <c:pt idx="2110">
                  <c:v>-0.22152900000000011</c:v>
                </c:pt>
                <c:pt idx="2111">
                  <c:v>-0.22152900000000011</c:v>
                </c:pt>
                <c:pt idx="2112">
                  <c:v>-0.22152900000000011</c:v>
                </c:pt>
                <c:pt idx="2113">
                  <c:v>-0.22152900000000011</c:v>
                </c:pt>
                <c:pt idx="2114">
                  <c:v>-0.22152900000000011</c:v>
                </c:pt>
                <c:pt idx="2115">
                  <c:v>-0.22152900000000011</c:v>
                </c:pt>
                <c:pt idx="2116">
                  <c:v>-0.22152900000000011</c:v>
                </c:pt>
                <c:pt idx="2117">
                  <c:v>-0.22152900000000011</c:v>
                </c:pt>
                <c:pt idx="2118">
                  <c:v>-0.22152900000000011</c:v>
                </c:pt>
                <c:pt idx="2119">
                  <c:v>-0.22152900000000011</c:v>
                </c:pt>
                <c:pt idx="2120">
                  <c:v>-0.22152900000000011</c:v>
                </c:pt>
                <c:pt idx="2121">
                  <c:v>-0.22152900000000011</c:v>
                </c:pt>
                <c:pt idx="2122">
                  <c:v>-0.22152900000000011</c:v>
                </c:pt>
                <c:pt idx="2123">
                  <c:v>-0.22152900000000011</c:v>
                </c:pt>
                <c:pt idx="2124">
                  <c:v>-0.22152900000000011</c:v>
                </c:pt>
                <c:pt idx="2125">
                  <c:v>-0.22152900000000011</c:v>
                </c:pt>
                <c:pt idx="2126">
                  <c:v>-0.22152900000000011</c:v>
                </c:pt>
                <c:pt idx="2127">
                  <c:v>-0.22152900000000011</c:v>
                </c:pt>
                <c:pt idx="2128">
                  <c:v>-0.22227700000000011</c:v>
                </c:pt>
                <c:pt idx="2129">
                  <c:v>-0.22378950000000011</c:v>
                </c:pt>
                <c:pt idx="2130">
                  <c:v>-0.22528000000000012</c:v>
                </c:pt>
                <c:pt idx="2131">
                  <c:v>-0.22600600000000012</c:v>
                </c:pt>
                <c:pt idx="2132">
                  <c:v>-0.22600600000000012</c:v>
                </c:pt>
                <c:pt idx="2133">
                  <c:v>-0.22600600000000012</c:v>
                </c:pt>
                <c:pt idx="2134">
                  <c:v>-0.22600600000000012</c:v>
                </c:pt>
                <c:pt idx="2135">
                  <c:v>-0.22600600000000012</c:v>
                </c:pt>
                <c:pt idx="2136">
                  <c:v>-0.22600600000000012</c:v>
                </c:pt>
                <c:pt idx="2137">
                  <c:v>-0.22600600000000012</c:v>
                </c:pt>
                <c:pt idx="2138">
                  <c:v>-0.22600600000000012</c:v>
                </c:pt>
                <c:pt idx="2139">
                  <c:v>-0.22600600000000012</c:v>
                </c:pt>
                <c:pt idx="2140">
                  <c:v>-0.22670450000000011</c:v>
                </c:pt>
                <c:pt idx="2141">
                  <c:v>-0.22814550000000011</c:v>
                </c:pt>
                <c:pt idx="2142">
                  <c:v>-0.22974600000000012</c:v>
                </c:pt>
                <c:pt idx="2143">
                  <c:v>-0.23140700000000011</c:v>
                </c:pt>
                <c:pt idx="2144">
                  <c:v>-0.23221000000000011</c:v>
                </c:pt>
                <c:pt idx="2145">
                  <c:v>-0.23221000000000011</c:v>
                </c:pt>
                <c:pt idx="2146">
                  <c:v>-0.23221000000000011</c:v>
                </c:pt>
                <c:pt idx="2147">
                  <c:v>-0.23221000000000011</c:v>
                </c:pt>
                <c:pt idx="2148">
                  <c:v>-0.23221000000000011</c:v>
                </c:pt>
                <c:pt idx="2149">
                  <c:v>-0.23221000000000011</c:v>
                </c:pt>
                <c:pt idx="2150">
                  <c:v>-0.23221000000000011</c:v>
                </c:pt>
                <c:pt idx="2151">
                  <c:v>-0.23221000000000011</c:v>
                </c:pt>
                <c:pt idx="2152">
                  <c:v>-0.23221000000000011</c:v>
                </c:pt>
                <c:pt idx="2153">
                  <c:v>-0.23221000000000011</c:v>
                </c:pt>
                <c:pt idx="2154">
                  <c:v>-0.23221000000000011</c:v>
                </c:pt>
                <c:pt idx="2155">
                  <c:v>-0.23221000000000011</c:v>
                </c:pt>
                <c:pt idx="2156">
                  <c:v>-0.23221000000000011</c:v>
                </c:pt>
                <c:pt idx="2157">
                  <c:v>-0.23221000000000011</c:v>
                </c:pt>
                <c:pt idx="2158">
                  <c:v>-0.23221000000000011</c:v>
                </c:pt>
                <c:pt idx="2159">
                  <c:v>-0.23221000000000011</c:v>
                </c:pt>
                <c:pt idx="2160">
                  <c:v>-0.23221000000000011</c:v>
                </c:pt>
                <c:pt idx="2161">
                  <c:v>-0.23221000000000011</c:v>
                </c:pt>
                <c:pt idx="2162">
                  <c:v>-0.23221000000000011</c:v>
                </c:pt>
                <c:pt idx="2163">
                  <c:v>-0.23221000000000011</c:v>
                </c:pt>
                <c:pt idx="2164">
                  <c:v>-0.23221000000000011</c:v>
                </c:pt>
                <c:pt idx="2165">
                  <c:v>-0.23221000000000011</c:v>
                </c:pt>
                <c:pt idx="2166">
                  <c:v>-0.23221000000000011</c:v>
                </c:pt>
                <c:pt idx="2167">
                  <c:v>-0.23221000000000011</c:v>
                </c:pt>
                <c:pt idx="2168">
                  <c:v>-0.23221000000000011</c:v>
                </c:pt>
                <c:pt idx="2169">
                  <c:v>-0.23221000000000011</c:v>
                </c:pt>
                <c:pt idx="2170">
                  <c:v>-0.23221000000000011</c:v>
                </c:pt>
                <c:pt idx="2171">
                  <c:v>-0.23221000000000011</c:v>
                </c:pt>
                <c:pt idx="2172">
                  <c:v>-0.23221000000000011</c:v>
                </c:pt>
                <c:pt idx="2173">
                  <c:v>-0.23221000000000011</c:v>
                </c:pt>
                <c:pt idx="2174">
                  <c:v>-0.23221000000000011</c:v>
                </c:pt>
                <c:pt idx="2175">
                  <c:v>-0.23221000000000011</c:v>
                </c:pt>
                <c:pt idx="2176">
                  <c:v>-0.23221000000000011</c:v>
                </c:pt>
                <c:pt idx="2177">
                  <c:v>-0.23221000000000011</c:v>
                </c:pt>
                <c:pt idx="2178">
                  <c:v>-0.23221000000000011</c:v>
                </c:pt>
                <c:pt idx="2179">
                  <c:v>-0.23221000000000011</c:v>
                </c:pt>
                <c:pt idx="2180">
                  <c:v>-0.23221000000000011</c:v>
                </c:pt>
                <c:pt idx="2181">
                  <c:v>-0.23221000000000011</c:v>
                </c:pt>
                <c:pt idx="2182">
                  <c:v>-0.23221000000000011</c:v>
                </c:pt>
                <c:pt idx="2183">
                  <c:v>-0.23221000000000011</c:v>
                </c:pt>
                <c:pt idx="2184">
                  <c:v>-0.23221000000000011</c:v>
                </c:pt>
                <c:pt idx="2185">
                  <c:v>-0.23221000000000011</c:v>
                </c:pt>
                <c:pt idx="2186">
                  <c:v>-0.23221000000000011</c:v>
                </c:pt>
                <c:pt idx="2187">
                  <c:v>-0.23221000000000011</c:v>
                </c:pt>
                <c:pt idx="2188">
                  <c:v>-0.23221000000000011</c:v>
                </c:pt>
                <c:pt idx="2189">
                  <c:v>-0.23221000000000011</c:v>
                </c:pt>
                <c:pt idx="2190">
                  <c:v>-0.23221000000000011</c:v>
                </c:pt>
                <c:pt idx="2191">
                  <c:v>-0.23221000000000011</c:v>
                </c:pt>
                <c:pt idx="2192">
                  <c:v>-0.23221000000000011</c:v>
                </c:pt>
                <c:pt idx="2193">
                  <c:v>-0.23221000000000011</c:v>
                </c:pt>
                <c:pt idx="2194">
                  <c:v>-0.23221000000000011</c:v>
                </c:pt>
                <c:pt idx="2195">
                  <c:v>-0.23221000000000011</c:v>
                </c:pt>
                <c:pt idx="2196">
                  <c:v>-0.23221000000000011</c:v>
                </c:pt>
                <c:pt idx="2197">
                  <c:v>-0.23221000000000011</c:v>
                </c:pt>
                <c:pt idx="2198">
                  <c:v>-0.23221000000000011</c:v>
                </c:pt>
                <c:pt idx="2199">
                  <c:v>-0.23221000000000011</c:v>
                </c:pt>
                <c:pt idx="2200">
                  <c:v>-0.23221000000000011</c:v>
                </c:pt>
                <c:pt idx="2201">
                  <c:v>-0.23221000000000011</c:v>
                </c:pt>
                <c:pt idx="2202">
                  <c:v>-0.23221000000000011</c:v>
                </c:pt>
                <c:pt idx="2203">
                  <c:v>-0.23221000000000011</c:v>
                </c:pt>
                <c:pt idx="2204">
                  <c:v>-0.23221000000000011</c:v>
                </c:pt>
                <c:pt idx="2205">
                  <c:v>-0.23221000000000011</c:v>
                </c:pt>
                <c:pt idx="2206">
                  <c:v>-0.23311750000000012</c:v>
                </c:pt>
                <c:pt idx="2207">
                  <c:v>-0.23527900000000013</c:v>
                </c:pt>
                <c:pt idx="2208">
                  <c:v>-0.23812250000000013</c:v>
                </c:pt>
                <c:pt idx="2209">
                  <c:v>-0.24154350000000013</c:v>
                </c:pt>
                <c:pt idx="2210">
                  <c:v>-0.24545400000000014</c:v>
                </c:pt>
                <c:pt idx="2211">
                  <c:v>-0.24982650000000015</c:v>
                </c:pt>
                <c:pt idx="2212">
                  <c:v>-0.25456750000000017</c:v>
                </c:pt>
                <c:pt idx="2213">
                  <c:v>-0.25962750000000018</c:v>
                </c:pt>
                <c:pt idx="2214">
                  <c:v>-0.26497350000000019</c:v>
                </c:pt>
                <c:pt idx="2215">
                  <c:v>-0.27067700000000017</c:v>
                </c:pt>
                <c:pt idx="2216">
                  <c:v>-0.27680400000000016</c:v>
                </c:pt>
                <c:pt idx="2217">
                  <c:v>-0.28334350000000014</c:v>
                </c:pt>
                <c:pt idx="2218">
                  <c:v>-0.29054300000000016</c:v>
                </c:pt>
                <c:pt idx="2219">
                  <c:v>-0.29854000000000014</c:v>
                </c:pt>
                <c:pt idx="2220">
                  <c:v>-0.30730700000000016</c:v>
                </c:pt>
                <c:pt idx="2221">
                  <c:v>-0.31690450000000014</c:v>
                </c:pt>
                <c:pt idx="2222">
                  <c:v>-0.32735450000000016</c:v>
                </c:pt>
                <c:pt idx="2223">
                  <c:v>-0.33871750000000017</c:v>
                </c:pt>
                <c:pt idx="2224">
                  <c:v>-0.35099900000000017</c:v>
                </c:pt>
                <c:pt idx="2225">
                  <c:v>-0.36427050000000016</c:v>
                </c:pt>
                <c:pt idx="2226">
                  <c:v>-0.37859800000000016</c:v>
                </c:pt>
                <c:pt idx="2227">
                  <c:v>-0.39392100000000013</c:v>
                </c:pt>
                <c:pt idx="2228">
                  <c:v>-0.41015150000000011</c:v>
                </c:pt>
                <c:pt idx="2229">
                  <c:v>-0.42720700000000011</c:v>
                </c:pt>
                <c:pt idx="2230">
                  <c:v>-0.44508750000000008</c:v>
                </c:pt>
                <c:pt idx="2231">
                  <c:v>-0.46378200000000008</c:v>
                </c:pt>
                <c:pt idx="2232">
                  <c:v>-0.48337300000000005</c:v>
                </c:pt>
                <c:pt idx="2233">
                  <c:v>-0.50368450000000009</c:v>
                </c:pt>
                <c:pt idx="2234">
                  <c:v>-0.52453500000000008</c:v>
                </c:pt>
                <c:pt idx="2235">
                  <c:v>-0.54581450000000009</c:v>
                </c:pt>
                <c:pt idx="2236">
                  <c:v>-0.56726450000000006</c:v>
                </c:pt>
                <c:pt idx="2237">
                  <c:v>-0.58880250000000001</c:v>
                </c:pt>
                <c:pt idx="2238">
                  <c:v>-0.61035150000000005</c:v>
                </c:pt>
                <c:pt idx="2239">
                  <c:v>-0.63201050000000003</c:v>
                </c:pt>
                <c:pt idx="2240">
                  <c:v>-0.65385100000000007</c:v>
                </c:pt>
                <c:pt idx="2241">
                  <c:v>-0.67588950000000003</c:v>
                </c:pt>
                <c:pt idx="2242">
                  <c:v>-0.69841200000000003</c:v>
                </c:pt>
                <c:pt idx="2243">
                  <c:v>-0.72156700000000007</c:v>
                </c:pt>
                <c:pt idx="2244">
                  <c:v>-0.74544800000000011</c:v>
                </c:pt>
                <c:pt idx="2245">
                  <c:v>-0.77000000000000013</c:v>
                </c:pt>
                <c:pt idx="2246">
                  <c:v>-0.79505800000000015</c:v>
                </c:pt>
                <c:pt idx="2247">
                  <c:v>-0.82046250000000021</c:v>
                </c:pt>
                <c:pt idx="2248">
                  <c:v>-0.84594400000000025</c:v>
                </c:pt>
                <c:pt idx="2249">
                  <c:v>-0.87131000000000025</c:v>
                </c:pt>
                <c:pt idx="2250">
                  <c:v>-0.89646700000000024</c:v>
                </c:pt>
                <c:pt idx="2251">
                  <c:v>-0.9214920000000002</c:v>
                </c:pt>
                <c:pt idx="2252">
                  <c:v>-0.94637950000000015</c:v>
                </c:pt>
                <c:pt idx="2253">
                  <c:v>-0.97106900000000018</c:v>
                </c:pt>
                <c:pt idx="2254">
                  <c:v>-0.99566500000000013</c:v>
                </c:pt>
                <c:pt idx="2255">
                  <c:v>-1.0201840000000002</c:v>
                </c:pt>
                <c:pt idx="2256">
                  <c:v>-1.0445215000000001</c:v>
                </c:pt>
                <c:pt idx="2257">
                  <c:v>-1.0687600000000002</c:v>
                </c:pt>
                <c:pt idx="2258">
                  <c:v>-1.0931195000000002</c:v>
                </c:pt>
                <c:pt idx="2259">
                  <c:v>-1.1175340000000002</c:v>
                </c:pt>
                <c:pt idx="2260">
                  <c:v>-1.1419375000000003</c:v>
                </c:pt>
                <c:pt idx="2261">
                  <c:v>-1.1663025000000002</c:v>
                </c:pt>
                <c:pt idx="2262">
                  <c:v>-1.1904805000000003</c:v>
                </c:pt>
                <c:pt idx="2263">
                  <c:v>-1.2145375000000003</c:v>
                </c:pt>
                <c:pt idx="2264">
                  <c:v>-1.2385010000000003</c:v>
                </c:pt>
                <c:pt idx="2265">
                  <c:v>-1.2625525000000002</c:v>
                </c:pt>
                <c:pt idx="2266">
                  <c:v>-1.2867910000000002</c:v>
                </c:pt>
                <c:pt idx="2267">
                  <c:v>-1.3111505000000003</c:v>
                </c:pt>
                <c:pt idx="2268">
                  <c:v>-1.3357135000000002</c:v>
                </c:pt>
                <c:pt idx="2269">
                  <c:v>-1.3604195000000001</c:v>
                </c:pt>
                <c:pt idx="2270">
                  <c:v>-1.3852355000000001</c:v>
                </c:pt>
                <c:pt idx="2271">
                  <c:v>-1.4101780000000002</c:v>
                </c:pt>
                <c:pt idx="2272">
                  <c:v>-1.4350820000000002</c:v>
                </c:pt>
                <c:pt idx="2273">
                  <c:v>-1.4597770000000001</c:v>
                </c:pt>
                <c:pt idx="2274">
                  <c:v>-1.4842080000000002</c:v>
                </c:pt>
                <c:pt idx="2275">
                  <c:v>-1.5083805000000001</c:v>
                </c:pt>
                <c:pt idx="2276">
                  <c:v>-1.5323770000000001</c:v>
                </c:pt>
                <c:pt idx="2277">
                  <c:v>-1.5563845000000001</c:v>
                </c:pt>
                <c:pt idx="2278">
                  <c:v>-1.5804965</c:v>
                </c:pt>
                <c:pt idx="2279">
                  <c:v>-1.6047075</c:v>
                </c:pt>
                <c:pt idx="2280">
                  <c:v>-1.6290285</c:v>
                </c:pt>
                <c:pt idx="2281">
                  <c:v>-1.6533165000000001</c:v>
                </c:pt>
                <c:pt idx="2282">
                  <c:v>-1.6774615000000002</c:v>
                </c:pt>
                <c:pt idx="2283">
                  <c:v>-1.7014195000000001</c:v>
                </c:pt>
                <c:pt idx="2284">
                  <c:v>-1.7251135000000002</c:v>
                </c:pt>
                <c:pt idx="2285">
                  <c:v>-1.7484225000000002</c:v>
                </c:pt>
                <c:pt idx="2286">
                  <c:v>-1.7713300000000003</c:v>
                </c:pt>
                <c:pt idx="2287">
                  <c:v>-1.7939020000000003</c:v>
                </c:pt>
                <c:pt idx="2288">
                  <c:v>-1.8159735000000004</c:v>
                </c:pt>
                <c:pt idx="2289">
                  <c:v>-1.8375995000000003</c:v>
                </c:pt>
                <c:pt idx="2290">
                  <c:v>-1.8589615000000004</c:v>
                </c:pt>
                <c:pt idx="2291">
                  <c:v>-1.8801365000000003</c:v>
                </c:pt>
                <c:pt idx="2292">
                  <c:v>-1.9011025000000004</c:v>
                </c:pt>
                <c:pt idx="2293">
                  <c:v>-1.9217495000000004</c:v>
                </c:pt>
                <c:pt idx="2294">
                  <c:v>-1.9420665000000004</c:v>
                </c:pt>
                <c:pt idx="2295">
                  <c:v>-1.9619160000000004</c:v>
                </c:pt>
                <c:pt idx="2296">
                  <c:v>-1.9812155000000005</c:v>
                </c:pt>
                <c:pt idx="2297">
                  <c:v>-1.9999100000000005</c:v>
                </c:pt>
                <c:pt idx="2298">
                  <c:v>-2.0180105000000004</c:v>
                </c:pt>
                <c:pt idx="2299">
                  <c:v>-2.0355610000000004</c:v>
                </c:pt>
                <c:pt idx="2300">
                  <c:v>-2.0525065000000002</c:v>
                </c:pt>
                <c:pt idx="2301">
                  <c:v>-2.0688470000000003</c:v>
                </c:pt>
                <c:pt idx="2302">
                  <c:v>-2.0846925000000005</c:v>
                </c:pt>
                <c:pt idx="2303">
                  <c:v>-2.1000870000000007</c:v>
                </c:pt>
                <c:pt idx="2304">
                  <c:v>-2.1148875000000009</c:v>
                </c:pt>
                <c:pt idx="2305">
                  <c:v>-2.1291270000000009</c:v>
                </c:pt>
                <c:pt idx="2306">
                  <c:v>-2.1427560000000008</c:v>
                </c:pt>
                <c:pt idx="2307">
                  <c:v>-2.1555710000000006</c:v>
                </c:pt>
                <c:pt idx="2308">
                  <c:v>-2.1675665000000004</c:v>
                </c:pt>
                <c:pt idx="2309">
                  <c:v>-2.1787700000000005</c:v>
                </c:pt>
                <c:pt idx="2310">
                  <c:v>-2.1892365000000007</c:v>
                </c:pt>
                <c:pt idx="2311">
                  <c:v>-2.1990485000000008</c:v>
                </c:pt>
                <c:pt idx="2312">
                  <c:v>-2.2082610000000007</c:v>
                </c:pt>
                <c:pt idx="2313">
                  <c:v>-2.2169400000000006</c:v>
                </c:pt>
                <c:pt idx="2314">
                  <c:v>-2.2250965000000007</c:v>
                </c:pt>
                <c:pt idx="2315">
                  <c:v>-2.2328240000000008</c:v>
                </c:pt>
                <c:pt idx="2316">
                  <c:v>-2.2401445000000009</c:v>
                </c:pt>
                <c:pt idx="2317">
                  <c:v>-2.247014000000001</c:v>
                </c:pt>
                <c:pt idx="2318">
                  <c:v>-2.2534380000000009</c:v>
                </c:pt>
                <c:pt idx="2319">
                  <c:v>-2.2593780000000008</c:v>
                </c:pt>
                <c:pt idx="2320">
                  <c:v>-2.2647570000000008</c:v>
                </c:pt>
                <c:pt idx="2321">
                  <c:v>-2.2695090000000007</c:v>
                </c:pt>
                <c:pt idx="2322">
                  <c:v>-2.2736890000000005</c:v>
                </c:pt>
                <c:pt idx="2323">
                  <c:v>-2.2773685000000006</c:v>
                </c:pt>
                <c:pt idx="2324">
                  <c:v>-2.2806300000000004</c:v>
                </c:pt>
                <c:pt idx="2325">
                  <c:v>-2.2834735000000004</c:v>
                </c:pt>
                <c:pt idx="2326">
                  <c:v>-2.2859705000000003</c:v>
                </c:pt>
                <c:pt idx="2327">
                  <c:v>-2.2881540000000005</c:v>
                </c:pt>
                <c:pt idx="2328">
                  <c:v>-2.2899910000000006</c:v>
                </c:pt>
                <c:pt idx="2329">
                  <c:v>-2.2916190000000007</c:v>
                </c:pt>
                <c:pt idx="2330">
                  <c:v>-2.2924000000000007</c:v>
                </c:pt>
                <c:pt idx="2331">
                  <c:v>-2.2924000000000007</c:v>
                </c:pt>
                <c:pt idx="2332">
                  <c:v>-2.2924000000000007</c:v>
                </c:pt>
                <c:pt idx="2333">
                  <c:v>-2.2924000000000007</c:v>
                </c:pt>
                <c:pt idx="2334">
                  <c:v>-2.2924000000000007</c:v>
                </c:pt>
                <c:pt idx="2335">
                  <c:v>-2.2924000000000007</c:v>
                </c:pt>
                <c:pt idx="2336">
                  <c:v>-2.2924000000000007</c:v>
                </c:pt>
                <c:pt idx="2337">
                  <c:v>-2.2924000000000007</c:v>
                </c:pt>
                <c:pt idx="2338">
                  <c:v>-2.2924000000000007</c:v>
                </c:pt>
                <c:pt idx="2339">
                  <c:v>-2.2924000000000007</c:v>
                </c:pt>
                <c:pt idx="2340">
                  <c:v>-2.2924000000000007</c:v>
                </c:pt>
                <c:pt idx="2341">
                  <c:v>-2.2924000000000007</c:v>
                </c:pt>
                <c:pt idx="2342">
                  <c:v>-2.2924000000000007</c:v>
                </c:pt>
                <c:pt idx="2343">
                  <c:v>-2.2924000000000007</c:v>
                </c:pt>
                <c:pt idx="2344">
                  <c:v>-2.2924000000000007</c:v>
                </c:pt>
                <c:pt idx="2345">
                  <c:v>-2.2924000000000007</c:v>
                </c:pt>
                <c:pt idx="2346">
                  <c:v>-2.2924000000000007</c:v>
                </c:pt>
                <c:pt idx="2347">
                  <c:v>-2.2924000000000007</c:v>
                </c:pt>
                <c:pt idx="2348">
                  <c:v>-2.2924000000000007</c:v>
                </c:pt>
                <c:pt idx="2349">
                  <c:v>-2.2924000000000007</c:v>
                </c:pt>
                <c:pt idx="2350">
                  <c:v>-2.2924000000000007</c:v>
                </c:pt>
                <c:pt idx="2351">
                  <c:v>-2.2924000000000007</c:v>
                </c:pt>
                <c:pt idx="2352">
                  <c:v>-2.2924000000000007</c:v>
                </c:pt>
                <c:pt idx="2353">
                  <c:v>-2.2924000000000007</c:v>
                </c:pt>
                <c:pt idx="2354">
                  <c:v>-2.2924000000000007</c:v>
                </c:pt>
                <c:pt idx="2355">
                  <c:v>-2.2924000000000007</c:v>
                </c:pt>
                <c:pt idx="2356">
                  <c:v>-2.2924000000000007</c:v>
                </c:pt>
                <c:pt idx="2357">
                  <c:v>-2.2924000000000007</c:v>
                </c:pt>
                <c:pt idx="2358">
                  <c:v>-2.2924000000000007</c:v>
                </c:pt>
                <c:pt idx="2359">
                  <c:v>-2.2924000000000007</c:v>
                </c:pt>
                <c:pt idx="2360">
                  <c:v>-2.2924000000000007</c:v>
                </c:pt>
                <c:pt idx="2361">
                  <c:v>-2.2924000000000007</c:v>
                </c:pt>
                <c:pt idx="2362">
                  <c:v>-2.2924000000000007</c:v>
                </c:pt>
                <c:pt idx="2363">
                  <c:v>-2.2924000000000007</c:v>
                </c:pt>
                <c:pt idx="2364">
                  <c:v>-2.2924000000000007</c:v>
                </c:pt>
                <c:pt idx="2365">
                  <c:v>-2.2924000000000007</c:v>
                </c:pt>
                <c:pt idx="2366">
                  <c:v>-2.2924000000000007</c:v>
                </c:pt>
                <c:pt idx="2367">
                  <c:v>-2.2924000000000007</c:v>
                </c:pt>
                <c:pt idx="2368">
                  <c:v>-2.2924000000000007</c:v>
                </c:pt>
                <c:pt idx="2369">
                  <c:v>-2.2924000000000007</c:v>
                </c:pt>
                <c:pt idx="2370">
                  <c:v>-2.2924000000000007</c:v>
                </c:pt>
                <c:pt idx="2371">
                  <c:v>-2.2924000000000007</c:v>
                </c:pt>
                <c:pt idx="2372">
                  <c:v>-2.2924000000000007</c:v>
                </c:pt>
                <c:pt idx="2373">
                  <c:v>-2.2924000000000007</c:v>
                </c:pt>
                <c:pt idx="2374">
                  <c:v>-2.2924000000000007</c:v>
                </c:pt>
                <c:pt idx="2375">
                  <c:v>-2.2924000000000007</c:v>
                </c:pt>
                <c:pt idx="2376">
                  <c:v>-2.2924000000000007</c:v>
                </c:pt>
                <c:pt idx="2377">
                  <c:v>-2.2924000000000007</c:v>
                </c:pt>
                <c:pt idx="2378">
                  <c:v>-2.2924000000000007</c:v>
                </c:pt>
                <c:pt idx="2379">
                  <c:v>-2.2924000000000007</c:v>
                </c:pt>
                <c:pt idx="2380">
                  <c:v>-2.2924000000000007</c:v>
                </c:pt>
                <c:pt idx="2381">
                  <c:v>-2.2924000000000007</c:v>
                </c:pt>
                <c:pt idx="2382">
                  <c:v>-2.2924000000000007</c:v>
                </c:pt>
                <c:pt idx="2383">
                  <c:v>-2.2924000000000007</c:v>
                </c:pt>
                <c:pt idx="2384">
                  <c:v>-2.2924000000000007</c:v>
                </c:pt>
                <c:pt idx="2385">
                  <c:v>-2.2924000000000007</c:v>
                </c:pt>
                <c:pt idx="2386">
                  <c:v>-2.2924000000000007</c:v>
                </c:pt>
                <c:pt idx="2387">
                  <c:v>-2.2924000000000007</c:v>
                </c:pt>
                <c:pt idx="2388">
                  <c:v>-2.2924000000000007</c:v>
                </c:pt>
                <c:pt idx="2389">
                  <c:v>-2.2924000000000007</c:v>
                </c:pt>
                <c:pt idx="2390">
                  <c:v>-2.2924000000000007</c:v>
                </c:pt>
                <c:pt idx="2391">
                  <c:v>-2.2924000000000007</c:v>
                </c:pt>
                <c:pt idx="2392">
                  <c:v>-2.2924000000000007</c:v>
                </c:pt>
                <c:pt idx="2393">
                  <c:v>-2.2924000000000007</c:v>
                </c:pt>
                <c:pt idx="2394">
                  <c:v>-2.2924000000000007</c:v>
                </c:pt>
                <c:pt idx="2395">
                  <c:v>-2.2924000000000007</c:v>
                </c:pt>
                <c:pt idx="2396">
                  <c:v>-2.2924000000000007</c:v>
                </c:pt>
                <c:pt idx="2397">
                  <c:v>-2.2924000000000007</c:v>
                </c:pt>
                <c:pt idx="2398">
                  <c:v>-2.2924000000000007</c:v>
                </c:pt>
                <c:pt idx="2399">
                  <c:v>-2.2924000000000007</c:v>
                </c:pt>
                <c:pt idx="2400">
                  <c:v>-2.2924000000000007</c:v>
                </c:pt>
                <c:pt idx="2401">
                  <c:v>-2.2924000000000007</c:v>
                </c:pt>
                <c:pt idx="2402">
                  <c:v>-2.2924000000000007</c:v>
                </c:pt>
                <c:pt idx="2403">
                  <c:v>-2.2924000000000007</c:v>
                </c:pt>
                <c:pt idx="2404">
                  <c:v>-2.2924000000000007</c:v>
                </c:pt>
                <c:pt idx="2405">
                  <c:v>-2.2924000000000007</c:v>
                </c:pt>
                <c:pt idx="2406">
                  <c:v>-2.2924000000000007</c:v>
                </c:pt>
                <c:pt idx="2407">
                  <c:v>-2.2924000000000007</c:v>
                </c:pt>
                <c:pt idx="2408">
                  <c:v>-2.2924000000000007</c:v>
                </c:pt>
                <c:pt idx="2409">
                  <c:v>-2.2924000000000007</c:v>
                </c:pt>
                <c:pt idx="2410">
                  <c:v>-2.2924000000000007</c:v>
                </c:pt>
                <c:pt idx="2411">
                  <c:v>-2.2924000000000007</c:v>
                </c:pt>
                <c:pt idx="2412">
                  <c:v>-2.2924000000000007</c:v>
                </c:pt>
                <c:pt idx="2413">
                  <c:v>-2.2924000000000007</c:v>
                </c:pt>
                <c:pt idx="2414">
                  <c:v>-2.2924000000000007</c:v>
                </c:pt>
                <c:pt idx="2415">
                  <c:v>-2.2924000000000007</c:v>
                </c:pt>
                <c:pt idx="2416">
                  <c:v>-2.2924000000000007</c:v>
                </c:pt>
                <c:pt idx="2417">
                  <c:v>-2.2924000000000007</c:v>
                </c:pt>
                <c:pt idx="2418">
                  <c:v>-2.2924000000000007</c:v>
                </c:pt>
                <c:pt idx="2419">
                  <c:v>-2.2924000000000007</c:v>
                </c:pt>
                <c:pt idx="2420">
                  <c:v>-2.2924000000000007</c:v>
                </c:pt>
                <c:pt idx="2421">
                  <c:v>-2.2924000000000007</c:v>
                </c:pt>
                <c:pt idx="2422">
                  <c:v>-2.2924000000000007</c:v>
                </c:pt>
                <c:pt idx="2423">
                  <c:v>-2.2924000000000007</c:v>
                </c:pt>
                <c:pt idx="2424">
                  <c:v>-2.2924000000000007</c:v>
                </c:pt>
                <c:pt idx="2425">
                  <c:v>-2.2924000000000007</c:v>
                </c:pt>
                <c:pt idx="2426">
                  <c:v>-2.2924000000000007</c:v>
                </c:pt>
                <c:pt idx="2427">
                  <c:v>-2.2924000000000007</c:v>
                </c:pt>
                <c:pt idx="2428">
                  <c:v>-2.2924000000000007</c:v>
                </c:pt>
                <c:pt idx="2429">
                  <c:v>-2.2924000000000007</c:v>
                </c:pt>
                <c:pt idx="2430">
                  <c:v>-2.2924000000000007</c:v>
                </c:pt>
                <c:pt idx="2431">
                  <c:v>-2.2924000000000007</c:v>
                </c:pt>
                <c:pt idx="2432">
                  <c:v>-2.2924000000000007</c:v>
                </c:pt>
                <c:pt idx="2433">
                  <c:v>-2.2924000000000007</c:v>
                </c:pt>
                <c:pt idx="2434">
                  <c:v>-2.2924000000000007</c:v>
                </c:pt>
                <c:pt idx="2435">
                  <c:v>-2.2924000000000007</c:v>
                </c:pt>
                <c:pt idx="2436">
                  <c:v>-2.2924000000000007</c:v>
                </c:pt>
                <c:pt idx="2437">
                  <c:v>-2.2924000000000007</c:v>
                </c:pt>
                <c:pt idx="2438">
                  <c:v>-2.2924000000000007</c:v>
                </c:pt>
                <c:pt idx="2439">
                  <c:v>-2.2924000000000007</c:v>
                </c:pt>
                <c:pt idx="2440">
                  <c:v>-2.2924000000000007</c:v>
                </c:pt>
                <c:pt idx="2441">
                  <c:v>-2.2924000000000007</c:v>
                </c:pt>
                <c:pt idx="2442">
                  <c:v>-2.2924000000000007</c:v>
                </c:pt>
                <c:pt idx="2443">
                  <c:v>-2.2924000000000007</c:v>
                </c:pt>
                <c:pt idx="2444">
                  <c:v>-2.2924000000000007</c:v>
                </c:pt>
                <c:pt idx="2445">
                  <c:v>-2.2924000000000007</c:v>
                </c:pt>
                <c:pt idx="2446">
                  <c:v>-2.2924000000000007</c:v>
                </c:pt>
                <c:pt idx="2447">
                  <c:v>-2.2924000000000007</c:v>
                </c:pt>
                <c:pt idx="2448">
                  <c:v>-2.2924000000000007</c:v>
                </c:pt>
                <c:pt idx="2449">
                  <c:v>-2.2924000000000007</c:v>
                </c:pt>
                <c:pt idx="2450">
                  <c:v>-2.2924000000000007</c:v>
                </c:pt>
                <c:pt idx="2451">
                  <c:v>-2.2924000000000007</c:v>
                </c:pt>
                <c:pt idx="2452">
                  <c:v>-2.2924000000000007</c:v>
                </c:pt>
                <c:pt idx="2453">
                  <c:v>-2.2924000000000007</c:v>
                </c:pt>
                <c:pt idx="2454">
                  <c:v>-2.2924000000000007</c:v>
                </c:pt>
                <c:pt idx="2455">
                  <c:v>-2.2924000000000007</c:v>
                </c:pt>
                <c:pt idx="2456">
                  <c:v>-2.2924000000000007</c:v>
                </c:pt>
                <c:pt idx="2457">
                  <c:v>-2.2924000000000007</c:v>
                </c:pt>
                <c:pt idx="2458">
                  <c:v>-2.2924000000000007</c:v>
                </c:pt>
                <c:pt idx="2459">
                  <c:v>-2.2924000000000007</c:v>
                </c:pt>
                <c:pt idx="2460">
                  <c:v>-2.2924000000000007</c:v>
                </c:pt>
                <c:pt idx="2461">
                  <c:v>-2.2924000000000007</c:v>
                </c:pt>
                <c:pt idx="2462">
                  <c:v>-2.2924000000000007</c:v>
                </c:pt>
                <c:pt idx="2463">
                  <c:v>-2.2924000000000007</c:v>
                </c:pt>
                <c:pt idx="2464">
                  <c:v>-2.2924000000000007</c:v>
                </c:pt>
                <c:pt idx="2465">
                  <c:v>-2.2924000000000007</c:v>
                </c:pt>
                <c:pt idx="2466">
                  <c:v>-2.2924000000000007</c:v>
                </c:pt>
                <c:pt idx="2467">
                  <c:v>-2.2924000000000007</c:v>
                </c:pt>
                <c:pt idx="2468">
                  <c:v>-2.2924000000000007</c:v>
                </c:pt>
                <c:pt idx="2469">
                  <c:v>-2.2924000000000007</c:v>
                </c:pt>
                <c:pt idx="2470">
                  <c:v>-2.2924000000000007</c:v>
                </c:pt>
                <c:pt idx="2471">
                  <c:v>-2.2924000000000007</c:v>
                </c:pt>
                <c:pt idx="2472">
                  <c:v>-2.2924000000000007</c:v>
                </c:pt>
                <c:pt idx="2473">
                  <c:v>-2.2924000000000007</c:v>
                </c:pt>
                <c:pt idx="2474">
                  <c:v>-2.2924000000000007</c:v>
                </c:pt>
                <c:pt idx="2475">
                  <c:v>-2.2924000000000007</c:v>
                </c:pt>
                <c:pt idx="2476">
                  <c:v>-2.2924000000000007</c:v>
                </c:pt>
                <c:pt idx="2477">
                  <c:v>-2.2924000000000007</c:v>
                </c:pt>
                <c:pt idx="2478">
                  <c:v>-2.2924000000000007</c:v>
                </c:pt>
                <c:pt idx="2479">
                  <c:v>-2.2924000000000007</c:v>
                </c:pt>
                <c:pt idx="2480">
                  <c:v>-2.2924000000000007</c:v>
                </c:pt>
                <c:pt idx="2481">
                  <c:v>-2.2924000000000007</c:v>
                </c:pt>
                <c:pt idx="2482">
                  <c:v>-2.2924000000000007</c:v>
                </c:pt>
                <c:pt idx="2483">
                  <c:v>-2.2924000000000007</c:v>
                </c:pt>
                <c:pt idx="2484">
                  <c:v>-2.2924000000000007</c:v>
                </c:pt>
                <c:pt idx="2485">
                  <c:v>-2.2924000000000007</c:v>
                </c:pt>
                <c:pt idx="2486">
                  <c:v>-2.2924000000000007</c:v>
                </c:pt>
                <c:pt idx="2487">
                  <c:v>-2.2924000000000007</c:v>
                </c:pt>
                <c:pt idx="2488">
                  <c:v>-2.2924000000000007</c:v>
                </c:pt>
                <c:pt idx="2489">
                  <c:v>-2.2924000000000007</c:v>
                </c:pt>
                <c:pt idx="2490">
                  <c:v>-2.2924000000000007</c:v>
                </c:pt>
                <c:pt idx="2491">
                  <c:v>-2.2924000000000007</c:v>
                </c:pt>
                <c:pt idx="2492">
                  <c:v>-2.2924000000000007</c:v>
                </c:pt>
                <c:pt idx="2493">
                  <c:v>-2.2924000000000007</c:v>
                </c:pt>
                <c:pt idx="2494">
                  <c:v>-2.2924000000000007</c:v>
                </c:pt>
                <c:pt idx="2495">
                  <c:v>-2.2924000000000007</c:v>
                </c:pt>
                <c:pt idx="2496">
                  <c:v>-2.2924000000000007</c:v>
                </c:pt>
                <c:pt idx="2497">
                  <c:v>-2.2924000000000007</c:v>
                </c:pt>
                <c:pt idx="2498">
                  <c:v>-2.2924000000000007</c:v>
                </c:pt>
                <c:pt idx="2499">
                  <c:v>-2.2924000000000007</c:v>
                </c:pt>
                <c:pt idx="2500">
                  <c:v>-2.2924000000000007</c:v>
                </c:pt>
                <c:pt idx="2501">
                  <c:v>-2.2924000000000007</c:v>
                </c:pt>
                <c:pt idx="2502">
                  <c:v>-2.2924000000000007</c:v>
                </c:pt>
                <c:pt idx="2503">
                  <c:v>-2.2924000000000007</c:v>
                </c:pt>
                <c:pt idx="2504">
                  <c:v>-2.2924000000000007</c:v>
                </c:pt>
                <c:pt idx="2505">
                  <c:v>-2.2924000000000007</c:v>
                </c:pt>
                <c:pt idx="2506">
                  <c:v>-2.2924000000000007</c:v>
                </c:pt>
                <c:pt idx="2507">
                  <c:v>-2.2924000000000007</c:v>
                </c:pt>
                <c:pt idx="2508">
                  <c:v>-2.2924000000000007</c:v>
                </c:pt>
                <c:pt idx="2509">
                  <c:v>-2.2924000000000007</c:v>
                </c:pt>
                <c:pt idx="2510">
                  <c:v>-2.2924000000000007</c:v>
                </c:pt>
                <c:pt idx="2511">
                  <c:v>-2.2924000000000007</c:v>
                </c:pt>
                <c:pt idx="2512">
                  <c:v>-2.2924000000000007</c:v>
                </c:pt>
                <c:pt idx="2513">
                  <c:v>-2.2924000000000007</c:v>
                </c:pt>
                <c:pt idx="2514">
                  <c:v>-2.2924000000000007</c:v>
                </c:pt>
                <c:pt idx="2515">
                  <c:v>-2.2924000000000007</c:v>
                </c:pt>
                <c:pt idx="2516">
                  <c:v>-2.2924000000000007</c:v>
                </c:pt>
                <c:pt idx="2517">
                  <c:v>-2.2924000000000007</c:v>
                </c:pt>
                <c:pt idx="2518">
                  <c:v>-2.2924000000000007</c:v>
                </c:pt>
                <c:pt idx="2519">
                  <c:v>-2.2924000000000007</c:v>
                </c:pt>
                <c:pt idx="2520">
                  <c:v>-2.2924000000000007</c:v>
                </c:pt>
                <c:pt idx="2521">
                  <c:v>-2.2924000000000007</c:v>
                </c:pt>
                <c:pt idx="2522">
                  <c:v>-2.2924000000000007</c:v>
                </c:pt>
                <c:pt idx="2523">
                  <c:v>-2.2924000000000007</c:v>
                </c:pt>
                <c:pt idx="2524">
                  <c:v>-2.2924000000000007</c:v>
                </c:pt>
                <c:pt idx="2525">
                  <c:v>-2.2924000000000007</c:v>
                </c:pt>
                <c:pt idx="2526">
                  <c:v>-2.2924000000000007</c:v>
                </c:pt>
                <c:pt idx="2527">
                  <c:v>-2.2924000000000007</c:v>
                </c:pt>
                <c:pt idx="2528">
                  <c:v>-2.2924000000000007</c:v>
                </c:pt>
                <c:pt idx="2529">
                  <c:v>-2.2924000000000007</c:v>
                </c:pt>
                <c:pt idx="2530">
                  <c:v>-2.2924000000000007</c:v>
                </c:pt>
                <c:pt idx="2531">
                  <c:v>-2.2924000000000007</c:v>
                </c:pt>
                <c:pt idx="2532">
                  <c:v>-2.2924000000000007</c:v>
                </c:pt>
                <c:pt idx="2533">
                  <c:v>-2.2924000000000007</c:v>
                </c:pt>
                <c:pt idx="2534">
                  <c:v>-2.2924000000000007</c:v>
                </c:pt>
                <c:pt idx="2535">
                  <c:v>-2.2924000000000007</c:v>
                </c:pt>
                <c:pt idx="2536">
                  <c:v>-2.2924000000000007</c:v>
                </c:pt>
                <c:pt idx="2537">
                  <c:v>-2.2924000000000007</c:v>
                </c:pt>
                <c:pt idx="2538">
                  <c:v>-2.2924000000000007</c:v>
                </c:pt>
                <c:pt idx="2539">
                  <c:v>-2.2924000000000007</c:v>
                </c:pt>
                <c:pt idx="2540">
                  <c:v>-2.2924000000000007</c:v>
                </c:pt>
                <c:pt idx="2541">
                  <c:v>-2.2924000000000007</c:v>
                </c:pt>
                <c:pt idx="2542">
                  <c:v>-2.2924000000000007</c:v>
                </c:pt>
                <c:pt idx="2543">
                  <c:v>-2.2924000000000007</c:v>
                </c:pt>
                <c:pt idx="2544">
                  <c:v>-2.2924000000000007</c:v>
                </c:pt>
                <c:pt idx="2545">
                  <c:v>-2.2924000000000007</c:v>
                </c:pt>
                <c:pt idx="2546">
                  <c:v>-2.2924000000000007</c:v>
                </c:pt>
                <c:pt idx="2547">
                  <c:v>-2.2924000000000007</c:v>
                </c:pt>
                <c:pt idx="2548">
                  <c:v>-2.2924000000000007</c:v>
                </c:pt>
                <c:pt idx="2549">
                  <c:v>-2.2924000000000007</c:v>
                </c:pt>
                <c:pt idx="2550">
                  <c:v>-2.2924000000000007</c:v>
                </c:pt>
                <c:pt idx="2551">
                  <c:v>-2.2924000000000007</c:v>
                </c:pt>
                <c:pt idx="2552">
                  <c:v>-2.2924000000000007</c:v>
                </c:pt>
                <c:pt idx="2553">
                  <c:v>-2.2924000000000007</c:v>
                </c:pt>
                <c:pt idx="2554">
                  <c:v>-2.2924000000000007</c:v>
                </c:pt>
                <c:pt idx="2555">
                  <c:v>-2.2924000000000007</c:v>
                </c:pt>
                <c:pt idx="2556">
                  <c:v>-2.2924000000000007</c:v>
                </c:pt>
                <c:pt idx="2557">
                  <c:v>-2.2924000000000007</c:v>
                </c:pt>
                <c:pt idx="2558">
                  <c:v>-2.2924000000000007</c:v>
                </c:pt>
                <c:pt idx="2559">
                  <c:v>-2.2924000000000007</c:v>
                </c:pt>
                <c:pt idx="2560">
                  <c:v>-2.2924000000000007</c:v>
                </c:pt>
                <c:pt idx="2561">
                  <c:v>-2.2924000000000007</c:v>
                </c:pt>
                <c:pt idx="2562">
                  <c:v>-2.2924000000000007</c:v>
                </c:pt>
                <c:pt idx="2563">
                  <c:v>-2.2924000000000007</c:v>
                </c:pt>
                <c:pt idx="2564">
                  <c:v>-2.2924000000000007</c:v>
                </c:pt>
                <c:pt idx="2565">
                  <c:v>-2.2924000000000007</c:v>
                </c:pt>
                <c:pt idx="2566">
                  <c:v>-2.2924000000000007</c:v>
                </c:pt>
                <c:pt idx="2567">
                  <c:v>-2.2924000000000007</c:v>
                </c:pt>
                <c:pt idx="2568">
                  <c:v>-2.2924000000000007</c:v>
                </c:pt>
                <c:pt idx="2569">
                  <c:v>-2.2924000000000007</c:v>
                </c:pt>
                <c:pt idx="2570">
                  <c:v>-2.2924000000000007</c:v>
                </c:pt>
                <c:pt idx="2571">
                  <c:v>-2.2924000000000007</c:v>
                </c:pt>
                <c:pt idx="2572">
                  <c:v>-2.2924000000000007</c:v>
                </c:pt>
                <c:pt idx="2573">
                  <c:v>-2.2924000000000007</c:v>
                </c:pt>
                <c:pt idx="2574">
                  <c:v>-2.2924000000000007</c:v>
                </c:pt>
                <c:pt idx="2575">
                  <c:v>-2.2924000000000007</c:v>
                </c:pt>
                <c:pt idx="2576">
                  <c:v>-2.2924000000000007</c:v>
                </c:pt>
                <c:pt idx="2577">
                  <c:v>-2.2924000000000007</c:v>
                </c:pt>
                <c:pt idx="2578">
                  <c:v>-2.2924000000000007</c:v>
                </c:pt>
                <c:pt idx="2579">
                  <c:v>-2.2924000000000007</c:v>
                </c:pt>
                <c:pt idx="2580">
                  <c:v>-2.2924000000000007</c:v>
                </c:pt>
                <c:pt idx="2581">
                  <c:v>-2.2924000000000007</c:v>
                </c:pt>
                <c:pt idx="2582">
                  <c:v>-2.2924000000000007</c:v>
                </c:pt>
                <c:pt idx="2583">
                  <c:v>-2.2924000000000007</c:v>
                </c:pt>
                <c:pt idx="2584">
                  <c:v>-2.2924000000000007</c:v>
                </c:pt>
                <c:pt idx="2585">
                  <c:v>-2.2924000000000007</c:v>
                </c:pt>
                <c:pt idx="2586">
                  <c:v>-2.2924000000000007</c:v>
                </c:pt>
                <c:pt idx="2587">
                  <c:v>-2.2924000000000007</c:v>
                </c:pt>
                <c:pt idx="2588">
                  <c:v>-2.2924000000000007</c:v>
                </c:pt>
                <c:pt idx="2589">
                  <c:v>-2.2924000000000007</c:v>
                </c:pt>
                <c:pt idx="2590">
                  <c:v>-2.2924000000000007</c:v>
                </c:pt>
                <c:pt idx="2591">
                  <c:v>-2.2924000000000007</c:v>
                </c:pt>
                <c:pt idx="2592">
                  <c:v>-2.2924000000000007</c:v>
                </c:pt>
                <c:pt idx="2593">
                  <c:v>-2.2924000000000007</c:v>
                </c:pt>
                <c:pt idx="2594">
                  <c:v>-2.2924000000000007</c:v>
                </c:pt>
                <c:pt idx="2595">
                  <c:v>-2.2924000000000007</c:v>
                </c:pt>
                <c:pt idx="2596">
                  <c:v>-2.2924000000000007</c:v>
                </c:pt>
                <c:pt idx="2597">
                  <c:v>-2.2924000000000007</c:v>
                </c:pt>
                <c:pt idx="2598">
                  <c:v>-2.2924000000000007</c:v>
                </c:pt>
                <c:pt idx="2599">
                  <c:v>-2.2924000000000007</c:v>
                </c:pt>
                <c:pt idx="2600">
                  <c:v>-2.2924000000000007</c:v>
                </c:pt>
                <c:pt idx="2601">
                  <c:v>-2.2924000000000007</c:v>
                </c:pt>
                <c:pt idx="2602">
                  <c:v>-2.2924000000000007</c:v>
                </c:pt>
                <c:pt idx="2603">
                  <c:v>-2.2924000000000007</c:v>
                </c:pt>
                <c:pt idx="2604">
                  <c:v>-2.2924000000000007</c:v>
                </c:pt>
                <c:pt idx="2605">
                  <c:v>-2.2924000000000007</c:v>
                </c:pt>
                <c:pt idx="2606">
                  <c:v>-2.2924000000000007</c:v>
                </c:pt>
                <c:pt idx="2607">
                  <c:v>-2.2924000000000007</c:v>
                </c:pt>
                <c:pt idx="2608">
                  <c:v>-2.2924000000000007</c:v>
                </c:pt>
                <c:pt idx="2609">
                  <c:v>-2.2924000000000007</c:v>
                </c:pt>
                <c:pt idx="2610">
                  <c:v>-2.2924000000000007</c:v>
                </c:pt>
                <c:pt idx="2611">
                  <c:v>-2.2924000000000007</c:v>
                </c:pt>
                <c:pt idx="2612">
                  <c:v>-2.2924000000000007</c:v>
                </c:pt>
                <c:pt idx="2613">
                  <c:v>-2.2924000000000007</c:v>
                </c:pt>
                <c:pt idx="2614">
                  <c:v>-2.2924000000000007</c:v>
                </c:pt>
                <c:pt idx="2615">
                  <c:v>-2.2924000000000007</c:v>
                </c:pt>
                <c:pt idx="2616">
                  <c:v>-2.2924000000000007</c:v>
                </c:pt>
                <c:pt idx="2617">
                  <c:v>-2.2924000000000007</c:v>
                </c:pt>
                <c:pt idx="2618">
                  <c:v>-2.2924000000000007</c:v>
                </c:pt>
                <c:pt idx="2619">
                  <c:v>-2.2924000000000007</c:v>
                </c:pt>
                <c:pt idx="2620">
                  <c:v>-2.2924000000000007</c:v>
                </c:pt>
                <c:pt idx="2621">
                  <c:v>-2.2896995000000007</c:v>
                </c:pt>
                <c:pt idx="2622">
                  <c:v>-2.2841830000000005</c:v>
                </c:pt>
                <c:pt idx="2623">
                  <c:v>-2.2784135000000005</c:v>
                </c:pt>
                <c:pt idx="2624">
                  <c:v>-2.2723525000000007</c:v>
                </c:pt>
                <c:pt idx="2625">
                  <c:v>-2.2658735000000005</c:v>
                </c:pt>
                <c:pt idx="2626">
                  <c:v>-2.2588280000000007</c:v>
                </c:pt>
                <c:pt idx="2627">
                  <c:v>-2.2511005000000006</c:v>
                </c:pt>
                <c:pt idx="2628">
                  <c:v>-2.2425920000000006</c:v>
                </c:pt>
                <c:pt idx="2629">
                  <c:v>-2.2333465000000006</c:v>
                </c:pt>
                <c:pt idx="2630">
                  <c:v>-2.2234080000000005</c:v>
                </c:pt>
                <c:pt idx="2631">
                  <c:v>-2.2128260000000006</c:v>
                </c:pt>
                <c:pt idx="2632">
                  <c:v>-2.2016225000000005</c:v>
                </c:pt>
                <c:pt idx="2633">
                  <c:v>-2.1897260000000003</c:v>
                </c:pt>
                <c:pt idx="2634">
                  <c:v>-2.1771860000000003</c:v>
                </c:pt>
                <c:pt idx="2635">
                  <c:v>-2.1639365000000002</c:v>
                </c:pt>
                <c:pt idx="2636">
                  <c:v>-2.1498840000000001</c:v>
                </c:pt>
                <c:pt idx="2637">
                  <c:v>-2.1351055000000003</c:v>
                </c:pt>
                <c:pt idx="2638">
                  <c:v>-2.1196230000000003</c:v>
                </c:pt>
                <c:pt idx="2639">
                  <c:v>-2.1033705000000005</c:v>
                </c:pt>
                <c:pt idx="2640">
                  <c:v>-2.0865075000000006</c:v>
                </c:pt>
                <c:pt idx="2641">
                  <c:v>-2.0693200000000007</c:v>
                </c:pt>
                <c:pt idx="2642">
                  <c:v>-2.0519070000000008</c:v>
                </c:pt>
                <c:pt idx="2643">
                  <c:v>-2.0342355000000008</c:v>
                </c:pt>
                <c:pt idx="2644">
                  <c:v>-2.0163220000000006</c:v>
                </c:pt>
                <c:pt idx="2645">
                  <c:v>-1.9981170000000006</c:v>
                </c:pt>
                <c:pt idx="2646">
                  <c:v>-1.9795820000000006</c:v>
                </c:pt>
                <c:pt idx="2647">
                  <c:v>-1.9606950000000005</c:v>
                </c:pt>
                <c:pt idx="2648">
                  <c:v>-1.9416100000000005</c:v>
                </c:pt>
                <c:pt idx="2649">
                  <c:v>-1.9224095000000005</c:v>
                </c:pt>
                <c:pt idx="2650">
                  <c:v>-1.9029285000000005</c:v>
                </c:pt>
                <c:pt idx="2651">
                  <c:v>-1.8831285000000004</c:v>
                </c:pt>
                <c:pt idx="2652">
                  <c:v>-1.8629600000000004</c:v>
                </c:pt>
                <c:pt idx="2653">
                  <c:v>-1.8424230000000004</c:v>
                </c:pt>
                <c:pt idx="2654">
                  <c:v>-1.8215395000000003</c:v>
                </c:pt>
                <c:pt idx="2655">
                  <c:v>-1.8004800000000003</c:v>
                </c:pt>
                <c:pt idx="2656">
                  <c:v>-1.7794095000000003</c:v>
                </c:pt>
                <c:pt idx="2657">
                  <c:v>-1.7583005000000003</c:v>
                </c:pt>
                <c:pt idx="2658">
                  <c:v>-1.7371365000000003</c:v>
                </c:pt>
                <c:pt idx="2659">
                  <c:v>-1.7158845000000003</c:v>
                </c:pt>
                <c:pt idx="2660">
                  <c:v>-1.6944675000000002</c:v>
                </c:pt>
                <c:pt idx="2661">
                  <c:v>-1.6729955000000003</c:v>
                </c:pt>
                <c:pt idx="2662">
                  <c:v>-1.6516060000000004</c:v>
                </c:pt>
                <c:pt idx="2663">
                  <c:v>-1.6302935000000003</c:v>
                </c:pt>
                <c:pt idx="2664">
                  <c:v>-1.6090800000000003</c:v>
                </c:pt>
                <c:pt idx="2665">
                  <c:v>-1.5880480000000003</c:v>
                </c:pt>
                <c:pt idx="2666">
                  <c:v>-1.5671755000000003</c:v>
                </c:pt>
                <c:pt idx="2667">
                  <c:v>-1.5463030000000002</c:v>
                </c:pt>
                <c:pt idx="2668">
                  <c:v>-1.5253810000000001</c:v>
                </c:pt>
                <c:pt idx="2669">
                  <c:v>-1.5044755000000001</c:v>
                </c:pt>
                <c:pt idx="2670">
                  <c:v>-1.4835370000000001</c:v>
                </c:pt>
                <c:pt idx="2671">
                  <c:v>-1.462472</c:v>
                </c:pt>
                <c:pt idx="2672">
                  <c:v>-1.4413134999999999</c:v>
                </c:pt>
                <c:pt idx="2673">
                  <c:v>-1.4202429999999999</c:v>
                </c:pt>
                <c:pt idx="2674">
                  <c:v>-1.3992549999999999</c:v>
                </c:pt>
                <c:pt idx="2675">
                  <c:v>-1.3783824999999998</c:v>
                </c:pt>
                <c:pt idx="2676">
                  <c:v>-1.3576034999999997</c:v>
                </c:pt>
                <c:pt idx="2677">
                  <c:v>-1.3368849999999997</c:v>
                </c:pt>
                <c:pt idx="2678">
                  <c:v>-1.3160729999999996</c:v>
                </c:pt>
                <c:pt idx="2679">
                  <c:v>-1.2949199999999996</c:v>
                </c:pt>
                <c:pt idx="2680">
                  <c:v>-1.2735414999999997</c:v>
                </c:pt>
                <c:pt idx="2681">
                  <c:v>-1.2521794999999996</c:v>
                </c:pt>
                <c:pt idx="2682">
                  <c:v>-1.2309879999999995</c:v>
                </c:pt>
                <c:pt idx="2683">
                  <c:v>-1.2099229999999996</c:v>
                </c:pt>
                <c:pt idx="2684">
                  <c:v>-1.1889129999999997</c:v>
                </c:pt>
                <c:pt idx="2685">
                  <c:v>-1.1677269999999997</c:v>
                </c:pt>
                <c:pt idx="2686">
                  <c:v>-1.1462109999999996</c:v>
                </c:pt>
                <c:pt idx="2687">
                  <c:v>-1.1245519999999996</c:v>
                </c:pt>
                <c:pt idx="2688">
                  <c:v>-1.1028764999999996</c:v>
                </c:pt>
                <c:pt idx="2689">
                  <c:v>-1.0812339999999996</c:v>
                </c:pt>
                <c:pt idx="2690">
                  <c:v>-1.0598334999999997</c:v>
                </c:pt>
                <c:pt idx="2691">
                  <c:v>-1.0387244999999996</c:v>
                </c:pt>
                <c:pt idx="2692">
                  <c:v>-1.0176099999999997</c:v>
                </c:pt>
                <c:pt idx="2693">
                  <c:v>-0.99647349999999968</c:v>
                </c:pt>
                <c:pt idx="2694">
                  <c:v>-0.97541949999999966</c:v>
                </c:pt>
                <c:pt idx="2695">
                  <c:v>-0.95427749999999967</c:v>
                </c:pt>
                <c:pt idx="2696">
                  <c:v>-0.93298699999999968</c:v>
                </c:pt>
                <c:pt idx="2697">
                  <c:v>-0.91156999999999966</c:v>
                </c:pt>
                <c:pt idx="2698">
                  <c:v>-0.89007049999999965</c:v>
                </c:pt>
                <c:pt idx="2699">
                  <c:v>-0.86842249999999965</c:v>
                </c:pt>
                <c:pt idx="2700">
                  <c:v>-0.84671399999999963</c:v>
                </c:pt>
                <c:pt idx="2701">
                  <c:v>-0.82516499999999959</c:v>
                </c:pt>
                <c:pt idx="2702">
                  <c:v>-0.80385249999999964</c:v>
                </c:pt>
                <c:pt idx="2703">
                  <c:v>-0.78277099999999966</c:v>
                </c:pt>
                <c:pt idx="2704">
                  <c:v>-0.76190399999999969</c:v>
                </c:pt>
                <c:pt idx="2705">
                  <c:v>-0.74130649999999965</c:v>
                </c:pt>
                <c:pt idx="2706">
                  <c:v>-0.72095099999999968</c:v>
                </c:pt>
                <c:pt idx="2707">
                  <c:v>-0.70077149999999966</c:v>
                </c:pt>
                <c:pt idx="2708">
                  <c:v>-0.68078449999999968</c:v>
                </c:pt>
                <c:pt idx="2709">
                  <c:v>-0.66117699999999968</c:v>
                </c:pt>
                <c:pt idx="2710">
                  <c:v>-0.64197649999999973</c:v>
                </c:pt>
                <c:pt idx="2711">
                  <c:v>-0.62295199999999973</c:v>
                </c:pt>
                <c:pt idx="2712">
                  <c:v>-0.60422999999999971</c:v>
                </c:pt>
                <c:pt idx="2713">
                  <c:v>-0.58596449999999967</c:v>
                </c:pt>
                <c:pt idx="2714">
                  <c:v>-0.56811699999999965</c:v>
                </c:pt>
                <c:pt idx="2715">
                  <c:v>-0.55084699999999964</c:v>
                </c:pt>
                <c:pt idx="2716">
                  <c:v>-0.53439649999999961</c:v>
                </c:pt>
                <c:pt idx="2717">
                  <c:v>-0.51866099999999959</c:v>
                </c:pt>
                <c:pt idx="2718">
                  <c:v>-0.50349199999999961</c:v>
                </c:pt>
                <c:pt idx="2719">
                  <c:v>-0.4889939999999996</c:v>
                </c:pt>
                <c:pt idx="2720">
                  <c:v>-0.47491399999999961</c:v>
                </c:pt>
                <c:pt idx="2721">
                  <c:v>-0.46087249999999963</c:v>
                </c:pt>
                <c:pt idx="2722">
                  <c:v>-0.44701249999999965</c:v>
                </c:pt>
                <c:pt idx="2723">
                  <c:v>-0.43360899999999963</c:v>
                </c:pt>
                <c:pt idx="2724">
                  <c:v>-0.42057399999999961</c:v>
                </c:pt>
                <c:pt idx="2725">
                  <c:v>-0.40797899999999959</c:v>
                </c:pt>
                <c:pt idx="2726">
                  <c:v>-0.3960934999999996</c:v>
                </c:pt>
                <c:pt idx="2727">
                  <c:v>-0.38504399999999961</c:v>
                </c:pt>
                <c:pt idx="2728">
                  <c:v>-0.37478099999999959</c:v>
                </c:pt>
                <c:pt idx="2729">
                  <c:v>-0.3652604999999996</c:v>
                </c:pt>
                <c:pt idx="2730">
                  <c:v>-0.3565484999999996</c:v>
                </c:pt>
                <c:pt idx="2731">
                  <c:v>-0.34863399999999961</c:v>
                </c:pt>
                <c:pt idx="2732">
                  <c:v>-0.34151149999999963</c:v>
                </c:pt>
                <c:pt idx="2733">
                  <c:v>-0.33508749999999965</c:v>
                </c:pt>
                <c:pt idx="2734">
                  <c:v>-0.32936199999999966</c:v>
                </c:pt>
                <c:pt idx="2735">
                  <c:v>-0.32669999999999966</c:v>
                </c:pt>
                <c:pt idx="2736">
                  <c:v>-0.32669999999999966</c:v>
                </c:pt>
                <c:pt idx="2737">
                  <c:v>-0.32669999999999966</c:v>
                </c:pt>
                <c:pt idx="2738">
                  <c:v>-0.32669999999999966</c:v>
                </c:pt>
                <c:pt idx="2739">
                  <c:v>-0.32669999999999966</c:v>
                </c:pt>
                <c:pt idx="2740">
                  <c:v>-0.32669999999999966</c:v>
                </c:pt>
                <c:pt idx="2741">
                  <c:v>-0.32669999999999966</c:v>
                </c:pt>
                <c:pt idx="2742">
                  <c:v>-0.32669999999999966</c:v>
                </c:pt>
                <c:pt idx="2743">
                  <c:v>-0.32669999999999966</c:v>
                </c:pt>
                <c:pt idx="2744">
                  <c:v>-0.32669999999999966</c:v>
                </c:pt>
                <c:pt idx="2745">
                  <c:v>-0.32669999999999966</c:v>
                </c:pt>
                <c:pt idx="2746">
                  <c:v>-0.32669999999999966</c:v>
                </c:pt>
                <c:pt idx="2747">
                  <c:v>-0.32669999999999966</c:v>
                </c:pt>
                <c:pt idx="2748">
                  <c:v>-0.32669999999999966</c:v>
                </c:pt>
                <c:pt idx="2749">
                  <c:v>-0.32669999999999966</c:v>
                </c:pt>
                <c:pt idx="2750">
                  <c:v>-0.32669999999999966</c:v>
                </c:pt>
                <c:pt idx="2751">
                  <c:v>-0.32669999999999966</c:v>
                </c:pt>
                <c:pt idx="2752">
                  <c:v>-0.32669999999999966</c:v>
                </c:pt>
                <c:pt idx="2753">
                  <c:v>-0.32669999999999966</c:v>
                </c:pt>
                <c:pt idx="2754">
                  <c:v>-0.32669999999999966</c:v>
                </c:pt>
                <c:pt idx="2755">
                  <c:v>-0.32669999999999966</c:v>
                </c:pt>
                <c:pt idx="2756">
                  <c:v>-0.32669999999999966</c:v>
                </c:pt>
                <c:pt idx="2757">
                  <c:v>-0.32669999999999966</c:v>
                </c:pt>
                <c:pt idx="2758">
                  <c:v>-0.32669999999999966</c:v>
                </c:pt>
                <c:pt idx="2759">
                  <c:v>-0.32669999999999966</c:v>
                </c:pt>
                <c:pt idx="2760">
                  <c:v>-0.32669999999999966</c:v>
                </c:pt>
                <c:pt idx="2761">
                  <c:v>-0.32669999999999966</c:v>
                </c:pt>
                <c:pt idx="2762">
                  <c:v>-0.32669999999999966</c:v>
                </c:pt>
                <c:pt idx="2763">
                  <c:v>-0.32669999999999966</c:v>
                </c:pt>
                <c:pt idx="2764">
                  <c:v>-0.32669999999999966</c:v>
                </c:pt>
                <c:pt idx="2765">
                  <c:v>-0.32669999999999966</c:v>
                </c:pt>
                <c:pt idx="2766">
                  <c:v>-0.32669999999999966</c:v>
                </c:pt>
                <c:pt idx="2767">
                  <c:v>-0.32669999999999966</c:v>
                </c:pt>
                <c:pt idx="2768">
                  <c:v>-0.32669999999999966</c:v>
                </c:pt>
                <c:pt idx="2769">
                  <c:v>-0.32669999999999966</c:v>
                </c:pt>
                <c:pt idx="2770">
                  <c:v>-0.32669999999999966</c:v>
                </c:pt>
                <c:pt idx="2771">
                  <c:v>-0.32669999999999966</c:v>
                </c:pt>
                <c:pt idx="2772">
                  <c:v>-0.32669999999999966</c:v>
                </c:pt>
                <c:pt idx="2773">
                  <c:v>-0.32669999999999966</c:v>
                </c:pt>
                <c:pt idx="2774">
                  <c:v>-0.32669999999999966</c:v>
                </c:pt>
                <c:pt idx="2775">
                  <c:v>-0.32669999999999966</c:v>
                </c:pt>
                <c:pt idx="2776">
                  <c:v>-0.32669999999999966</c:v>
                </c:pt>
                <c:pt idx="2777">
                  <c:v>-0.32669999999999966</c:v>
                </c:pt>
                <c:pt idx="2778">
                  <c:v>-0.32669999999999966</c:v>
                </c:pt>
                <c:pt idx="2779">
                  <c:v>-0.32669999999999966</c:v>
                </c:pt>
                <c:pt idx="2780">
                  <c:v>-0.32669999999999966</c:v>
                </c:pt>
                <c:pt idx="2781">
                  <c:v>-0.32669999999999966</c:v>
                </c:pt>
                <c:pt idx="2782">
                  <c:v>-0.32669999999999966</c:v>
                </c:pt>
                <c:pt idx="2783">
                  <c:v>-0.32669999999999966</c:v>
                </c:pt>
                <c:pt idx="2784">
                  <c:v>-0.32669999999999966</c:v>
                </c:pt>
                <c:pt idx="2785">
                  <c:v>-0.32669999999999966</c:v>
                </c:pt>
                <c:pt idx="2786">
                  <c:v>-0.32669999999999966</c:v>
                </c:pt>
                <c:pt idx="2787">
                  <c:v>-0.32669999999999966</c:v>
                </c:pt>
                <c:pt idx="2788">
                  <c:v>-0.32669999999999966</c:v>
                </c:pt>
                <c:pt idx="2789">
                  <c:v>-0.32669999999999966</c:v>
                </c:pt>
                <c:pt idx="2790">
                  <c:v>-0.32669999999999966</c:v>
                </c:pt>
                <c:pt idx="2791">
                  <c:v>-0.32669999999999966</c:v>
                </c:pt>
                <c:pt idx="2792">
                  <c:v>-0.32669999999999966</c:v>
                </c:pt>
                <c:pt idx="2793">
                  <c:v>-0.32669999999999966</c:v>
                </c:pt>
                <c:pt idx="2794">
                  <c:v>-0.32669999999999966</c:v>
                </c:pt>
                <c:pt idx="2795">
                  <c:v>-0.32669999999999966</c:v>
                </c:pt>
                <c:pt idx="2796">
                  <c:v>-0.32669999999999966</c:v>
                </c:pt>
                <c:pt idx="2797">
                  <c:v>-0.32669999999999966</c:v>
                </c:pt>
                <c:pt idx="2798">
                  <c:v>-0.32669999999999966</c:v>
                </c:pt>
                <c:pt idx="2799">
                  <c:v>-0.32669999999999966</c:v>
                </c:pt>
                <c:pt idx="2800">
                  <c:v>-0.32669999999999966</c:v>
                </c:pt>
                <c:pt idx="2801">
                  <c:v>-0.32669999999999966</c:v>
                </c:pt>
                <c:pt idx="2802">
                  <c:v>-0.32669999999999966</c:v>
                </c:pt>
                <c:pt idx="2803">
                  <c:v>-0.32669999999999966</c:v>
                </c:pt>
                <c:pt idx="2804">
                  <c:v>-0.32669999999999966</c:v>
                </c:pt>
                <c:pt idx="2805">
                  <c:v>-0.32669999999999966</c:v>
                </c:pt>
                <c:pt idx="2806">
                  <c:v>-0.32669999999999966</c:v>
                </c:pt>
                <c:pt idx="2807">
                  <c:v>-0.32669999999999966</c:v>
                </c:pt>
                <c:pt idx="2808">
                  <c:v>-0.32669999999999966</c:v>
                </c:pt>
                <c:pt idx="2809">
                  <c:v>-0.32669999999999966</c:v>
                </c:pt>
                <c:pt idx="2810">
                  <c:v>-0.32669999999999966</c:v>
                </c:pt>
                <c:pt idx="2811">
                  <c:v>-0.32669999999999966</c:v>
                </c:pt>
                <c:pt idx="2812">
                  <c:v>-0.32669999999999966</c:v>
                </c:pt>
                <c:pt idx="2813">
                  <c:v>-0.32669999999999966</c:v>
                </c:pt>
                <c:pt idx="2814">
                  <c:v>-0.32669999999999966</c:v>
                </c:pt>
                <c:pt idx="2815">
                  <c:v>-0.32669999999999966</c:v>
                </c:pt>
                <c:pt idx="2816">
                  <c:v>-0.32669999999999966</c:v>
                </c:pt>
                <c:pt idx="2817">
                  <c:v>-0.32669999999999966</c:v>
                </c:pt>
                <c:pt idx="2818">
                  <c:v>-0.32669999999999966</c:v>
                </c:pt>
                <c:pt idx="2819">
                  <c:v>-0.32669999999999966</c:v>
                </c:pt>
                <c:pt idx="2820">
                  <c:v>-0.32669999999999966</c:v>
                </c:pt>
                <c:pt idx="2821">
                  <c:v>-0.32669999999999966</c:v>
                </c:pt>
                <c:pt idx="2822">
                  <c:v>-0.32669999999999966</c:v>
                </c:pt>
                <c:pt idx="2823">
                  <c:v>-0.32669999999999966</c:v>
                </c:pt>
                <c:pt idx="2824">
                  <c:v>-0.32669999999999966</c:v>
                </c:pt>
                <c:pt idx="2825">
                  <c:v>-0.32743699999999965</c:v>
                </c:pt>
                <c:pt idx="2826">
                  <c:v>-0.32817399999999963</c:v>
                </c:pt>
                <c:pt idx="2827">
                  <c:v>-0.32817399999999963</c:v>
                </c:pt>
                <c:pt idx="2828">
                  <c:v>-0.32817399999999963</c:v>
                </c:pt>
                <c:pt idx="2829">
                  <c:v>-0.32817399999999963</c:v>
                </c:pt>
                <c:pt idx="2830">
                  <c:v>-0.32817399999999963</c:v>
                </c:pt>
                <c:pt idx="2831">
                  <c:v>-0.32817399999999963</c:v>
                </c:pt>
                <c:pt idx="2832">
                  <c:v>-0.32817399999999963</c:v>
                </c:pt>
                <c:pt idx="2833">
                  <c:v>-0.32817399999999963</c:v>
                </c:pt>
                <c:pt idx="2834">
                  <c:v>-0.32817399999999963</c:v>
                </c:pt>
                <c:pt idx="2835">
                  <c:v>-0.32817399999999963</c:v>
                </c:pt>
                <c:pt idx="2836">
                  <c:v>-0.32817399999999963</c:v>
                </c:pt>
                <c:pt idx="2837">
                  <c:v>-0.32817399999999963</c:v>
                </c:pt>
                <c:pt idx="2838">
                  <c:v>-0.32817399999999963</c:v>
                </c:pt>
                <c:pt idx="2839">
                  <c:v>-0.32817399999999963</c:v>
                </c:pt>
                <c:pt idx="2840">
                  <c:v>-0.32817399999999963</c:v>
                </c:pt>
                <c:pt idx="2841">
                  <c:v>-0.32817399999999963</c:v>
                </c:pt>
                <c:pt idx="2842">
                  <c:v>-0.32817399999999963</c:v>
                </c:pt>
                <c:pt idx="2843">
                  <c:v>-0.32817399999999963</c:v>
                </c:pt>
                <c:pt idx="2844">
                  <c:v>-0.32817399999999963</c:v>
                </c:pt>
                <c:pt idx="2845">
                  <c:v>-0.32894399999999963</c:v>
                </c:pt>
                <c:pt idx="2846">
                  <c:v>-0.33061599999999963</c:v>
                </c:pt>
                <c:pt idx="2847">
                  <c:v>-0.33230999999999961</c:v>
                </c:pt>
                <c:pt idx="2848">
                  <c:v>-0.33310199999999962</c:v>
                </c:pt>
                <c:pt idx="2849">
                  <c:v>-0.33310199999999962</c:v>
                </c:pt>
                <c:pt idx="2850">
                  <c:v>-0.33310199999999962</c:v>
                </c:pt>
                <c:pt idx="2851">
                  <c:v>-0.33310199999999962</c:v>
                </c:pt>
                <c:pt idx="2852">
                  <c:v>-0.33310199999999962</c:v>
                </c:pt>
                <c:pt idx="2853">
                  <c:v>-0.33310199999999962</c:v>
                </c:pt>
                <c:pt idx="2854">
                  <c:v>-0.33310199999999962</c:v>
                </c:pt>
                <c:pt idx="2855">
                  <c:v>-0.33310199999999962</c:v>
                </c:pt>
                <c:pt idx="2856">
                  <c:v>-0.33310199999999962</c:v>
                </c:pt>
                <c:pt idx="2857">
                  <c:v>-0.33310199999999962</c:v>
                </c:pt>
                <c:pt idx="2858">
                  <c:v>-0.33310199999999962</c:v>
                </c:pt>
                <c:pt idx="2859">
                  <c:v>-0.33310199999999962</c:v>
                </c:pt>
                <c:pt idx="2860">
                  <c:v>-0.33310199999999962</c:v>
                </c:pt>
                <c:pt idx="2861">
                  <c:v>-0.33310199999999962</c:v>
                </c:pt>
                <c:pt idx="2862">
                  <c:v>-0.33310199999999962</c:v>
                </c:pt>
                <c:pt idx="2863">
                  <c:v>-0.33310199999999962</c:v>
                </c:pt>
                <c:pt idx="2864">
                  <c:v>-0.33310199999999962</c:v>
                </c:pt>
                <c:pt idx="2865">
                  <c:v>-0.33310199999999962</c:v>
                </c:pt>
                <c:pt idx="2866">
                  <c:v>-0.33310199999999962</c:v>
                </c:pt>
                <c:pt idx="2867">
                  <c:v>-0.3338059999999996</c:v>
                </c:pt>
                <c:pt idx="2868">
                  <c:v>-0.33546699999999963</c:v>
                </c:pt>
                <c:pt idx="2869">
                  <c:v>-0.3374524999999996</c:v>
                </c:pt>
                <c:pt idx="2870">
                  <c:v>-0.33954249999999958</c:v>
                </c:pt>
                <c:pt idx="2871">
                  <c:v>-0.34154999999999958</c:v>
                </c:pt>
                <c:pt idx="2872">
                  <c:v>-0.34318349999999959</c:v>
                </c:pt>
                <c:pt idx="2873">
                  <c:v>-0.34387099999999959</c:v>
                </c:pt>
                <c:pt idx="2874">
                  <c:v>-0.34387099999999959</c:v>
                </c:pt>
                <c:pt idx="2875">
                  <c:v>-0.34387099999999959</c:v>
                </c:pt>
                <c:pt idx="2876">
                  <c:v>-0.34387099999999959</c:v>
                </c:pt>
                <c:pt idx="2877">
                  <c:v>-0.34387099999999959</c:v>
                </c:pt>
                <c:pt idx="2878">
                  <c:v>-0.34387099999999959</c:v>
                </c:pt>
                <c:pt idx="2879">
                  <c:v>-0.34387099999999959</c:v>
                </c:pt>
                <c:pt idx="2880">
                  <c:v>-0.34387099999999959</c:v>
                </c:pt>
                <c:pt idx="2881">
                  <c:v>-0.34387099999999959</c:v>
                </c:pt>
                <c:pt idx="2882">
                  <c:v>-0.34387099999999959</c:v>
                </c:pt>
                <c:pt idx="2883">
                  <c:v>-0.34387099999999959</c:v>
                </c:pt>
                <c:pt idx="2884">
                  <c:v>-0.34387099999999959</c:v>
                </c:pt>
                <c:pt idx="2885">
                  <c:v>-0.34387099999999959</c:v>
                </c:pt>
                <c:pt idx="2886">
                  <c:v>-0.34387099999999959</c:v>
                </c:pt>
                <c:pt idx="2887">
                  <c:v>-0.34387099999999959</c:v>
                </c:pt>
                <c:pt idx="2888">
                  <c:v>-0.34387099999999959</c:v>
                </c:pt>
                <c:pt idx="2889">
                  <c:v>-0.34387099999999959</c:v>
                </c:pt>
                <c:pt idx="2890">
                  <c:v>-0.34387099999999959</c:v>
                </c:pt>
                <c:pt idx="2891">
                  <c:v>-0.34387099999999959</c:v>
                </c:pt>
                <c:pt idx="2892">
                  <c:v>-0.34387099999999959</c:v>
                </c:pt>
                <c:pt idx="2893">
                  <c:v>-0.34387099999999959</c:v>
                </c:pt>
                <c:pt idx="2894">
                  <c:v>-0.34387099999999959</c:v>
                </c:pt>
                <c:pt idx="2895">
                  <c:v>-0.34387099999999959</c:v>
                </c:pt>
                <c:pt idx="2896">
                  <c:v>-0.34387099999999959</c:v>
                </c:pt>
                <c:pt idx="2897">
                  <c:v>-0.34387099999999959</c:v>
                </c:pt>
                <c:pt idx="2898">
                  <c:v>-0.34387099999999959</c:v>
                </c:pt>
                <c:pt idx="2899">
                  <c:v>-0.34387099999999959</c:v>
                </c:pt>
                <c:pt idx="2900">
                  <c:v>-0.34387099999999959</c:v>
                </c:pt>
                <c:pt idx="2901">
                  <c:v>-0.34387099999999959</c:v>
                </c:pt>
                <c:pt idx="2902">
                  <c:v>-0.34387099999999959</c:v>
                </c:pt>
                <c:pt idx="2903">
                  <c:v>-0.34387099999999959</c:v>
                </c:pt>
                <c:pt idx="2904">
                  <c:v>-0.34387099999999959</c:v>
                </c:pt>
                <c:pt idx="2905">
                  <c:v>-0.34387099999999959</c:v>
                </c:pt>
                <c:pt idx="2906">
                  <c:v>-0.34387099999999959</c:v>
                </c:pt>
                <c:pt idx="2907">
                  <c:v>-0.34387099999999959</c:v>
                </c:pt>
                <c:pt idx="2908">
                  <c:v>-0.34387099999999959</c:v>
                </c:pt>
                <c:pt idx="2909">
                  <c:v>-0.34387099999999959</c:v>
                </c:pt>
                <c:pt idx="2910">
                  <c:v>-0.34387099999999959</c:v>
                </c:pt>
                <c:pt idx="2911">
                  <c:v>-0.34387099999999959</c:v>
                </c:pt>
                <c:pt idx="2912">
                  <c:v>-0.34387099999999959</c:v>
                </c:pt>
                <c:pt idx="2913">
                  <c:v>-0.34387099999999959</c:v>
                </c:pt>
                <c:pt idx="2914">
                  <c:v>-0.34387099999999959</c:v>
                </c:pt>
                <c:pt idx="2915">
                  <c:v>-0.34387099999999959</c:v>
                </c:pt>
                <c:pt idx="2916">
                  <c:v>-0.34387099999999959</c:v>
                </c:pt>
                <c:pt idx="2917">
                  <c:v>-0.34456949999999958</c:v>
                </c:pt>
                <c:pt idx="2918">
                  <c:v>-0.34526799999999958</c:v>
                </c:pt>
                <c:pt idx="2919">
                  <c:v>-0.34526799999999958</c:v>
                </c:pt>
                <c:pt idx="2920">
                  <c:v>-0.34526799999999958</c:v>
                </c:pt>
                <c:pt idx="2921">
                  <c:v>-0.34526799999999958</c:v>
                </c:pt>
                <c:pt idx="2922">
                  <c:v>-0.34526799999999958</c:v>
                </c:pt>
                <c:pt idx="2923">
                  <c:v>-0.34526799999999958</c:v>
                </c:pt>
                <c:pt idx="2924">
                  <c:v>-0.34526799999999958</c:v>
                </c:pt>
                <c:pt idx="2925">
                  <c:v>-0.34526799999999958</c:v>
                </c:pt>
                <c:pt idx="2926">
                  <c:v>-0.34526799999999958</c:v>
                </c:pt>
                <c:pt idx="2927">
                  <c:v>-0.34526799999999958</c:v>
                </c:pt>
                <c:pt idx="2928">
                  <c:v>-0.34526799999999958</c:v>
                </c:pt>
                <c:pt idx="2929">
                  <c:v>-0.34600499999999956</c:v>
                </c:pt>
                <c:pt idx="2930">
                  <c:v>-0.34770999999999957</c:v>
                </c:pt>
                <c:pt idx="2931">
                  <c:v>-0.3499924999999996</c:v>
                </c:pt>
                <c:pt idx="2932">
                  <c:v>-0.35254449999999959</c:v>
                </c:pt>
                <c:pt idx="2933">
                  <c:v>-0.3550524999999996</c:v>
                </c:pt>
                <c:pt idx="2934">
                  <c:v>-0.35755499999999962</c:v>
                </c:pt>
                <c:pt idx="2935">
                  <c:v>-0.35994749999999964</c:v>
                </c:pt>
                <c:pt idx="2936">
                  <c:v>-0.36204299999999962</c:v>
                </c:pt>
                <c:pt idx="2937">
                  <c:v>-0.36368749999999961</c:v>
                </c:pt>
                <c:pt idx="2938">
                  <c:v>-0.36439699999999958</c:v>
                </c:pt>
                <c:pt idx="2939">
                  <c:v>-0.36439699999999958</c:v>
                </c:pt>
                <c:pt idx="2940">
                  <c:v>-0.36439699999999958</c:v>
                </c:pt>
                <c:pt idx="2941">
                  <c:v>-0.36439699999999958</c:v>
                </c:pt>
                <c:pt idx="2942">
                  <c:v>-0.36439699999999958</c:v>
                </c:pt>
                <c:pt idx="2943">
                  <c:v>-0.36439699999999958</c:v>
                </c:pt>
                <c:pt idx="2944">
                  <c:v>-0.36439699999999958</c:v>
                </c:pt>
                <c:pt idx="2945">
                  <c:v>-0.36439699999999958</c:v>
                </c:pt>
                <c:pt idx="2946">
                  <c:v>-0.36439699999999958</c:v>
                </c:pt>
                <c:pt idx="2947">
                  <c:v>-0.36439699999999958</c:v>
                </c:pt>
                <c:pt idx="2948">
                  <c:v>-0.36439699999999958</c:v>
                </c:pt>
                <c:pt idx="2949">
                  <c:v>-0.36439699999999958</c:v>
                </c:pt>
                <c:pt idx="2950">
                  <c:v>-0.36439699999999958</c:v>
                </c:pt>
                <c:pt idx="2951">
                  <c:v>-0.36439699999999958</c:v>
                </c:pt>
                <c:pt idx="2952">
                  <c:v>-0.36439699999999958</c:v>
                </c:pt>
                <c:pt idx="2953">
                  <c:v>-0.36439699999999958</c:v>
                </c:pt>
                <c:pt idx="2954">
                  <c:v>-0.36439699999999958</c:v>
                </c:pt>
                <c:pt idx="2955">
                  <c:v>-0.36439699999999958</c:v>
                </c:pt>
                <c:pt idx="2956">
                  <c:v>-0.36439699999999958</c:v>
                </c:pt>
                <c:pt idx="2957">
                  <c:v>-0.36439699999999958</c:v>
                </c:pt>
                <c:pt idx="2958">
                  <c:v>-0.36439699999999958</c:v>
                </c:pt>
                <c:pt idx="2959">
                  <c:v>-0.36439699999999958</c:v>
                </c:pt>
                <c:pt idx="2960">
                  <c:v>-0.36439699999999958</c:v>
                </c:pt>
                <c:pt idx="2961">
                  <c:v>-0.36439699999999958</c:v>
                </c:pt>
                <c:pt idx="2962">
                  <c:v>-0.36439699999999958</c:v>
                </c:pt>
                <c:pt idx="2963">
                  <c:v>-0.36439699999999958</c:v>
                </c:pt>
                <c:pt idx="2964">
                  <c:v>-0.36439699999999958</c:v>
                </c:pt>
                <c:pt idx="2965">
                  <c:v>-0.36439699999999958</c:v>
                </c:pt>
                <c:pt idx="2966">
                  <c:v>-0.36439699999999958</c:v>
                </c:pt>
                <c:pt idx="2967">
                  <c:v>-0.36439699999999958</c:v>
                </c:pt>
                <c:pt idx="2968">
                  <c:v>-0.36439699999999958</c:v>
                </c:pt>
                <c:pt idx="2969">
                  <c:v>-0.36508999999999958</c:v>
                </c:pt>
                <c:pt idx="2970">
                  <c:v>-0.36683899999999958</c:v>
                </c:pt>
                <c:pt idx="2971">
                  <c:v>-0.36920949999999958</c:v>
                </c:pt>
                <c:pt idx="2972">
                  <c:v>-0.37178899999999959</c:v>
                </c:pt>
                <c:pt idx="2973">
                  <c:v>-0.37437949999999959</c:v>
                </c:pt>
                <c:pt idx="2974">
                  <c:v>-0.37693149999999959</c:v>
                </c:pt>
                <c:pt idx="2975">
                  <c:v>-0.37931299999999957</c:v>
                </c:pt>
                <c:pt idx="2976">
                  <c:v>-0.38146899999999956</c:v>
                </c:pt>
                <c:pt idx="2977">
                  <c:v>-0.38328399999999957</c:v>
                </c:pt>
                <c:pt idx="2978">
                  <c:v>-0.38409799999999955</c:v>
                </c:pt>
                <c:pt idx="2979">
                  <c:v>-0.38409799999999955</c:v>
                </c:pt>
                <c:pt idx="2980">
                  <c:v>-0.38409799999999955</c:v>
                </c:pt>
                <c:pt idx="2981">
                  <c:v>-0.38409799999999955</c:v>
                </c:pt>
                <c:pt idx="2982">
                  <c:v>-0.38409799999999955</c:v>
                </c:pt>
                <c:pt idx="2983">
                  <c:v>-0.38409799999999955</c:v>
                </c:pt>
                <c:pt idx="2984">
                  <c:v>-0.38409799999999955</c:v>
                </c:pt>
                <c:pt idx="2985">
                  <c:v>-0.38409799999999955</c:v>
                </c:pt>
                <c:pt idx="2986">
                  <c:v>-0.38409799999999955</c:v>
                </c:pt>
                <c:pt idx="2987">
                  <c:v>-0.38409799999999955</c:v>
                </c:pt>
                <c:pt idx="2988">
                  <c:v>-0.38409799999999955</c:v>
                </c:pt>
                <c:pt idx="2989">
                  <c:v>-0.38409799999999955</c:v>
                </c:pt>
                <c:pt idx="2990">
                  <c:v>-0.38409799999999955</c:v>
                </c:pt>
                <c:pt idx="2991">
                  <c:v>-0.38409799999999955</c:v>
                </c:pt>
                <c:pt idx="2992">
                  <c:v>-0.38409799999999955</c:v>
                </c:pt>
                <c:pt idx="2993">
                  <c:v>-0.38409799999999955</c:v>
                </c:pt>
                <c:pt idx="2994">
                  <c:v>-0.38409799999999955</c:v>
                </c:pt>
                <c:pt idx="2995">
                  <c:v>-0.38409799999999955</c:v>
                </c:pt>
                <c:pt idx="2996">
                  <c:v>-0.38409799999999955</c:v>
                </c:pt>
                <c:pt idx="2997">
                  <c:v>-0.38409799999999955</c:v>
                </c:pt>
                <c:pt idx="2998">
                  <c:v>-0.38409799999999955</c:v>
                </c:pt>
                <c:pt idx="2999">
                  <c:v>-0.38409799999999955</c:v>
                </c:pt>
                <c:pt idx="3000">
                  <c:v>-0.38409799999999955</c:v>
                </c:pt>
                <c:pt idx="3001">
                  <c:v>-0.38409799999999955</c:v>
                </c:pt>
                <c:pt idx="3002">
                  <c:v>-0.38409799999999955</c:v>
                </c:pt>
                <c:pt idx="3003">
                  <c:v>-0.38409799999999955</c:v>
                </c:pt>
                <c:pt idx="3004">
                  <c:v>-0.38409799999999955</c:v>
                </c:pt>
                <c:pt idx="3005">
                  <c:v>-0.38409799999999955</c:v>
                </c:pt>
                <c:pt idx="3006">
                  <c:v>-0.38409799999999955</c:v>
                </c:pt>
                <c:pt idx="3007">
                  <c:v>-0.38409799999999955</c:v>
                </c:pt>
                <c:pt idx="3008">
                  <c:v>-0.38409799999999955</c:v>
                </c:pt>
                <c:pt idx="3009">
                  <c:v>-0.38409799999999955</c:v>
                </c:pt>
                <c:pt idx="3010">
                  <c:v>-0.38409799999999955</c:v>
                </c:pt>
                <c:pt idx="3011">
                  <c:v>-0.38409799999999955</c:v>
                </c:pt>
                <c:pt idx="3012">
                  <c:v>-0.38409799999999955</c:v>
                </c:pt>
                <c:pt idx="3013">
                  <c:v>-0.38409799999999955</c:v>
                </c:pt>
                <c:pt idx="3014">
                  <c:v>-0.38409799999999955</c:v>
                </c:pt>
                <c:pt idx="3015">
                  <c:v>-0.38409799999999955</c:v>
                </c:pt>
                <c:pt idx="3016">
                  <c:v>-0.38409799999999955</c:v>
                </c:pt>
                <c:pt idx="3017">
                  <c:v>-0.38409799999999955</c:v>
                </c:pt>
                <c:pt idx="3018">
                  <c:v>-0.38409799999999955</c:v>
                </c:pt>
                <c:pt idx="3019">
                  <c:v>-0.38409799999999955</c:v>
                </c:pt>
                <c:pt idx="3020">
                  <c:v>-0.38409799999999955</c:v>
                </c:pt>
                <c:pt idx="3021">
                  <c:v>-0.38409799999999955</c:v>
                </c:pt>
                <c:pt idx="3022">
                  <c:v>-0.38409799999999955</c:v>
                </c:pt>
                <c:pt idx="3023">
                  <c:v>-0.38409799999999955</c:v>
                </c:pt>
                <c:pt idx="3024">
                  <c:v>-0.38501099999999955</c:v>
                </c:pt>
                <c:pt idx="3025">
                  <c:v>-0.38709549999999954</c:v>
                </c:pt>
                <c:pt idx="3026">
                  <c:v>-0.38929549999999952</c:v>
                </c:pt>
                <c:pt idx="3027">
                  <c:v>-0.3914184999999995</c:v>
                </c:pt>
                <c:pt idx="3028">
                  <c:v>-0.39342049999999951</c:v>
                </c:pt>
                <c:pt idx="3029">
                  <c:v>-0.39504299999999953</c:v>
                </c:pt>
                <c:pt idx="3030">
                  <c:v>-0.39575799999999955</c:v>
                </c:pt>
                <c:pt idx="3031">
                  <c:v>-0.39575799999999955</c:v>
                </c:pt>
                <c:pt idx="3032">
                  <c:v>-0.39575799999999955</c:v>
                </c:pt>
                <c:pt idx="3033">
                  <c:v>-0.39575799999999955</c:v>
                </c:pt>
                <c:pt idx="3034">
                  <c:v>-0.39575799999999955</c:v>
                </c:pt>
                <c:pt idx="3035">
                  <c:v>-0.39575799999999955</c:v>
                </c:pt>
                <c:pt idx="3036">
                  <c:v>-0.39575799999999955</c:v>
                </c:pt>
                <c:pt idx="3037">
                  <c:v>-0.39575799999999955</c:v>
                </c:pt>
                <c:pt idx="3038">
                  <c:v>-0.39575799999999955</c:v>
                </c:pt>
                <c:pt idx="3039">
                  <c:v>-0.39575799999999955</c:v>
                </c:pt>
                <c:pt idx="3040">
                  <c:v>-0.39575799999999955</c:v>
                </c:pt>
                <c:pt idx="3041">
                  <c:v>-0.39575799999999955</c:v>
                </c:pt>
                <c:pt idx="3042">
                  <c:v>-0.39575799999999955</c:v>
                </c:pt>
                <c:pt idx="3043">
                  <c:v>-0.39575799999999955</c:v>
                </c:pt>
                <c:pt idx="3044">
                  <c:v>-0.39575799999999955</c:v>
                </c:pt>
                <c:pt idx="3045">
                  <c:v>-0.39575799999999955</c:v>
                </c:pt>
                <c:pt idx="3046">
                  <c:v>-0.39575799999999955</c:v>
                </c:pt>
                <c:pt idx="3047">
                  <c:v>-0.39575799999999955</c:v>
                </c:pt>
                <c:pt idx="3048">
                  <c:v>-0.39575799999999955</c:v>
                </c:pt>
                <c:pt idx="3049">
                  <c:v>-0.39575799999999955</c:v>
                </c:pt>
                <c:pt idx="3050">
                  <c:v>-0.39575799999999955</c:v>
                </c:pt>
                <c:pt idx="3051">
                  <c:v>-0.39575799999999955</c:v>
                </c:pt>
                <c:pt idx="3052">
                  <c:v>-0.39575799999999955</c:v>
                </c:pt>
                <c:pt idx="3053">
                  <c:v>-0.39575799999999955</c:v>
                </c:pt>
                <c:pt idx="3054">
                  <c:v>-0.39575799999999955</c:v>
                </c:pt>
                <c:pt idx="3055">
                  <c:v>-0.39575799999999955</c:v>
                </c:pt>
                <c:pt idx="3056">
                  <c:v>-0.39575799999999955</c:v>
                </c:pt>
                <c:pt idx="3057">
                  <c:v>-0.39575799999999955</c:v>
                </c:pt>
                <c:pt idx="3058">
                  <c:v>-0.39575799999999955</c:v>
                </c:pt>
                <c:pt idx="3059">
                  <c:v>-0.39575799999999955</c:v>
                </c:pt>
                <c:pt idx="3060">
                  <c:v>-0.39575799999999955</c:v>
                </c:pt>
                <c:pt idx="3061">
                  <c:v>-0.39575799999999955</c:v>
                </c:pt>
                <c:pt idx="3062">
                  <c:v>-0.39575799999999955</c:v>
                </c:pt>
                <c:pt idx="3063">
                  <c:v>-0.39575799999999955</c:v>
                </c:pt>
                <c:pt idx="3064">
                  <c:v>-0.39575799999999955</c:v>
                </c:pt>
                <c:pt idx="3065">
                  <c:v>-0.39575799999999955</c:v>
                </c:pt>
                <c:pt idx="3066">
                  <c:v>-0.39575799999999955</c:v>
                </c:pt>
                <c:pt idx="3067">
                  <c:v>-0.39575799999999955</c:v>
                </c:pt>
                <c:pt idx="3068">
                  <c:v>-0.39575799999999955</c:v>
                </c:pt>
                <c:pt idx="3069">
                  <c:v>-0.39575799999999955</c:v>
                </c:pt>
                <c:pt idx="3070">
                  <c:v>-0.39575799999999955</c:v>
                </c:pt>
                <c:pt idx="3071">
                  <c:v>-0.39575799999999955</c:v>
                </c:pt>
                <c:pt idx="3072">
                  <c:v>-0.39575799999999955</c:v>
                </c:pt>
                <c:pt idx="3073">
                  <c:v>-0.39575799999999955</c:v>
                </c:pt>
                <c:pt idx="3074">
                  <c:v>-0.39575799999999955</c:v>
                </c:pt>
                <c:pt idx="3075">
                  <c:v>-0.39575799999999955</c:v>
                </c:pt>
                <c:pt idx="3076">
                  <c:v>-0.39575799999999955</c:v>
                </c:pt>
                <c:pt idx="3077">
                  <c:v>-0.39575799999999955</c:v>
                </c:pt>
                <c:pt idx="3078">
                  <c:v>-0.39575799999999955</c:v>
                </c:pt>
                <c:pt idx="3079">
                  <c:v>-0.39575799999999955</c:v>
                </c:pt>
                <c:pt idx="3080">
                  <c:v>-0.39575799999999955</c:v>
                </c:pt>
                <c:pt idx="3081">
                  <c:v>-0.39575799999999955</c:v>
                </c:pt>
                <c:pt idx="3082">
                  <c:v>-0.39575799999999955</c:v>
                </c:pt>
                <c:pt idx="3083">
                  <c:v>-0.39575799999999955</c:v>
                </c:pt>
                <c:pt idx="3084">
                  <c:v>-0.39575799999999955</c:v>
                </c:pt>
                <c:pt idx="3085">
                  <c:v>-0.39575799999999955</c:v>
                </c:pt>
                <c:pt idx="3086">
                  <c:v>-0.39575799999999955</c:v>
                </c:pt>
                <c:pt idx="3087">
                  <c:v>-0.39575799999999955</c:v>
                </c:pt>
                <c:pt idx="3088">
                  <c:v>-0.39575799999999955</c:v>
                </c:pt>
                <c:pt idx="3089">
                  <c:v>-0.39575799999999955</c:v>
                </c:pt>
                <c:pt idx="3090">
                  <c:v>-0.39575799999999955</c:v>
                </c:pt>
                <c:pt idx="3091">
                  <c:v>-0.39575799999999955</c:v>
                </c:pt>
                <c:pt idx="3092">
                  <c:v>-0.39575799999999955</c:v>
                </c:pt>
                <c:pt idx="3093">
                  <c:v>-0.39575799999999955</c:v>
                </c:pt>
                <c:pt idx="3094">
                  <c:v>-0.39575799999999955</c:v>
                </c:pt>
                <c:pt idx="3095">
                  <c:v>-0.39575799999999955</c:v>
                </c:pt>
                <c:pt idx="3096">
                  <c:v>-0.39575799999999955</c:v>
                </c:pt>
                <c:pt idx="3097">
                  <c:v>-0.39575799999999955</c:v>
                </c:pt>
                <c:pt idx="3098">
                  <c:v>-0.39575799999999955</c:v>
                </c:pt>
                <c:pt idx="3099">
                  <c:v>-0.39575799999999955</c:v>
                </c:pt>
                <c:pt idx="3100">
                  <c:v>-0.39575799999999955</c:v>
                </c:pt>
                <c:pt idx="3101">
                  <c:v>-0.39575799999999955</c:v>
                </c:pt>
                <c:pt idx="3102">
                  <c:v>-0.39575799999999955</c:v>
                </c:pt>
                <c:pt idx="3103">
                  <c:v>-0.39575799999999955</c:v>
                </c:pt>
                <c:pt idx="3104">
                  <c:v>-0.39575799999999955</c:v>
                </c:pt>
                <c:pt idx="3105">
                  <c:v>-0.39575799999999955</c:v>
                </c:pt>
                <c:pt idx="3106">
                  <c:v>-0.39575799999999955</c:v>
                </c:pt>
                <c:pt idx="3107">
                  <c:v>-0.39575799999999955</c:v>
                </c:pt>
                <c:pt idx="3108">
                  <c:v>-0.39575799999999955</c:v>
                </c:pt>
                <c:pt idx="3109">
                  <c:v>-0.39575799999999955</c:v>
                </c:pt>
                <c:pt idx="3110">
                  <c:v>-0.39575799999999955</c:v>
                </c:pt>
                <c:pt idx="3111">
                  <c:v>-0.39575799999999955</c:v>
                </c:pt>
                <c:pt idx="3112">
                  <c:v>-0.39575799999999955</c:v>
                </c:pt>
                <c:pt idx="3113">
                  <c:v>-0.39575799999999955</c:v>
                </c:pt>
                <c:pt idx="3114">
                  <c:v>-0.39575799999999955</c:v>
                </c:pt>
                <c:pt idx="3115">
                  <c:v>-0.39575799999999955</c:v>
                </c:pt>
                <c:pt idx="3116">
                  <c:v>-0.39575799999999955</c:v>
                </c:pt>
                <c:pt idx="3117">
                  <c:v>-0.39575799999999955</c:v>
                </c:pt>
                <c:pt idx="3118">
                  <c:v>-0.39575799999999955</c:v>
                </c:pt>
                <c:pt idx="3119">
                  <c:v>-0.39575799999999955</c:v>
                </c:pt>
                <c:pt idx="3120">
                  <c:v>-0.39575799999999955</c:v>
                </c:pt>
                <c:pt idx="3121">
                  <c:v>-0.39575799999999955</c:v>
                </c:pt>
                <c:pt idx="3122">
                  <c:v>-0.39575799999999955</c:v>
                </c:pt>
                <c:pt idx="3123">
                  <c:v>-0.39575799999999955</c:v>
                </c:pt>
                <c:pt idx="3124">
                  <c:v>-0.39575799999999955</c:v>
                </c:pt>
                <c:pt idx="3125">
                  <c:v>-0.39575799999999955</c:v>
                </c:pt>
                <c:pt idx="3126">
                  <c:v>-0.39575799999999955</c:v>
                </c:pt>
                <c:pt idx="3127">
                  <c:v>-0.39575799999999955</c:v>
                </c:pt>
                <c:pt idx="3128">
                  <c:v>-0.39575799999999955</c:v>
                </c:pt>
                <c:pt idx="3129">
                  <c:v>-0.39575799999999955</c:v>
                </c:pt>
                <c:pt idx="3130">
                  <c:v>-0.39575799999999955</c:v>
                </c:pt>
                <c:pt idx="3131">
                  <c:v>-0.39575799999999955</c:v>
                </c:pt>
                <c:pt idx="3132">
                  <c:v>-0.39575799999999955</c:v>
                </c:pt>
                <c:pt idx="3133">
                  <c:v>-0.39575799999999955</c:v>
                </c:pt>
                <c:pt idx="3134">
                  <c:v>-0.39575799999999955</c:v>
                </c:pt>
                <c:pt idx="3135">
                  <c:v>-0.39575799999999955</c:v>
                </c:pt>
                <c:pt idx="3136">
                  <c:v>-0.39575799999999955</c:v>
                </c:pt>
                <c:pt idx="3137">
                  <c:v>-0.39575799999999955</c:v>
                </c:pt>
                <c:pt idx="3138">
                  <c:v>-0.39575799999999955</c:v>
                </c:pt>
                <c:pt idx="3139">
                  <c:v>-0.39575799999999955</c:v>
                </c:pt>
                <c:pt idx="3140">
                  <c:v>-0.39575799999999955</c:v>
                </c:pt>
                <c:pt idx="3141">
                  <c:v>-0.39575799999999955</c:v>
                </c:pt>
                <c:pt idx="3142">
                  <c:v>-0.39575799999999955</c:v>
                </c:pt>
                <c:pt idx="3143">
                  <c:v>-0.39575799999999955</c:v>
                </c:pt>
                <c:pt idx="3144">
                  <c:v>-0.39575799999999955</c:v>
                </c:pt>
                <c:pt idx="3145">
                  <c:v>-0.39575799999999955</c:v>
                </c:pt>
                <c:pt idx="3146">
                  <c:v>-0.39575799999999955</c:v>
                </c:pt>
                <c:pt idx="3147">
                  <c:v>-0.39575799999999955</c:v>
                </c:pt>
                <c:pt idx="3148">
                  <c:v>-0.39575799999999955</c:v>
                </c:pt>
                <c:pt idx="3149">
                  <c:v>-0.39575799999999955</c:v>
                </c:pt>
                <c:pt idx="3150">
                  <c:v>-0.39575799999999955</c:v>
                </c:pt>
                <c:pt idx="3151">
                  <c:v>-0.39575799999999955</c:v>
                </c:pt>
                <c:pt idx="3152">
                  <c:v>-0.39575799999999955</c:v>
                </c:pt>
                <c:pt idx="3153">
                  <c:v>-0.39575799999999955</c:v>
                </c:pt>
                <c:pt idx="3154">
                  <c:v>-0.39575799999999955</c:v>
                </c:pt>
                <c:pt idx="3155">
                  <c:v>-0.39575799999999955</c:v>
                </c:pt>
                <c:pt idx="3156">
                  <c:v>-0.39575799999999955</c:v>
                </c:pt>
                <c:pt idx="3157">
                  <c:v>-0.39575799999999955</c:v>
                </c:pt>
                <c:pt idx="3158">
                  <c:v>-0.39575799999999955</c:v>
                </c:pt>
                <c:pt idx="3159">
                  <c:v>-0.39575799999999955</c:v>
                </c:pt>
                <c:pt idx="3160">
                  <c:v>-0.39575799999999955</c:v>
                </c:pt>
                <c:pt idx="3161">
                  <c:v>-0.39575799999999955</c:v>
                </c:pt>
                <c:pt idx="3162">
                  <c:v>-0.39575799999999955</c:v>
                </c:pt>
                <c:pt idx="3163">
                  <c:v>-0.39575799999999955</c:v>
                </c:pt>
                <c:pt idx="3164">
                  <c:v>-0.39575799999999955</c:v>
                </c:pt>
                <c:pt idx="3165">
                  <c:v>-0.39575799999999955</c:v>
                </c:pt>
                <c:pt idx="3166">
                  <c:v>-0.39575799999999955</c:v>
                </c:pt>
                <c:pt idx="3167">
                  <c:v>-0.39575799999999955</c:v>
                </c:pt>
                <c:pt idx="3168">
                  <c:v>-0.39575799999999955</c:v>
                </c:pt>
                <c:pt idx="3169">
                  <c:v>-0.39575799999999955</c:v>
                </c:pt>
                <c:pt idx="3170">
                  <c:v>-0.39575799999999955</c:v>
                </c:pt>
                <c:pt idx="3171">
                  <c:v>-0.39300799999999958</c:v>
                </c:pt>
                <c:pt idx="3172">
                  <c:v>-0.3871284999999996</c:v>
                </c:pt>
                <c:pt idx="3173">
                  <c:v>-0.38056149999999961</c:v>
                </c:pt>
                <c:pt idx="3174">
                  <c:v>-0.37325749999999963</c:v>
                </c:pt>
                <c:pt idx="3175">
                  <c:v>-0.36529899999999965</c:v>
                </c:pt>
                <c:pt idx="3176">
                  <c:v>-0.35684549999999965</c:v>
                </c:pt>
                <c:pt idx="3177">
                  <c:v>-0.34789699999999962</c:v>
                </c:pt>
                <c:pt idx="3178">
                  <c:v>-0.33845349999999963</c:v>
                </c:pt>
                <c:pt idx="3179">
                  <c:v>-0.3283389999999996</c:v>
                </c:pt>
                <c:pt idx="3180">
                  <c:v>-0.31737749999999959</c:v>
                </c:pt>
                <c:pt idx="3181">
                  <c:v>-0.3054204999999996</c:v>
                </c:pt>
                <c:pt idx="3182">
                  <c:v>-0.29237999999999958</c:v>
                </c:pt>
                <c:pt idx="3183">
                  <c:v>-0.27823399999999959</c:v>
                </c:pt>
                <c:pt idx="3184">
                  <c:v>-0.26300999999999958</c:v>
                </c:pt>
                <c:pt idx="3185">
                  <c:v>-0.24692799999999956</c:v>
                </c:pt>
                <c:pt idx="3186">
                  <c:v>-0.23007599999999956</c:v>
                </c:pt>
                <c:pt idx="3187">
                  <c:v>-0.21250899999999956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0.2165735000000005</c:v>
                </c:pt>
                <c:pt idx="3208">
                  <c:v>0.2406085000000005</c:v>
                </c:pt>
                <c:pt idx="3209">
                  <c:v>0.26498450000000051</c:v>
                </c:pt>
                <c:pt idx="3210">
                  <c:v>0.2893715000000005</c:v>
                </c:pt>
                <c:pt idx="3211">
                  <c:v>0.3136815000000005</c:v>
                </c:pt>
                <c:pt idx="3212">
                  <c:v>0.3378485000000005</c:v>
                </c:pt>
                <c:pt idx="3213">
                  <c:v>0.36172950000000048</c:v>
                </c:pt>
                <c:pt idx="3214">
                  <c:v>0.38528050000000047</c:v>
                </c:pt>
                <c:pt idx="3215">
                  <c:v>0.40865000000000046</c:v>
                </c:pt>
                <c:pt idx="3216">
                  <c:v>0.43193700000000046</c:v>
                </c:pt>
                <c:pt idx="3217">
                  <c:v>0.45514150000000048</c:v>
                </c:pt>
                <c:pt idx="3218">
                  <c:v>0.47846150000000048</c:v>
                </c:pt>
                <c:pt idx="3219">
                  <c:v>0.50202350000000051</c:v>
                </c:pt>
                <c:pt idx="3220">
                  <c:v>0.52597600000000055</c:v>
                </c:pt>
                <c:pt idx="3221">
                  <c:v>0.55032450000000055</c:v>
                </c:pt>
                <c:pt idx="3222">
                  <c:v>0.57487100000000058</c:v>
                </c:pt>
                <c:pt idx="3223">
                  <c:v>0.59945600000000054</c:v>
                </c:pt>
                <c:pt idx="3224">
                  <c:v>0.62391450000000059</c:v>
                </c:pt>
                <c:pt idx="3225">
                  <c:v>0.64809250000000063</c:v>
                </c:pt>
                <c:pt idx="3226">
                  <c:v>0.67200650000000062</c:v>
                </c:pt>
                <c:pt idx="3227">
                  <c:v>0.6957830000000006</c:v>
                </c:pt>
                <c:pt idx="3228">
                  <c:v>0.71934500000000057</c:v>
                </c:pt>
                <c:pt idx="3229">
                  <c:v>0.74271450000000061</c:v>
                </c:pt>
                <c:pt idx="3230">
                  <c:v>0.76605650000000058</c:v>
                </c:pt>
                <c:pt idx="3231">
                  <c:v>0.78950850000000061</c:v>
                </c:pt>
                <c:pt idx="3232">
                  <c:v>0.81312550000000061</c:v>
                </c:pt>
                <c:pt idx="3233">
                  <c:v>0.83686900000000064</c:v>
                </c:pt>
                <c:pt idx="3234">
                  <c:v>0.86071700000000062</c:v>
                </c:pt>
                <c:pt idx="3235">
                  <c:v>0.88474100000000067</c:v>
                </c:pt>
                <c:pt idx="3236">
                  <c:v>0.90901250000000067</c:v>
                </c:pt>
                <c:pt idx="3237">
                  <c:v>0.93336650000000065</c:v>
                </c:pt>
                <c:pt idx="3238">
                  <c:v>0.95772600000000063</c:v>
                </c:pt>
                <c:pt idx="3239">
                  <c:v>0.98201400000000061</c:v>
                </c:pt>
                <c:pt idx="3240">
                  <c:v>1.0061920000000006</c:v>
                </c:pt>
                <c:pt idx="3241">
                  <c:v>1.0301445000000007</c:v>
                </c:pt>
                <c:pt idx="3242">
                  <c:v>1.0536680000000007</c:v>
                </c:pt>
                <c:pt idx="3243">
                  <c:v>1.0766855000000006</c:v>
                </c:pt>
                <c:pt idx="3244">
                  <c:v>1.0992355000000007</c:v>
                </c:pt>
                <c:pt idx="3245">
                  <c:v>1.1213840000000006</c:v>
                </c:pt>
                <c:pt idx="3246">
                  <c:v>1.1431475000000006</c:v>
                </c:pt>
                <c:pt idx="3247">
                  <c:v>1.1646250000000007</c:v>
                </c:pt>
                <c:pt idx="3248">
                  <c:v>1.1857450000000007</c:v>
                </c:pt>
                <c:pt idx="3249">
                  <c:v>1.2064580000000007</c:v>
                </c:pt>
                <c:pt idx="3250">
                  <c:v>1.2267695000000007</c:v>
                </c:pt>
                <c:pt idx="3251">
                  <c:v>1.2465860000000006</c:v>
                </c:pt>
                <c:pt idx="3252">
                  <c:v>1.2659460000000007</c:v>
                </c:pt>
                <c:pt idx="3253">
                  <c:v>1.2848825000000006</c:v>
                </c:pt>
                <c:pt idx="3254">
                  <c:v>1.3034175000000006</c:v>
                </c:pt>
                <c:pt idx="3255">
                  <c:v>1.3216665000000005</c:v>
                </c:pt>
                <c:pt idx="3256">
                  <c:v>1.3397065000000006</c:v>
                </c:pt>
                <c:pt idx="3257">
                  <c:v>1.3574880000000005</c:v>
                </c:pt>
                <c:pt idx="3258">
                  <c:v>1.3749780000000005</c:v>
                </c:pt>
                <c:pt idx="3259">
                  <c:v>1.3920445000000006</c:v>
                </c:pt>
                <c:pt idx="3260">
                  <c:v>1.4084290000000006</c:v>
                </c:pt>
                <c:pt idx="3261">
                  <c:v>1.4239335000000006</c:v>
                </c:pt>
                <c:pt idx="3262">
                  <c:v>1.4384975000000007</c:v>
                </c:pt>
                <c:pt idx="3263">
                  <c:v>1.4523575000000006</c:v>
                </c:pt>
                <c:pt idx="3264">
                  <c:v>1.4656455000000006</c:v>
                </c:pt>
                <c:pt idx="3265">
                  <c:v>1.4783615000000006</c:v>
                </c:pt>
                <c:pt idx="3266">
                  <c:v>1.4905550000000005</c:v>
                </c:pt>
                <c:pt idx="3267">
                  <c:v>1.5022040000000005</c:v>
                </c:pt>
                <c:pt idx="3268">
                  <c:v>1.5132535000000005</c:v>
                </c:pt>
                <c:pt idx="3269">
                  <c:v>1.5237915000000004</c:v>
                </c:pt>
                <c:pt idx="3270">
                  <c:v>1.5338785000000004</c:v>
                </c:pt>
                <c:pt idx="3271">
                  <c:v>1.5434870000000003</c:v>
                </c:pt>
                <c:pt idx="3272">
                  <c:v>1.5526940000000002</c:v>
                </c:pt>
                <c:pt idx="3273">
                  <c:v>1.5614280000000003</c:v>
                </c:pt>
                <c:pt idx="3274">
                  <c:v>1.5695845000000002</c:v>
                </c:pt>
                <c:pt idx="3275">
                  <c:v>1.5772240000000002</c:v>
                </c:pt>
                <c:pt idx="3276">
                  <c:v>1.5843080000000003</c:v>
                </c:pt>
                <c:pt idx="3277">
                  <c:v>1.5907925000000003</c:v>
                </c:pt>
                <c:pt idx="3278">
                  <c:v>1.5967325000000003</c:v>
                </c:pt>
                <c:pt idx="3279">
                  <c:v>1.5995650000000003</c:v>
                </c:pt>
                <c:pt idx="3280">
                  <c:v>1.5995650000000003</c:v>
                </c:pt>
                <c:pt idx="3281">
                  <c:v>1.5995650000000003</c:v>
                </c:pt>
                <c:pt idx="3282">
                  <c:v>1.5995650000000003</c:v>
                </c:pt>
                <c:pt idx="3283">
                  <c:v>1.5995650000000003</c:v>
                </c:pt>
                <c:pt idx="3284">
                  <c:v>1.5995650000000003</c:v>
                </c:pt>
                <c:pt idx="3285">
                  <c:v>1.5995650000000003</c:v>
                </c:pt>
                <c:pt idx="3286">
                  <c:v>1.5995650000000003</c:v>
                </c:pt>
                <c:pt idx="3287">
                  <c:v>1.5995650000000003</c:v>
                </c:pt>
                <c:pt idx="3288">
                  <c:v>1.5995650000000003</c:v>
                </c:pt>
                <c:pt idx="3289">
                  <c:v>1.5995650000000003</c:v>
                </c:pt>
                <c:pt idx="3290">
                  <c:v>1.5995650000000003</c:v>
                </c:pt>
                <c:pt idx="3291">
                  <c:v>1.5995650000000003</c:v>
                </c:pt>
                <c:pt idx="3292">
                  <c:v>1.5995650000000003</c:v>
                </c:pt>
                <c:pt idx="3293">
                  <c:v>1.5995650000000003</c:v>
                </c:pt>
                <c:pt idx="3294">
                  <c:v>1.5995650000000003</c:v>
                </c:pt>
                <c:pt idx="3295">
                  <c:v>1.5995650000000003</c:v>
                </c:pt>
                <c:pt idx="3296">
                  <c:v>1.5995650000000003</c:v>
                </c:pt>
                <c:pt idx="3297">
                  <c:v>1.5995650000000003</c:v>
                </c:pt>
                <c:pt idx="3298">
                  <c:v>1.5995650000000003</c:v>
                </c:pt>
                <c:pt idx="3299">
                  <c:v>1.5995650000000003</c:v>
                </c:pt>
                <c:pt idx="3300">
                  <c:v>1.5995650000000003</c:v>
                </c:pt>
                <c:pt idx="3301">
                  <c:v>1.5995650000000003</c:v>
                </c:pt>
                <c:pt idx="3302">
                  <c:v>1.5995650000000003</c:v>
                </c:pt>
                <c:pt idx="3303">
                  <c:v>1.5995650000000003</c:v>
                </c:pt>
                <c:pt idx="3304">
                  <c:v>1.5995650000000003</c:v>
                </c:pt>
                <c:pt idx="3305">
                  <c:v>1.5995650000000003</c:v>
                </c:pt>
                <c:pt idx="3306">
                  <c:v>1.5995650000000003</c:v>
                </c:pt>
                <c:pt idx="3307">
                  <c:v>1.5995650000000003</c:v>
                </c:pt>
                <c:pt idx="3308">
                  <c:v>1.5995650000000003</c:v>
                </c:pt>
                <c:pt idx="3309">
                  <c:v>1.5995650000000003</c:v>
                </c:pt>
                <c:pt idx="3310">
                  <c:v>1.5995650000000003</c:v>
                </c:pt>
                <c:pt idx="3311">
                  <c:v>1.5995650000000003</c:v>
                </c:pt>
                <c:pt idx="3312">
                  <c:v>1.5995650000000003</c:v>
                </c:pt>
                <c:pt idx="3313">
                  <c:v>1.5995650000000003</c:v>
                </c:pt>
                <c:pt idx="3314">
                  <c:v>1.5995650000000003</c:v>
                </c:pt>
                <c:pt idx="3315">
                  <c:v>1.5995650000000003</c:v>
                </c:pt>
                <c:pt idx="3316">
                  <c:v>1.5995650000000003</c:v>
                </c:pt>
                <c:pt idx="3317">
                  <c:v>1.5988445000000004</c:v>
                </c:pt>
                <c:pt idx="3318">
                  <c:v>1.5972000000000004</c:v>
                </c:pt>
                <c:pt idx="3319">
                  <c:v>1.5949890000000004</c:v>
                </c:pt>
                <c:pt idx="3320">
                  <c:v>1.5921675000000004</c:v>
                </c:pt>
                <c:pt idx="3321">
                  <c:v>1.5888180000000005</c:v>
                </c:pt>
                <c:pt idx="3322">
                  <c:v>1.5850505000000006</c:v>
                </c:pt>
                <c:pt idx="3323">
                  <c:v>1.5810630000000006</c:v>
                </c:pt>
                <c:pt idx="3324">
                  <c:v>1.5768390000000005</c:v>
                </c:pt>
                <c:pt idx="3325">
                  <c:v>1.5722630000000006</c:v>
                </c:pt>
                <c:pt idx="3326">
                  <c:v>1.5672140000000006</c:v>
                </c:pt>
                <c:pt idx="3327">
                  <c:v>1.5616700000000006</c:v>
                </c:pt>
                <c:pt idx="3328">
                  <c:v>1.5555980000000005</c:v>
                </c:pt>
                <c:pt idx="3329">
                  <c:v>1.5491135000000005</c:v>
                </c:pt>
                <c:pt idx="3330">
                  <c:v>1.5422770000000006</c:v>
                </c:pt>
                <c:pt idx="3331">
                  <c:v>1.5349125000000006</c:v>
                </c:pt>
                <c:pt idx="3332">
                  <c:v>1.5269870000000005</c:v>
                </c:pt>
                <c:pt idx="3333">
                  <c:v>1.5183465000000005</c:v>
                </c:pt>
                <c:pt idx="3334">
                  <c:v>1.5088205000000006</c:v>
                </c:pt>
                <c:pt idx="3335">
                  <c:v>1.4983980000000006</c:v>
                </c:pt>
                <c:pt idx="3336">
                  <c:v>1.4872110000000005</c:v>
                </c:pt>
                <c:pt idx="3337">
                  <c:v>1.4754465000000005</c:v>
                </c:pt>
                <c:pt idx="3338">
                  <c:v>1.4631045000000005</c:v>
                </c:pt>
                <c:pt idx="3339">
                  <c:v>1.4500750000000004</c:v>
                </c:pt>
                <c:pt idx="3340">
                  <c:v>1.4362975000000004</c:v>
                </c:pt>
                <c:pt idx="3341">
                  <c:v>1.4217610000000005</c:v>
                </c:pt>
                <c:pt idx="3342">
                  <c:v>1.4064930000000004</c:v>
                </c:pt>
                <c:pt idx="3343">
                  <c:v>1.3905870000000005</c:v>
                </c:pt>
                <c:pt idx="3344">
                  <c:v>1.3741860000000004</c:v>
                </c:pt>
                <c:pt idx="3345">
                  <c:v>1.3573615000000003</c:v>
                </c:pt>
                <c:pt idx="3346">
                  <c:v>1.3401465000000004</c:v>
                </c:pt>
                <c:pt idx="3347">
                  <c:v>1.3224695000000004</c:v>
                </c:pt>
                <c:pt idx="3348">
                  <c:v>1.3042700000000005</c:v>
                </c:pt>
                <c:pt idx="3349">
                  <c:v>1.2857570000000005</c:v>
                </c:pt>
                <c:pt idx="3350">
                  <c:v>1.2670460000000006</c:v>
                </c:pt>
                <c:pt idx="3351">
                  <c:v>1.2482305000000005</c:v>
                </c:pt>
                <c:pt idx="3352">
                  <c:v>1.2292775000000005</c:v>
                </c:pt>
                <c:pt idx="3353">
                  <c:v>1.2100880000000005</c:v>
                </c:pt>
                <c:pt idx="3354">
                  <c:v>1.1906070000000004</c:v>
                </c:pt>
                <c:pt idx="3355">
                  <c:v>1.1708950000000005</c:v>
                </c:pt>
                <c:pt idx="3356">
                  <c:v>1.1511390000000004</c:v>
                </c:pt>
                <c:pt idx="3357">
                  <c:v>1.1311630000000004</c:v>
                </c:pt>
                <c:pt idx="3358">
                  <c:v>1.1107690000000003</c:v>
                </c:pt>
                <c:pt idx="3359">
                  <c:v>1.0898855000000003</c:v>
                </c:pt>
                <c:pt idx="3360">
                  <c:v>1.0685125000000002</c:v>
                </c:pt>
                <c:pt idx="3361">
                  <c:v>1.0466280000000001</c:v>
                </c:pt>
                <c:pt idx="3362">
                  <c:v>1.0244190000000002</c:v>
                </c:pt>
                <c:pt idx="3363">
                  <c:v>1.0022430000000002</c:v>
                </c:pt>
                <c:pt idx="3364">
                  <c:v>0.98017700000000019</c:v>
                </c:pt>
                <c:pt idx="3365">
                  <c:v>0.95827600000000013</c:v>
                </c:pt>
                <c:pt idx="3366">
                  <c:v>0.93646300000000016</c:v>
                </c:pt>
                <c:pt idx="3367">
                  <c:v>0.91465550000000018</c:v>
                </c:pt>
                <c:pt idx="3368">
                  <c:v>0.8928480000000002</c:v>
                </c:pt>
                <c:pt idx="3369">
                  <c:v>0.87106800000000018</c:v>
                </c:pt>
                <c:pt idx="3370">
                  <c:v>0.84927150000000018</c:v>
                </c:pt>
                <c:pt idx="3371">
                  <c:v>0.82728800000000013</c:v>
                </c:pt>
                <c:pt idx="3372">
                  <c:v>0.80520000000000014</c:v>
                </c:pt>
                <c:pt idx="3373">
                  <c:v>0.78301850000000017</c:v>
                </c:pt>
                <c:pt idx="3374">
                  <c:v>0.76084800000000019</c:v>
                </c:pt>
                <c:pt idx="3375">
                  <c:v>0.73882050000000021</c:v>
                </c:pt>
                <c:pt idx="3376">
                  <c:v>0.71695250000000021</c:v>
                </c:pt>
                <c:pt idx="3377">
                  <c:v>0.69533750000000016</c:v>
                </c:pt>
                <c:pt idx="3378">
                  <c:v>0.67392600000000014</c:v>
                </c:pt>
                <c:pt idx="3379">
                  <c:v>0.65264650000000013</c:v>
                </c:pt>
                <c:pt idx="3380">
                  <c:v>0.63137250000000011</c:v>
                </c:pt>
                <c:pt idx="3381">
                  <c:v>0.60999400000000015</c:v>
                </c:pt>
                <c:pt idx="3382">
                  <c:v>0.58842300000000014</c:v>
                </c:pt>
                <c:pt idx="3383">
                  <c:v>0.56647800000000015</c:v>
                </c:pt>
                <c:pt idx="3384">
                  <c:v>0.54429100000000019</c:v>
                </c:pt>
                <c:pt idx="3385">
                  <c:v>0.52201600000000015</c:v>
                </c:pt>
                <c:pt idx="3386">
                  <c:v>0.49965850000000012</c:v>
                </c:pt>
                <c:pt idx="3387">
                  <c:v>0.47728450000000011</c:v>
                </c:pt>
                <c:pt idx="3388">
                  <c:v>0.45514150000000009</c:v>
                </c:pt>
                <c:pt idx="3389">
                  <c:v>0.43336700000000011</c:v>
                </c:pt>
                <c:pt idx="3390">
                  <c:v>0.41190600000000011</c:v>
                </c:pt>
                <c:pt idx="3391">
                  <c:v>0.39071450000000008</c:v>
                </c:pt>
                <c:pt idx="3392">
                  <c:v>0.36944050000000006</c:v>
                </c:pt>
                <c:pt idx="3393">
                  <c:v>0.34793000000000007</c:v>
                </c:pt>
                <c:pt idx="3394">
                  <c:v>0.32628200000000007</c:v>
                </c:pt>
                <c:pt idx="3395">
                  <c:v>0.30451300000000009</c:v>
                </c:pt>
                <c:pt idx="3396">
                  <c:v>0.2827110000000001</c:v>
                </c:pt>
                <c:pt idx="3397">
                  <c:v>0.26089250000000008</c:v>
                </c:pt>
                <c:pt idx="3398">
                  <c:v>0.23913450000000008</c:v>
                </c:pt>
                <c:pt idx="3399">
                  <c:v>0.2174040000000001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-0.2109415</c:v>
                </c:pt>
                <c:pt idx="3421">
                  <c:v>-0.22785949999999999</c:v>
                </c:pt>
                <c:pt idx="3422">
                  <c:v>-0.24404599999999999</c:v>
                </c:pt>
                <c:pt idx="3423">
                  <c:v>-0.25957799999999998</c:v>
                </c:pt>
                <c:pt idx="3424">
                  <c:v>-0.27458199999999999</c:v>
                </c:pt>
                <c:pt idx="3425">
                  <c:v>-0.28905249999999999</c:v>
                </c:pt>
                <c:pt idx="3426">
                  <c:v>-0.30295650000000002</c:v>
                </c:pt>
                <c:pt idx="3427">
                  <c:v>-0.31632700000000002</c:v>
                </c:pt>
                <c:pt idx="3428">
                  <c:v>-0.32925750000000004</c:v>
                </c:pt>
                <c:pt idx="3429">
                  <c:v>-0.34159400000000006</c:v>
                </c:pt>
                <c:pt idx="3430">
                  <c:v>-0.35324850000000008</c:v>
                </c:pt>
                <c:pt idx="3431">
                  <c:v>-0.36417700000000008</c:v>
                </c:pt>
                <c:pt idx="3432">
                  <c:v>-0.37431900000000007</c:v>
                </c:pt>
                <c:pt idx="3433">
                  <c:v>-0.38369650000000005</c:v>
                </c:pt>
                <c:pt idx="3434">
                  <c:v>-0.39220500000000003</c:v>
                </c:pt>
                <c:pt idx="3435">
                  <c:v>-0.39988850000000004</c:v>
                </c:pt>
                <c:pt idx="3436">
                  <c:v>-0.40685700000000002</c:v>
                </c:pt>
                <c:pt idx="3437">
                  <c:v>-0.41327000000000003</c:v>
                </c:pt>
                <c:pt idx="3438">
                  <c:v>-0.41919900000000004</c:v>
                </c:pt>
                <c:pt idx="3439">
                  <c:v>-0.42469350000000006</c:v>
                </c:pt>
                <c:pt idx="3440">
                  <c:v>-0.42990750000000005</c:v>
                </c:pt>
                <c:pt idx="3441">
                  <c:v>-0.43479700000000004</c:v>
                </c:pt>
                <c:pt idx="3442">
                  <c:v>-0.43930150000000007</c:v>
                </c:pt>
                <c:pt idx="3443">
                  <c:v>-0.44345400000000007</c:v>
                </c:pt>
                <c:pt idx="3444">
                  <c:v>-0.44729300000000005</c:v>
                </c:pt>
                <c:pt idx="3445">
                  <c:v>-0.45076350000000004</c:v>
                </c:pt>
                <c:pt idx="3446">
                  <c:v>-0.45383250000000003</c:v>
                </c:pt>
                <c:pt idx="3447">
                  <c:v>-0.45668700000000001</c:v>
                </c:pt>
                <c:pt idx="3448">
                  <c:v>-0.45948650000000002</c:v>
                </c:pt>
                <c:pt idx="3449">
                  <c:v>-0.462231</c:v>
                </c:pt>
                <c:pt idx="3450">
                  <c:v>-0.46495350000000002</c:v>
                </c:pt>
                <c:pt idx="3451">
                  <c:v>-0.46767050000000004</c:v>
                </c:pt>
                <c:pt idx="3452">
                  <c:v>-0.47039850000000005</c:v>
                </c:pt>
                <c:pt idx="3453">
                  <c:v>-0.47306600000000004</c:v>
                </c:pt>
                <c:pt idx="3454">
                  <c:v>-0.47544750000000002</c:v>
                </c:pt>
                <c:pt idx="3455">
                  <c:v>-0.47741650000000002</c:v>
                </c:pt>
                <c:pt idx="3456">
                  <c:v>-0.47829100000000002</c:v>
                </c:pt>
                <c:pt idx="3457">
                  <c:v>-0.47829100000000002</c:v>
                </c:pt>
                <c:pt idx="3458">
                  <c:v>-0.47829100000000002</c:v>
                </c:pt>
                <c:pt idx="3459">
                  <c:v>-0.47829100000000002</c:v>
                </c:pt>
                <c:pt idx="3460">
                  <c:v>-0.47829100000000002</c:v>
                </c:pt>
                <c:pt idx="3461">
                  <c:v>-0.47829100000000002</c:v>
                </c:pt>
                <c:pt idx="3462">
                  <c:v>-0.47829100000000002</c:v>
                </c:pt>
                <c:pt idx="3463">
                  <c:v>-0.47829100000000002</c:v>
                </c:pt>
                <c:pt idx="3464">
                  <c:v>-0.47829100000000002</c:v>
                </c:pt>
                <c:pt idx="3465">
                  <c:v>-0.47829100000000002</c:v>
                </c:pt>
                <c:pt idx="3466">
                  <c:v>-0.47829100000000002</c:v>
                </c:pt>
                <c:pt idx="3467">
                  <c:v>-0.47901150000000003</c:v>
                </c:pt>
                <c:pt idx="3468">
                  <c:v>-0.48049650000000005</c:v>
                </c:pt>
                <c:pt idx="3469">
                  <c:v>-0.48201450000000007</c:v>
                </c:pt>
                <c:pt idx="3470">
                  <c:v>-0.48276800000000009</c:v>
                </c:pt>
                <c:pt idx="3471">
                  <c:v>-0.48276800000000009</c:v>
                </c:pt>
                <c:pt idx="3472">
                  <c:v>-0.48276800000000009</c:v>
                </c:pt>
                <c:pt idx="3473">
                  <c:v>-0.48276800000000009</c:v>
                </c:pt>
                <c:pt idx="3474">
                  <c:v>-0.48276800000000009</c:v>
                </c:pt>
                <c:pt idx="3475">
                  <c:v>-0.48276800000000009</c:v>
                </c:pt>
                <c:pt idx="3476">
                  <c:v>-0.48276800000000009</c:v>
                </c:pt>
                <c:pt idx="3477">
                  <c:v>-0.48276800000000009</c:v>
                </c:pt>
                <c:pt idx="3478">
                  <c:v>-0.48276800000000009</c:v>
                </c:pt>
                <c:pt idx="3479">
                  <c:v>-0.48276800000000009</c:v>
                </c:pt>
                <c:pt idx="3480">
                  <c:v>-0.48276800000000009</c:v>
                </c:pt>
                <c:pt idx="3481">
                  <c:v>-0.48276800000000009</c:v>
                </c:pt>
                <c:pt idx="3482">
                  <c:v>-0.48276800000000009</c:v>
                </c:pt>
                <c:pt idx="3483">
                  <c:v>-0.48276800000000009</c:v>
                </c:pt>
                <c:pt idx="3484">
                  <c:v>-0.48276800000000009</c:v>
                </c:pt>
                <c:pt idx="3485">
                  <c:v>-0.48276800000000009</c:v>
                </c:pt>
                <c:pt idx="3486">
                  <c:v>-0.48276800000000009</c:v>
                </c:pt>
                <c:pt idx="3487">
                  <c:v>-0.48276800000000009</c:v>
                </c:pt>
                <c:pt idx="3488">
                  <c:v>-0.48276800000000009</c:v>
                </c:pt>
                <c:pt idx="3489">
                  <c:v>-0.48276800000000009</c:v>
                </c:pt>
                <c:pt idx="3490">
                  <c:v>-0.48276800000000009</c:v>
                </c:pt>
                <c:pt idx="3491">
                  <c:v>-0.48276800000000009</c:v>
                </c:pt>
                <c:pt idx="3492">
                  <c:v>-0.48276800000000009</c:v>
                </c:pt>
                <c:pt idx="3493">
                  <c:v>-0.48276800000000009</c:v>
                </c:pt>
                <c:pt idx="3494">
                  <c:v>-0.48276800000000009</c:v>
                </c:pt>
                <c:pt idx="3495">
                  <c:v>-0.48276800000000009</c:v>
                </c:pt>
                <c:pt idx="3496">
                  <c:v>-0.48276800000000009</c:v>
                </c:pt>
                <c:pt idx="3497">
                  <c:v>-0.48276800000000009</c:v>
                </c:pt>
                <c:pt idx="3498">
                  <c:v>-0.48276800000000009</c:v>
                </c:pt>
                <c:pt idx="3499">
                  <c:v>-0.48276800000000009</c:v>
                </c:pt>
                <c:pt idx="3500">
                  <c:v>-0.48276800000000009</c:v>
                </c:pt>
                <c:pt idx="3501">
                  <c:v>-0.48276800000000009</c:v>
                </c:pt>
                <c:pt idx="3502">
                  <c:v>-0.48276800000000009</c:v>
                </c:pt>
                <c:pt idx="3503">
                  <c:v>-0.48276800000000009</c:v>
                </c:pt>
                <c:pt idx="3504">
                  <c:v>-0.48276800000000009</c:v>
                </c:pt>
                <c:pt idx="3505">
                  <c:v>-0.48276800000000009</c:v>
                </c:pt>
                <c:pt idx="3506">
                  <c:v>-0.48276800000000009</c:v>
                </c:pt>
                <c:pt idx="3507">
                  <c:v>-0.48276800000000009</c:v>
                </c:pt>
                <c:pt idx="3508">
                  <c:v>-0.48276800000000009</c:v>
                </c:pt>
                <c:pt idx="3509">
                  <c:v>-0.48276800000000009</c:v>
                </c:pt>
                <c:pt idx="3510">
                  <c:v>-0.48276800000000009</c:v>
                </c:pt>
                <c:pt idx="3511">
                  <c:v>-0.48276800000000009</c:v>
                </c:pt>
                <c:pt idx="3512">
                  <c:v>-0.48276800000000009</c:v>
                </c:pt>
                <c:pt idx="3513">
                  <c:v>-0.48276800000000009</c:v>
                </c:pt>
                <c:pt idx="3514">
                  <c:v>-0.48276800000000009</c:v>
                </c:pt>
                <c:pt idx="3515">
                  <c:v>-0.48276800000000009</c:v>
                </c:pt>
                <c:pt idx="3516">
                  <c:v>-0.48276800000000009</c:v>
                </c:pt>
                <c:pt idx="3517">
                  <c:v>-0.48276800000000009</c:v>
                </c:pt>
                <c:pt idx="3518">
                  <c:v>-0.48276800000000009</c:v>
                </c:pt>
                <c:pt idx="3519">
                  <c:v>-0.48276800000000009</c:v>
                </c:pt>
                <c:pt idx="3520">
                  <c:v>-0.48276800000000009</c:v>
                </c:pt>
                <c:pt idx="3521">
                  <c:v>-0.48276800000000009</c:v>
                </c:pt>
                <c:pt idx="3522">
                  <c:v>-0.48276800000000009</c:v>
                </c:pt>
                <c:pt idx="3523">
                  <c:v>-0.48276800000000009</c:v>
                </c:pt>
                <c:pt idx="3524">
                  <c:v>-0.48276800000000009</c:v>
                </c:pt>
                <c:pt idx="3525">
                  <c:v>-0.48276800000000009</c:v>
                </c:pt>
                <c:pt idx="3526">
                  <c:v>-0.48276800000000009</c:v>
                </c:pt>
                <c:pt idx="3527">
                  <c:v>-0.48276800000000009</c:v>
                </c:pt>
                <c:pt idx="3528">
                  <c:v>-0.48276800000000009</c:v>
                </c:pt>
                <c:pt idx="3529">
                  <c:v>-0.48276800000000009</c:v>
                </c:pt>
                <c:pt idx="3530">
                  <c:v>-0.48276800000000009</c:v>
                </c:pt>
                <c:pt idx="3531">
                  <c:v>-0.48276800000000009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BE-4CFC-B468-CB8A089B8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685520"/>
        <c:axId val="508686832"/>
      </c:lineChart>
      <c:catAx>
        <c:axId val="5086855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08686832"/>
        <c:crosses val="autoZero"/>
        <c:auto val="1"/>
        <c:lblAlgn val="ctr"/>
        <c:lblOffset val="100"/>
        <c:noMultiLvlLbl val="0"/>
      </c:catAx>
      <c:valAx>
        <c:axId val="5086868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  <a:ea typeface="+mn-ea"/>
                <a:cs typeface="+mn-cs"/>
              </a:defRPr>
            </a:pPr>
            <a:endParaRPr lang="en-US"/>
          </a:p>
        </c:txPr>
        <c:crossAx val="50868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00505000000020004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3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CAF4-0841-4072-BB77-B7EBDB35921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38A6-F79B-4BF6-8129-8F3B0A61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C4D9AA-6AD2-47A0-BF75-489225C96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766763"/>
              </p:ext>
            </p:extLst>
          </p:nvPr>
        </p:nvGraphicFramePr>
        <p:xfrm>
          <a:off x="5611906" y="430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0DF9DF0-5EAA-44A5-9308-C332B9D45E17}"/>
              </a:ext>
            </a:extLst>
          </p:cNvPr>
          <p:cNvGrpSpPr/>
          <p:nvPr/>
        </p:nvGrpSpPr>
        <p:grpSpPr>
          <a:xfrm>
            <a:off x="364351" y="3385457"/>
            <a:ext cx="4659086" cy="3472543"/>
            <a:chOff x="0" y="0"/>
            <a:chExt cx="4506686" cy="3341915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758B3923-A56B-424C-95C3-1014E93271A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857711"/>
                </p:ext>
              </p:extLst>
            </p:nvPr>
          </p:nvGraphicFramePr>
          <p:xfrm>
            <a:off x="0" y="0"/>
            <a:ext cx="4506686" cy="3341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2E46F1-4412-4A4E-AC15-A25E2BBFC90A}"/>
                </a:ext>
              </a:extLst>
            </p:cNvPr>
            <p:cNvGrpSpPr/>
            <p:nvPr/>
          </p:nvGrpSpPr>
          <p:grpSpPr>
            <a:xfrm>
              <a:off x="895754" y="856311"/>
              <a:ext cx="822644" cy="1598568"/>
              <a:chOff x="895754" y="853987"/>
              <a:chExt cx="820482" cy="1654710"/>
            </a:xfrm>
          </p:grpSpPr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A5B756D6-6829-47C5-9761-A06FE2D2301A}"/>
                  </a:ext>
                </a:extLst>
              </p:cNvPr>
              <p:cNvSpPr txBox="1"/>
              <p:nvPr/>
            </p:nvSpPr>
            <p:spPr>
              <a:xfrm>
                <a:off x="895754" y="853987"/>
                <a:ext cx="820482" cy="58328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latin typeface="Montserrat" panose="02000505000000020004" pitchFamily="2" charset="0"/>
                  </a:rPr>
                  <a:t>3</a:t>
                </a:r>
                <a:r>
                  <a:rPr lang="en-US" sz="900" baseline="0" dirty="0">
                    <a:latin typeface="Montserrat" panose="02000505000000020004" pitchFamily="2" charset="0"/>
                  </a:rPr>
                  <a:t> to 6 floor</a:t>
                </a:r>
                <a:endParaRPr lang="en-US" sz="900" dirty="0">
                  <a:latin typeface="Montserrat" panose="02000505000000020004" pitchFamily="2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6530A43-08E2-4C1C-8D8A-6F18848353D1}"/>
                  </a:ext>
                </a:extLst>
              </p:cNvPr>
              <p:cNvSpPr/>
              <p:nvPr/>
            </p:nvSpPr>
            <p:spPr>
              <a:xfrm>
                <a:off x="909907" y="1351737"/>
                <a:ext cx="775168" cy="115696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D33F53-1423-4188-8201-0C7D52FC28F0}"/>
                </a:ext>
              </a:extLst>
            </p:cNvPr>
            <p:cNvGrpSpPr/>
            <p:nvPr/>
          </p:nvGrpSpPr>
          <p:grpSpPr>
            <a:xfrm>
              <a:off x="1757459" y="1047735"/>
              <a:ext cx="914156" cy="1405639"/>
              <a:chOff x="1757459" y="1047138"/>
              <a:chExt cx="910894" cy="1449879"/>
            </a:xfrm>
          </p:grpSpPr>
          <p:sp>
            <p:nvSpPr>
              <p:cNvPr id="16" name="TextBox 18">
                <a:extLst>
                  <a:ext uri="{FF2B5EF4-FFF2-40B4-BE49-F238E27FC236}">
                    <a16:creationId xmlns:a16="http://schemas.microsoft.com/office/drawing/2014/main" id="{8F9133A8-DC35-4CBF-8313-6E017046FBB0}"/>
                  </a:ext>
                </a:extLst>
              </p:cNvPr>
              <p:cNvSpPr txBox="1"/>
              <p:nvPr/>
            </p:nvSpPr>
            <p:spPr>
              <a:xfrm>
                <a:off x="1826428" y="1047138"/>
                <a:ext cx="822698" cy="32976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latin typeface="Montserrat" panose="02000505000000020004" pitchFamily="2" charset="0"/>
                  </a:rPr>
                  <a:t>6 to 1 floor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1CAFAD0-C869-4A59-8373-AA2C73907D90}"/>
                  </a:ext>
                </a:extLst>
              </p:cNvPr>
              <p:cNvSpPr/>
              <p:nvPr/>
            </p:nvSpPr>
            <p:spPr>
              <a:xfrm>
                <a:off x="1757459" y="1340057"/>
                <a:ext cx="910894" cy="115696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FC9BF6-5778-4BE5-A4A3-7450F87E35A5}"/>
                </a:ext>
              </a:extLst>
            </p:cNvPr>
            <p:cNvGrpSpPr/>
            <p:nvPr/>
          </p:nvGrpSpPr>
          <p:grpSpPr>
            <a:xfrm>
              <a:off x="2734118" y="1046919"/>
              <a:ext cx="945402" cy="1402180"/>
              <a:chOff x="2734118" y="1046918"/>
              <a:chExt cx="943712" cy="1446311"/>
            </a:xfrm>
          </p:grpSpPr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1F79CE3E-35ED-4D90-9AB1-B34548832126}"/>
                  </a:ext>
                </a:extLst>
              </p:cNvPr>
              <p:cNvSpPr txBox="1"/>
              <p:nvPr/>
            </p:nvSpPr>
            <p:spPr>
              <a:xfrm>
                <a:off x="2773277" y="1046918"/>
                <a:ext cx="822698" cy="32976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latin typeface="Montserrat" panose="02000505000000020004" pitchFamily="2" charset="0"/>
                  </a:rPr>
                  <a:t>1 to 6 floor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F642FFF-41D8-4780-9441-D26D0108E9A0}"/>
                  </a:ext>
                </a:extLst>
              </p:cNvPr>
              <p:cNvSpPr/>
              <p:nvPr/>
            </p:nvSpPr>
            <p:spPr>
              <a:xfrm>
                <a:off x="2734118" y="1336269"/>
                <a:ext cx="943712" cy="115696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D69D6E-4679-47E5-A98D-9DD1B81BD3CF}"/>
                </a:ext>
              </a:extLst>
            </p:cNvPr>
            <p:cNvGrpSpPr/>
            <p:nvPr/>
          </p:nvGrpSpPr>
          <p:grpSpPr>
            <a:xfrm>
              <a:off x="3617018" y="870421"/>
              <a:ext cx="836582" cy="1564176"/>
              <a:chOff x="3617018" y="868758"/>
              <a:chExt cx="834384" cy="1619114"/>
            </a:xfrm>
          </p:grpSpPr>
          <p:sp>
            <p:nvSpPr>
              <p:cNvPr id="12" name="TextBox 24">
                <a:extLst>
                  <a:ext uri="{FF2B5EF4-FFF2-40B4-BE49-F238E27FC236}">
                    <a16:creationId xmlns:a16="http://schemas.microsoft.com/office/drawing/2014/main" id="{2F40B06D-8B11-47BF-A321-3A75A1731906}"/>
                  </a:ext>
                </a:extLst>
              </p:cNvPr>
              <p:cNvSpPr txBox="1"/>
              <p:nvPr/>
            </p:nvSpPr>
            <p:spPr>
              <a:xfrm>
                <a:off x="3617018" y="868758"/>
                <a:ext cx="834384" cy="58328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latin typeface="Montserrat" panose="02000505000000020004" pitchFamily="2" charset="0"/>
                  </a:rPr>
                  <a:t>3</a:t>
                </a:r>
                <a:r>
                  <a:rPr lang="en-US" sz="900" baseline="0" dirty="0">
                    <a:latin typeface="Montserrat" panose="02000505000000020004" pitchFamily="2" charset="0"/>
                  </a:rPr>
                  <a:t> to 6 floor</a:t>
                </a:r>
                <a:endParaRPr lang="en-US" sz="900" dirty="0">
                  <a:latin typeface="Montserrat" panose="02000505000000020004" pitchFamily="2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65471-9134-489B-A57E-5678A19BA4BD}"/>
                  </a:ext>
                </a:extLst>
              </p:cNvPr>
              <p:cNvSpPr/>
              <p:nvPr/>
            </p:nvSpPr>
            <p:spPr>
              <a:xfrm>
                <a:off x="3733906" y="1330912"/>
                <a:ext cx="623098" cy="115696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86DF020-352A-4D3E-B2CE-EF506748B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8490"/>
              </p:ext>
            </p:extLst>
          </p:nvPr>
        </p:nvGraphicFramePr>
        <p:xfrm>
          <a:off x="5611906" y="3168460"/>
          <a:ext cx="4572000" cy="338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7894" y="430306"/>
            <a:ext cx="4572000" cy="2743200"/>
            <a:chOff x="407894" y="430306"/>
            <a:chExt cx="4572000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7C51FA9-2347-4EA0-A493-F1DF4E77D7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4701875"/>
                </p:ext>
              </p:extLst>
            </p:nvPr>
          </p:nvGraphicFramePr>
          <p:xfrm>
            <a:off x="407894" y="43030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1" name="TextBox 14">
              <a:extLst/>
            </p:cNvPr>
            <p:cNvSpPr txBox="1"/>
            <p:nvPr/>
          </p:nvSpPr>
          <p:spPr>
            <a:xfrm>
              <a:off x="835742" y="448987"/>
              <a:ext cx="924396" cy="68629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Montserrat" panose="02000505000000020004" pitchFamily="2" charset="0"/>
                </a:rPr>
                <a:t>3</a:t>
              </a:r>
              <a:r>
                <a:rPr lang="en-US" sz="900" baseline="0" dirty="0">
                  <a:latin typeface="Montserrat" panose="02000505000000020004" pitchFamily="2" charset="0"/>
                </a:rPr>
                <a:t> to 6 floor</a:t>
              </a:r>
              <a:endParaRPr lang="en-US" sz="900" dirty="0">
                <a:latin typeface="Montserrat" panose="02000505000000020004" pitchFamily="2" charset="0"/>
              </a:endParaRPr>
            </a:p>
          </p:txBody>
        </p:sp>
        <p:sp>
          <p:nvSpPr>
            <p:cNvPr id="22" name="Rectangle: Rounded Corners 21">
              <a:extLst/>
            </p:cNvPr>
            <p:cNvSpPr/>
            <p:nvPr/>
          </p:nvSpPr>
          <p:spPr>
            <a:xfrm>
              <a:off x="913151" y="948645"/>
              <a:ext cx="758333" cy="1361283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TextBox 14">
              <a:extLst/>
            </p:cNvPr>
            <p:cNvSpPr txBox="1"/>
            <p:nvPr/>
          </p:nvSpPr>
          <p:spPr>
            <a:xfrm>
              <a:off x="1710813" y="439155"/>
              <a:ext cx="924396" cy="68629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Montserrat" panose="02000505000000020004" pitchFamily="2" charset="0"/>
                </a:rPr>
                <a:t>6</a:t>
              </a:r>
              <a:r>
                <a:rPr lang="en-US" sz="900" baseline="0" dirty="0">
                  <a:latin typeface="Montserrat" panose="02000505000000020004" pitchFamily="2" charset="0"/>
                </a:rPr>
                <a:t> to 3 floor</a:t>
              </a:r>
              <a:endParaRPr lang="en-US" sz="900" dirty="0">
                <a:latin typeface="Montserrat" panose="02000505000000020004" pitchFamily="2" charset="0"/>
              </a:endParaRPr>
            </a:p>
          </p:txBody>
        </p:sp>
        <p:sp>
          <p:nvSpPr>
            <p:cNvPr id="24" name="Rectangle: Rounded Corners 23">
              <a:extLst/>
            </p:cNvPr>
            <p:cNvSpPr/>
            <p:nvPr/>
          </p:nvSpPr>
          <p:spPr>
            <a:xfrm>
              <a:off x="1788222" y="938813"/>
              <a:ext cx="758333" cy="1361283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4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A13A20-C5E9-48C5-B95C-6CB68226B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592792"/>
              </p:ext>
            </p:extLst>
          </p:nvPr>
        </p:nvGraphicFramePr>
        <p:xfrm>
          <a:off x="394110" y="109211"/>
          <a:ext cx="4521200" cy="344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6EEEC1-B641-4BC0-B486-56E61F148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376153"/>
              </p:ext>
            </p:extLst>
          </p:nvPr>
        </p:nvGraphicFramePr>
        <p:xfrm>
          <a:off x="5379065" y="109211"/>
          <a:ext cx="4797322" cy="3445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8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Iñigo Martínez lópez</dc:creator>
  <cp:lastModifiedBy>Iñigo Martínez lópez</cp:lastModifiedBy>
  <cp:revision>6</cp:revision>
  <dcterms:created xsi:type="dcterms:W3CDTF">2017-06-02T16:32:28Z</dcterms:created>
  <dcterms:modified xsi:type="dcterms:W3CDTF">2017-06-03T13:00:56Z</dcterms:modified>
</cp:coreProperties>
</file>