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5143500" type="screen16x9"/>
  <p:notesSz cx="6858000" cy="9144000"/>
  <p:embeddedFontLst>
    <p:embeddedFont>
      <p:font typeface="Quicksand" panose="02010600030101010101" charset="0"/>
      <p:regular r:id="rId18"/>
      <p:bold r:id="rId19"/>
    </p:embeddedFont>
    <p:embeddedFont>
      <p:font typeface="Reenie Beanie" panose="02010600030101010101" charset="0"/>
      <p:regular r:id="rId20"/>
    </p:embeddedFont>
    <p:embeddedFont>
      <p:font typeface="Roboto Condensed Light" panose="02000000000000000000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9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7a87f5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cb7a87f5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7a87f5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b7a87f5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7a87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cb7a87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7a87f5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cb7a87f5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7a87f58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cb7a87f58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4145400" cy="4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5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8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14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2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10775" y="1649565"/>
            <a:ext cx="38613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710775" y="2446325"/>
            <a:ext cx="32442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863175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2"/>
          </p:nvPr>
        </p:nvSpPr>
        <p:spPr>
          <a:xfrm>
            <a:off x="863175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3"/>
          </p:nvPr>
        </p:nvSpPr>
        <p:spPr>
          <a:xfrm>
            <a:off x="3513300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4"/>
          </p:nvPr>
        </p:nvSpPr>
        <p:spPr>
          <a:xfrm>
            <a:off x="3513300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5"/>
          </p:nvPr>
        </p:nvSpPr>
        <p:spPr>
          <a:xfrm>
            <a:off x="6163425" y="2514850"/>
            <a:ext cx="2117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6"/>
          </p:nvPr>
        </p:nvSpPr>
        <p:spPr>
          <a:xfrm>
            <a:off x="6163425" y="2992550"/>
            <a:ext cx="21174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133467" y="2160025"/>
            <a:ext cx="2242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2"/>
          </p:nvPr>
        </p:nvSpPr>
        <p:spPr>
          <a:xfrm>
            <a:off x="2133467" y="2561525"/>
            <a:ext cx="224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3"/>
          </p:nvPr>
        </p:nvSpPr>
        <p:spPr>
          <a:xfrm>
            <a:off x="5994692" y="2160025"/>
            <a:ext cx="2242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4"/>
          </p:nvPr>
        </p:nvSpPr>
        <p:spPr>
          <a:xfrm>
            <a:off x="5994692" y="2561525"/>
            <a:ext cx="224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984675" y="1682475"/>
            <a:ext cx="2502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2"/>
          </p:nvPr>
        </p:nvSpPr>
        <p:spPr>
          <a:xfrm>
            <a:off x="984675" y="2160175"/>
            <a:ext cx="250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3"/>
          </p:nvPr>
        </p:nvSpPr>
        <p:spPr>
          <a:xfrm>
            <a:off x="984675" y="3336525"/>
            <a:ext cx="2502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4"/>
          </p:nvPr>
        </p:nvSpPr>
        <p:spPr>
          <a:xfrm>
            <a:off x="984675" y="3814225"/>
            <a:ext cx="250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5"/>
          </p:nvPr>
        </p:nvSpPr>
        <p:spPr>
          <a:xfrm>
            <a:off x="5656500" y="1682475"/>
            <a:ext cx="2502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6"/>
          </p:nvPr>
        </p:nvSpPr>
        <p:spPr>
          <a:xfrm>
            <a:off x="5656500" y="2160175"/>
            <a:ext cx="250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7"/>
          </p:nvPr>
        </p:nvSpPr>
        <p:spPr>
          <a:xfrm>
            <a:off x="5656500" y="3336525"/>
            <a:ext cx="2502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8"/>
          </p:nvPr>
        </p:nvSpPr>
        <p:spPr>
          <a:xfrm>
            <a:off x="5656500" y="3814225"/>
            <a:ext cx="250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1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2"/>
          </p:nvPr>
        </p:nvSpPr>
        <p:spPr>
          <a:xfrm>
            <a:off x="863175" y="21125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3"/>
          </p:nvPr>
        </p:nvSpPr>
        <p:spPr>
          <a:xfrm>
            <a:off x="3521175" y="17110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4"/>
          </p:nvPr>
        </p:nvSpPr>
        <p:spPr>
          <a:xfrm>
            <a:off x="3521175" y="21125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5"/>
          </p:nvPr>
        </p:nvSpPr>
        <p:spPr>
          <a:xfrm>
            <a:off x="6179175" y="17110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6"/>
          </p:nvPr>
        </p:nvSpPr>
        <p:spPr>
          <a:xfrm>
            <a:off x="6179175" y="21125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7"/>
          </p:nvPr>
        </p:nvSpPr>
        <p:spPr>
          <a:xfrm>
            <a:off x="863175" y="32913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8"/>
          </p:nvPr>
        </p:nvSpPr>
        <p:spPr>
          <a:xfrm>
            <a:off x="863175" y="36928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9"/>
          </p:nvPr>
        </p:nvSpPr>
        <p:spPr>
          <a:xfrm>
            <a:off x="3521175" y="32913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3"/>
          </p:nvPr>
        </p:nvSpPr>
        <p:spPr>
          <a:xfrm>
            <a:off x="3521175" y="36928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4"/>
          </p:nvPr>
        </p:nvSpPr>
        <p:spPr>
          <a:xfrm>
            <a:off x="6179175" y="3291325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5"/>
          </p:nvPr>
        </p:nvSpPr>
        <p:spPr>
          <a:xfrm>
            <a:off x="6179175" y="3692825"/>
            <a:ext cx="2101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1978500" y="545975"/>
            <a:ext cx="5187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1"/>
          </p:nvPr>
        </p:nvSpPr>
        <p:spPr>
          <a:xfrm>
            <a:off x="1978350" y="1204825"/>
            <a:ext cx="5187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 idx="2"/>
          </p:nvPr>
        </p:nvSpPr>
        <p:spPr>
          <a:xfrm>
            <a:off x="1978500" y="3460400"/>
            <a:ext cx="5187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3"/>
          </p:nvPr>
        </p:nvSpPr>
        <p:spPr>
          <a:xfrm>
            <a:off x="1978350" y="4119325"/>
            <a:ext cx="5187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4"/>
          </p:nvPr>
        </p:nvSpPr>
        <p:spPr>
          <a:xfrm>
            <a:off x="1978500" y="2003225"/>
            <a:ext cx="5187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5"/>
          </p:nvPr>
        </p:nvSpPr>
        <p:spPr>
          <a:xfrm>
            <a:off x="1978350" y="2662075"/>
            <a:ext cx="5187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62925" flipH="1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a" sz="11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da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Slidesgo</a:t>
            </a:r>
            <a:r>
              <a:rPr lang="da" sz="1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da" sz="11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lang="da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/>
              </a:rPr>
              <a:t>Flaticon</a:t>
            </a:r>
            <a:r>
              <a:rPr lang="da" sz="1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da" sz="11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da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/>
              </a:rPr>
              <a:t>Freepik</a:t>
            </a:r>
            <a:r>
              <a:rPr lang="da" sz="1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710775" y="1203175"/>
            <a:ext cx="3861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862925">
            <a:off x="7044135" y="2188905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572075" y="1355575"/>
            <a:ext cx="3861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 idx="2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0" y="1142725"/>
            <a:ext cx="38613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5189150" y="3061175"/>
            <a:ext cx="3244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710850" y="1010365"/>
            <a:ext cx="7722300" cy="2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da"/>
              <a:t>Chat App</a:t>
            </a:r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77C84-5CCF-369A-1332-2A9502F0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 idx="4294967295"/>
          </p:nvPr>
        </p:nvSpPr>
        <p:spPr>
          <a:xfrm>
            <a:off x="311700" y="37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a" sz="4500">
                <a:solidFill>
                  <a:schemeClr val="accent1"/>
                </a:solidFill>
              </a:rPr>
              <a:t>Design Patterns - Union Design Pattern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r="27823" b="79141"/>
          <a:stretch/>
        </p:blipFill>
        <p:spPr>
          <a:xfrm>
            <a:off x="122050" y="1536875"/>
            <a:ext cx="8710252" cy="236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 idx="4294967295"/>
          </p:nvPr>
        </p:nvSpPr>
        <p:spPr>
          <a:xfrm>
            <a:off x="311700" y="348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da" sz="4500">
                <a:solidFill>
                  <a:schemeClr val="accent1"/>
                </a:solidFill>
              </a:rPr>
              <a:t>Design Patterns - Command Design Pattern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t="41561" r="23318" b="39030"/>
          <a:stretch/>
        </p:blipFill>
        <p:spPr>
          <a:xfrm>
            <a:off x="311700" y="1623126"/>
            <a:ext cx="8520602" cy="202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 idx="4294967295"/>
          </p:nvPr>
        </p:nvSpPr>
        <p:spPr>
          <a:xfrm>
            <a:off x="261000" y="514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da">
                <a:solidFill>
                  <a:schemeClr val="accent1"/>
                </a:solidFill>
              </a:rPr>
              <a:t>Design Patterns - Singleton and Factory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4294967295"/>
          </p:nvPr>
        </p:nvSpPr>
        <p:spPr>
          <a:xfrm>
            <a:off x="46588" y="1682725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chemeClr val="accent1"/>
                </a:solidFill>
              </a:rPr>
              <a:t>Factory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4294967295"/>
          </p:nvPr>
        </p:nvSpPr>
        <p:spPr>
          <a:xfrm>
            <a:off x="4518975" y="1682725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chemeClr val="accent1"/>
                </a:solidFill>
              </a:rPr>
              <a:t>Singleton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0" name="Google Shape;220;p40"/>
          <p:cNvPicPr preferRelativeResize="0"/>
          <p:nvPr/>
        </p:nvPicPr>
        <p:blipFill rotWithShape="1">
          <a:blip r:embed="rId3">
            <a:alphaModFix/>
          </a:blip>
          <a:srcRect l="2233" t="61322" r="41368" b="20159"/>
          <a:stretch/>
        </p:blipFill>
        <p:spPr>
          <a:xfrm>
            <a:off x="153688" y="2425100"/>
            <a:ext cx="3995377" cy="12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 rotWithShape="1">
          <a:blip r:embed="rId4">
            <a:alphaModFix/>
          </a:blip>
          <a:srcRect l="49467" t="41820" r="10322" b="42916"/>
          <a:stretch/>
        </p:blipFill>
        <p:spPr>
          <a:xfrm>
            <a:off x="4350725" y="2425100"/>
            <a:ext cx="4652150" cy="1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Introduce team 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Use cases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UML and Design Patterns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GUI Demo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Q/A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Outline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da" sz="2500"/>
              <a:t>User Register, Login and Profile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da" sz="2500"/>
              <a:t>Create and Join Room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da" sz="2500">
                <a:solidFill>
                  <a:schemeClr val="accent1"/>
                </a:solidFill>
              </a:rPr>
              <a:t>Invite and ban user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da" sz="2500"/>
              <a:t>Send Message in public or private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da" sz="2500"/>
              <a:t>Edit, Recall and Delete message</a:t>
            </a:r>
            <a:endParaRPr sz="2500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GUI 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 idx="4294967295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da" sz="6000">
                <a:solidFill>
                  <a:schemeClr val="accent1"/>
                </a:solidFill>
              </a:rPr>
              <a:t>Any Questions?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Introduce team 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Use cases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UML and Design Patterns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GUI Demo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Q/A</a:t>
            </a:r>
            <a:endParaRPr sz="2200"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Introduce team 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Use cases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UML and Design Patterns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GUI Demo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Q/A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Introduce team 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Use cases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UML and Design Patterns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GUI Demo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Q/A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446775" y="1420325"/>
            <a:ext cx="8697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sz="1800">
                <a:solidFill>
                  <a:schemeClr val="accent1"/>
                </a:solidFill>
              </a:rPr>
              <a:t>Create User -&gt; sign up with username, password, age, school and interests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sz="1800">
                <a:solidFill>
                  <a:schemeClr val="accent1"/>
                </a:solidFill>
              </a:rPr>
              <a:t>Create Room -&gt; public or private with specified capacity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da" sz="1800">
                <a:solidFill>
                  <a:schemeClr val="accent1"/>
                </a:solidFill>
              </a:rPr>
              <a:t>Join/leave room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da" sz="1800">
                <a:solidFill>
                  <a:schemeClr val="accent1"/>
                </a:solidFill>
              </a:rPr>
              <a:t>Room Admin</a:t>
            </a:r>
            <a:endParaRPr sz="180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da" sz="1800">
                <a:solidFill>
                  <a:schemeClr val="accent1"/>
                </a:solidFill>
              </a:rPr>
              <a:t>Invite user</a:t>
            </a:r>
            <a:endParaRPr sz="180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da" sz="1800">
                <a:solidFill>
                  <a:schemeClr val="accent1"/>
                </a:solidFill>
              </a:rPr>
              <a:t>Ban user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sz="1800">
                <a:solidFill>
                  <a:schemeClr val="accent1"/>
                </a:solidFill>
              </a:rPr>
              <a:t>Messages</a:t>
            </a:r>
            <a:endParaRPr sz="180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da" sz="1800">
                <a:solidFill>
                  <a:schemeClr val="accent1"/>
                </a:solidFill>
              </a:rPr>
              <a:t>private / public message</a:t>
            </a:r>
            <a:endParaRPr sz="180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da" sz="1800">
                <a:solidFill>
                  <a:schemeClr val="accent1"/>
                </a:solidFill>
              </a:rPr>
              <a:t>“hate” words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297200" y="304471"/>
            <a:ext cx="5497800" cy="17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6294100" y="2308850"/>
            <a:ext cx="2648100" cy="26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3329925" y="2308850"/>
            <a:ext cx="2648100" cy="26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137150" y="2308850"/>
            <a:ext cx="3074700" cy="265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04463"/>
            <a:ext cx="8839201" cy="453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/>
        </p:nvSpPr>
        <p:spPr>
          <a:xfrm>
            <a:off x="2091700" y="434350"/>
            <a:ext cx="12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a" sz="1800" b="1" i="0" u="none" strike="noStrike" cap="none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User</a:t>
            </a:r>
            <a:endParaRPr sz="1800" b="1" i="0" u="none" strike="noStrike" cap="none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4255800" y="2918450"/>
            <a:ext cx="12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a" sz="1800" b="1" i="0" u="none" strike="noStrike" cap="none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Room</a:t>
            </a:r>
            <a:endParaRPr sz="1800" b="1" i="0" u="none" strike="noStrike" cap="none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7311400" y="2918450"/>
            <a:ext cx="12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a" sz="1800" b="1" i="0" u="none" strike="noStrike" cap="none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Message</a:t>
            </a:r>
            <a:endParaRPr sz="1800" b="1" i="0" u="none" strike="noStrike" cap="none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853600" y="2868950"/>
            <a:ext cx="12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a" sz="1800" b="1" i="0" u="none" strike="noStrike" cap="none">
                <a:solidFill>
                  <a:srgbClr val="00FF00"/>
                </a:solidFill>
                <a:latin typeface="Quicksand"/>
                <a:ea typeface="Quicksand"/>
                <a:cs typeface="Quicksand"/>
                <a:sym typeface="Quicksand"/>
              </a:rPr>
              <a:t>Lobby</a:t>
            </a:r>
            <a:endParaRPr sz="1800" b="1" i="0" u="none" strike="noStrike" cap="none">
              <a:solidFill>
                <a:srgbClr val="00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Introduce team 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Use cases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da" sz="2200"/>
              <a:t>UML and Design Patterns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GUI Demo</a:t>
            </a:r>
            <a:endParaRPr sz="2200">
              <a:solidFill>
                <a:schemeClr val="lt2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❏"/>
            </a:pPr>
            <a:r>
              <a:rPr lang="da" sz="2200">
                <a:solidFill>
                  <a:schemeClr val="lt2"/>
                </a:solidFill>
              </a:rPr>
              <a:t>Q/A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/>
              <a:t>Outline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da" sz="4500">
                <a:solidFill>
                  <a:schemeClr val="accent1"/>
                </a:solidFill>
              </a:rPr>
              <a:t>UML Diagram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400" y="57800"/>
            <a:ext cx="5407852" cy="50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26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da" sz="6100"/>
              <a:t>Design Patterns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4294967295"/>
          </p:nvPr>
        </p:nvSpPr>
        <p:spPr>
          <a:xfrm>
            <a:off x="710850" y="1071275"/>
            <a:ext cx="77223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Char char="❏"/>
            </a:pPr>
            <a:r>
              <a:rPr lang="da" sz="2000" i="1">
                <a:solidFill>
                  <a:srgbClr val="FFFFFF"/>
                </a:solidFill>
              </a:rPr>
              <a:t>MVC Design Pattern</a:t>
            </a:r>
            <a:endParaRPr sz="900"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User, Room, Message, Lobby...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GUI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ChatAppController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Char char="❏"/>
            </a:pPr>
            <a:r>
              <a:rPr lang="da" sz="2000" i="1">
                <a:solidFill>
                  <a:srgbClr val="FFFFFF"/>
                </a:solidFill>
              </a:rPr>
              <a:t>Union Design Pattern</a:t>
            </a:r>
            <a:endParaRPr sz="900"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PrivateRoom, PublicRoom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Char char="❏"/>
            </a:pPr>
            <a:r>
              <a:rPr lang="da" sz="2000" i="1">
                <a:solidFill>
                  <a:schemeClr val="accent1"/>
                </a:solidFill>
              </a:rPr>
              <a:t>Command design Pattern</a:t>
            </a:r>
            <a:endParaRPr sz="2000" i="1">
              <a:solidFill>
                <a:schemeClr val="accent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userCmd: RegisterCmd, LoginCmd, getProfileCmd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roomCmd: JoinRoomCmd, QuitRoomCmd, InviteUserCmd, BanUserCmd…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messageCmd: SendMsgCmd, RecallMsgCmd, EditMsgCmd, DeleteMsgCmd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Char char="❏"/>
            </a:pPr>
            <a:r>
              <a:rPr lang="da" sz="2000" i="1">
                <a:solidFill>
                  <a:srgbClr val="FFFFFF"/>
                </a:solidFill>
              </a:rPr>
              <a:t>Singleton and Factory Design Pattern</a:t>
            </a:r>
            <a:endParaRPr sz="900"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RoomFactory, UserFactory, MessageFactory, CmdFactory...</a:t>
            </a:r>
            <a:endParaRPr sz="2000" i="1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全屏显示(16:9)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Reenie Beanie</vt:lpstr>
      <vt:lpstr>Roboto Condensed Light</vt:lpstr>
      <vt:lpstr>Times New Roman</vt:lpstr>
      <vt:lpstr>Quicksand</vt:lpstr>
      <vt:lpstr>Arial</vt:lpstr>
      <vt:lpstr>Simple Blackboard Background by Slidesgo</vt:lpstr>
      <vt:lpstr>Chat App</vt:lpstr>
      <vt:lpstr>Outline</vt:lpstr>
      <vt:lpstr>Outline</vt:lpstr>
      <vt:lpstr>Outline</vt:lpstr>
      <vt:lpstr>Use Cases</vt:lpstr>
      <vt:lpstr>PowerPoint 演示文稿</vt:lpstr>
      <vt:lpstr>Outline</vt:lpstr>
      <vt:lpstr>UML Diagram</vt:lpstr>
      <vt:lpstr>Design Patterns</vt:lpstr>
      <vt:lpstr>Design Patterns - Union Design Pattern</vt:lpstr>
      <vt:lpstr>Design Patterns - Command Design Pattern</vt:lpstr>
      <vt:lpstr>Design Patterns - Singleton and Factory </vt:lpstr>
      <vt:lpstr>Outline</vt:lpstr>
      <vt:lpstr>GUI 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</dc:title>
  <cp:lastModifiedBy>Yang Sam</cp:lastModifiedBy>
  <cp:revision>3</cp:revision>
  <dcterms:modified xsi:type="dcterms:W3CDTF">2023-05-11T16:53:02Z</dcterms:modified>
</cp:coreProperties>
</file>