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1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5E25-C5C8-F448-9137-DD8C349DD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F585B-265C-C841-B128-8B1FC856A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A037F-F8EE-1D40-AD95-B49731C6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629D-F2B5-1D48-A90E-B029FF50E926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12174-FC4E-614D-86BA-F3FCABE3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26057-BC9C-6E45-AFB1-A74E76A52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4416-A5D1-E940-AC16-299E0204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1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37A8-AB21-AB40-9050-899D37CA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07087-12A5-FC48-A43D-339EC828F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44878-EF33-0944-8D79-50581A4C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629D-F2B5-1D48-A90E-B029FF50E926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FC57D-6241-4947-B138-54DCBD8DD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FDE5D-5882-6D48-B6CE-2984A8DE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4416-A5D1-E940-AC16-299E0204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50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4F350F-D5A3-8F45-A8B2-A34495C08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4D98D-179C-204D-BACA-007A65AB7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44752-0468-994F-A66A-6D341CC3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629D-F2B5-1D48-A90E-B029FF50E926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13A7C-16CC-E14E-87FB-4AA5D5D8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53E89-89A5-0942-B590-FB64AD11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4416-A5D1-E940-AC16-299E0204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1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E6A4-4373-AA48-BD78-29040A1F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3299A-F9C7-4345-AAD4-755AAC295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A78B7-17D3-8D42-B63C-6F84EC46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629D-F2B5-1D48-A90E-B029FF50E926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A4D8C-8979-B14C-B519-9CEE86CD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DB916-1C76-E744-BD73-68B07E45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4416-A5D1-E940-AC16-299E0204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9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D4ABA-21BD-7746-AA4D-D6CD42A00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DBE62-A310-CF4E-9E8E-F32D14218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E18E0-58E0-E24C-9C0F-B1D007945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629D-F2B5-1D48-A90E-B029FF50E926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66792-1EE4-6E40-830A-C02147670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3E7E7-3445-E94C-9B36-2713AF94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4416-A5D1-E940-AC16-299E0204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4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8A20-7DDF-8F47-BE12-9FBD03E7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92E76-6858-6D46-B1C8-B0B583250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6B249-8CE6-0F47-911E-17086A68D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AAB4C-58F5-034F-BE7E-82264E32A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629D-F2B5-1D48-A90E-B029FF50E926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D8FE1-01DB-0B4A-B46B-7E593FC7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A3978-D4F0-8547-B76F-63A0AD9BB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4416-A5D1-E940-AC16-299E0204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BAA1-F482-2446-8C9F-08B1E98FC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CDE4D-6895-CA48-9B62-09FA8A234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194FA-DB48-F94C-BF51-B29DB0C60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D9472-C7D4-8143-806D-EB0C22063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076D5F-7DCB-DB4B-ABB5-0881C08FB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33FC23-214E-4448-A216-95214D52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629D-F2B5-1D48-A90E-B029FF50E926}" type="datetimeFigureOut">
              <a:rPr lang="en-US" smtClean="0"/>
              <a:t>9/5/18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057506-6CBF-7F40-9C51-D81AE072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584239-6AF5-7B45-A89F-DDF967C1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4416-A5D1-E940-AC16-299E0204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3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0F4F-8C61-C142-B0A5-94953A8E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ADC8A-BDDC-6246-8EFE-5A3B6FB6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629D-F2B5-1D48-A90E-B029FF50E926}" type="datetimeFigureOut">
              <a:rPr lang="en-US" smtClean="0"/>
              <a:t>9/5/18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185D5-541E-E04B-9465-03615576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6FD08-FDE1-B94A-8C70-4B11048B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4416-A5D1-E940-AC16-299E0204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7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7934C0-1E14-4745-8360-DBCDB59F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629D-F2B5-1D48-A90E-B029FF50E926}" type="datetimeFigureOut">
              <a:rPr lang="en-US" smtClean="0"/>
              <a:t>9/5/18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01630C-D14F-5640-98F3-366D0A31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60C13-31D1-094B-8225-60E843EB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4416-A5D1-E940-AC16-299E0204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4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D99B-C5DF-2A42-BEF3-07481AC74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3BC95-4EAD-C140-AAF0-E23D97564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4B475-A881-9241-85A0-A4AA5EA2E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32EA7-73F7-AC47-AAA7-B7E740DCB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629D-F2B5-1D48-A90E-B029FF50E926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94C4C-E8DF-F345-A6CA-0A9BE7EC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0126E-3E04-1A4A-8236-1B6AF1CE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4416-A5D1-E940-AC16-299E0204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0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9FC3-1247-914A-8D43-8B30A0BE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48F77-6D12-ED43-B7E7-3541C6F6A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5D1B5-9BFA-8740-85CF-EFFF012FB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AD405-ABF1-BE40-9A3B-AC4437E1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629D-F2B5-1D48-A90E-B029FF50E926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48B5E-8A98-C547-B7A1-EA0514CD3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E3011-D304-9B4A-B746-E766A95C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4416-A5D1-E940-AC16-299E0204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8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26E675-6C53-244D-A1C4-902A52320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4DAF4-7490-144C-9B75-0A3B481D3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A79AB-6146-8348-BB3A-41F453E9D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7629D-F2B5-1D48-A90E-B029FF50E926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F37CA-7C82-6644-86C2-2DA71586F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A7E90-657F-9C4C-BDF1-C12A2D9ED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C4416-A5D1-E940-AC16-299E0204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B48D4-6AC4-9144-9972-0A694205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SFQ Switch IV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721329-B578-3943-8875-E86D20C77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595" y="1991560"/>
            <a:ext cx="4550205" cy="34126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033B6B-1C6B-FB46-ACEF-2BC5EACF8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66" y="1804823"/>
            <a:ext cx="6373745" cy="26691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84A5A5-FC24-1C4E-818A-AB7C12190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88075"/>
            <a:ext cx="4773777" cy="18605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6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B17932-28CB-E34D-80A4-9DF4B999F835}"/>
              </a:ext>
            </a:extLst>
          </p:cNvPr>
          <p:cNvSpPr/>
          <p:nvPr/>
        </p:nvSpPr>
        <p:spPr>
          <a:xfrm>
            <a:off x="4004733" y="2108200"/>
            <a:ext cx="516467" cy="34713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197C7-7D6B-D046-BB41-D71BBDB86BDF}"/>
              </a:ext>
            </a:extLst>
          </p:cNvPr>
          <p:cNvSpPr txBox="1"/>
          <p:nvPr/>
        </p:nvSpPr>
        <p:spPr>
          <a:xfrm>
            <a:off x="7332133" y="5757333"/>
            <a:ext cx="2769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Sweeping I3, probing M5.J2</a:t>
            </a:r>
          </a:p>
        </p:txBody>
      </p:sp>
    </p:spTree>
    <p:extLst>
      <p:ext uri="{BB962C8B-B14F-4D97-AF65-F5344CB8AC3E}">
        <p14:creationId xmlns:p14="http://schemas.microsoft.com/office/powerpoint/2010/main" val="125657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2609-7958-3840-AE66-0E0DF561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Shapiro steps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C5EE0A-69CE-EE48-B6C0-A4B689459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4544" y="2303361"/>
            <a:ext cx="4190398" cy="3132821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C993BE7-7C74-B040-8C2F-198BB73A4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453" y="2358256"/>
            <a:ext cx="4177094" cy="31328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279A25-D298-044F-BF4E-FAE5CF741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76983"/>
            <a:ext cx="4007453" cy="30140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F38086-1659-3541-8B97-C3EF30FC8168}"/>
              </a:ext>
            </a:extLst>
          </p:cNvPr>
          <p:cNvSpPr txBox="1"/>
          <p:nvPr/>
        </p:nvSpPr>
        <p:spPr>
          <a:xfrm>
            <a:off x="1655180" y="5609804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f=0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3BADE4-B18D-B64F-AF52-8E87C2237334}"/>
              </a:ext>
            </a:extLst>
          </p:cNvPr>
          <p:cNvSpPr txBox="1"/>
          <p:nvPr/>
        </p:nvSpPr>
        <p:spPr>
          <a:xfrm>
            <a:off x="5715552" y="554597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f=f1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E4EBEA-0AB9-E64D-B112-133C418AC49C}"/>
              </a:ext>
            </a:extLst>
          </p:cNvPr>
          <p:cNvSpPr txBox="1"/>
          <p:nvPr/>
        </p:nvSpPr>
        <p:spPr>
          <a:xfrm>
            <a:off x="9828231" y="554597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f=2*f1</a:t>
            </a:r>
          </a:p>
        </p:txBody>
      </p:sp>
    </p:spTree>
    <p:extLst>
      <p:ext uri="{BB962C8B-B14F-4D97-AF65-F5344CB8AC3E}">
        <p14:creationId xmlns:p14="http://schemas.microsoft.com/office/powerpoint/2010/main" val="939935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23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SFQ Switch IV</vt:lpstr>
      <vt:lpstr>Shapiro steps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SFQ Switch IV</dc:title>
  <dc:subject/>
  <dc:creator>Caleb Jordan Howington</dc:creator>
  <cp:keywords/>
  <dc:description/>
  <cp:lastModifiedBy>Caleb Jordan Howington</cp:lastModifiedBy>
  <cp:revision>2</cp:revision>
  <cp:lastPrinted>2018-09-05T20:32:44Z</cp:lastPrinted>
  <dcterms:created xsi:type="dcterms:W3CDTF">2018-09-05T20:26:51Z</dcterms:created>
  <dcterms:modified xsi:type="dcterms:W3CDTF">2018-09-05T21:12:28Z</dcterms:modified>
  <cp:category/>
</cp:coreProperties>
</file>