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438" r:id="rId6"/>
    <p:sldId id="440" r:id="rId7"/>
    <p:sldId id="441" r:id="rId8"/>
    <p:sldId id="442" r:id="rId9"/>
    <p:sldId id="439" r:id="rId10"/>
    <p:sldId id="446" r:id="rId11"/>
    <p:sldId id="445" r:id="rId12"/>
    <p:sldId id="444" r:id="rId13"/>
    <p:sldId id="4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F95ED-3C95-49CB-A6A6-C3A9D5444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46AA2-D766-4371-99F8-939DC036C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25575-8A78-444A-80E9-102D317E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E4B-ECF3-43F7-9751-E5FFD63AE8DD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FDDE0-7363-4231-8C19-ABA1076E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F05E-7B90-47C4-A736-5AEFB45C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3F49-BCAE-49D3-BD48-9502CCEA5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80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29823-A71E-4A3E-B695-52E290E8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B91DB-A51F-4AA5-90B5-B43D79DC7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07-EFC8-47F0-994D-9C74DE56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E4B-ECF3-43F7-9751-E5FFD63AE8DD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2D739-694A-4D88-BCFE-D19063A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CD3D-C7F2-4CAA-B501-3954CFDA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3F49-BCAE-49D3-BD48-9502CCEA5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99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6F568-A437-40A6-914C-7098199C5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EA9D0-E4CF-440E-88BA-1AAF8490A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51FE8-2A93-49ED-8B0D-739C3559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E4B-ECF3-43F7-9751-E5FFD63AE8DD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F37FD-BD2D-483C-B83F-496614F3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963AC-C62E-440D-BC4A-871EA132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3F49-BCAE-49D3-BD48-9502CCEA5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6650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bsection -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475" y="6152253"/>
            <a:ext cx="2347200" cy="445397"/>
          </a:xfrm>
          <a:prstGeom prst="rect">
            <a:avLst/>
          </a:prstGeom>
        </p:spPr>
      </p:pic>
      <p:pic>
        <p:nvPicPr>
          <p:cNvPr id="7" name="Picture 4" descr="orbital_for_ppt.png">
            <a:extLst>
              <a:ext uri="{FF2B5EF4-FFF2-40B4-BE49-F238E27FC236}">
                <a16:creationId xmlns:a16="http://schemas.microsoft.com/office/drawing/2014/main" id="{8AFB6B28-7CB0-4B53-B6C9-459EDBB939DF}"/>
              </a:ext>
            </a:extLst>
          </p:cNvPr>
          <p:cNvPicPr>
            <a:picLocks/>
          </p:cNvPicPr>
          <p:nvPr userDrawn="1"/>
        </p:nvPicPr>
        <p:blipFill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8736" y="-459432"/>
            <a:ext cx="2628000" cy="2628292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9A15CAD7-7E9E-462A-B9E1-852FC57C3D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7489" y="854717"/>
            <a:ext cx="9160947" cy="120389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>
              <a:lnSpc>
                <a:spcPts val="3400"/>
              </a:lnSpc>
              <a:spcBef>
                <a:spcPts val="0"/>
              </a:spcBef>
              <a:buNone/>
              <a:defRPr sz="3200" b="1" i="0" kern="0" cap="none" spc="30" baseline="0">
                <a:solidFill>
                  <a:schemeClr val="tx1"/>
                </a:solidFill>
                <a:latin typeface="Calibri"/>
                <a:cs typeface="Arial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5BC8D4E7-CEFE-413D-BE69-A503DF187103}"/>
              </a:ext>
            </a:extLst>
          </p:cNvPr>
          <p:cNvSpPr txBox="1">
            <a:spLocks/>
          </p:cNvSpPr>
          <p:nvPr userDrawn="1"/>
        </p:nvSpPr>
        <p:spPr>
          <a:xfrm flipH="1">
            <a:off x="11496600" y="6405264"/>
            <a:ext cx="406400" cy="19208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900" b="0" i="0" kern="0" spc="20" baseline="0">
                <a:solidFill>
                  <a:srgbClr val="0C2344"/>
                </a:solidFill>
                <a:latin typeface="Whitney Semibold"/>
                <a:ea typeface="ＭＳ Ｐゴシック" charset="-128"/>
                <a:cs typeface="Whitney Semibold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900" b="0" i="0" kern="1200">
                <a:solidFill>
                  <a:schemeClr val="tx1"/>
                </a:solidFill>
                <a:latin typeface="Whitney Book"/>
                <a:ea typeface="ＭＳ Ｐゴシック" charset="-128"/>
                <a:cs typeface="Whitney Book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900" b="0" i="0" kern="1200">
                <a:solidFill>
                  <a:schemeClr val="tx1"/>
                </a:solidFill>
                <a:latin typeface="Whitney Book"/>
                <a:ea typeface="ＭＳ Ｐゴシック" charset="-128"/>
                <a:cs typeface="Whitney Book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900" b="0" i="0" kern="1200">
                <a:solidFill>
                  <a:schemeClr val="tx1"/>
                </a:solidFill>
                <a:latin typeface="Whitney Book"/>
                <a:ea typeface="ＭＳ Ｐゴシック" charset="-128"/>
                <a:cs typeface="Whitney Book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900" b="0" i="0" kern="1200">
                <a:solidFill>
                  <a:schemeClr val="tx1"/>
                </a:solidFill>
                <a:latin typeface="Whitney Book"/>
                <a:ea typeface="ＭＳ Ｐゴシック" charset="-128"/>
                <a:cs typeface="Whitney Book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72BF80EE-7035-DF45-9507-DF47E3060A57}" type="slidenum">
              <a:rPr lang="en-US" sz="1100" smtClean="0">
                <a:solidFill>
                  <a:srgbClr val="7D7F80"/>
                </a:solidFill>
                <a:latin typeface="Arial"/>
                <a:cs typeface="Arial"/>
              </a:rPr>
              <a:pPr algn="r">
                <a:defRPr/>
              </a:pPr>
              <a:t>‹#›</a:t>
            </a:fld>
            <a:endParaRPr lang="en-CA" sz="1100" dirty="0">
              <a:solidFill>
                <a:srgbClr val="7D7F8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894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41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CDD9-C9B7-482A-BF47-35B1EACA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C501-DDE9-4864-AC0D-67B97B2E0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36B72-2984-46E7-9000-2E2E79B3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E4B-ECF3-43F7-9751-E5FFD63AE8DD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B0BA0-101B-466F-9BFE-1AF80F59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F686-3AB6-4A05-8D4D-1B4A028C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3F49-BCAE-49D3-BD48-9502CCEA5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813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3B374-A1C6-4C39-A623-5079C9F5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D9DC4-3D55-4F01-B045-93F3BBF64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5A778-6508-48EC-82D7-815B2B8E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E4B-ECF3-43F7-9751-E5FFD63AE8DD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D57D-8591-496C-BC81-569A182C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264E0-9741-40A4-9821-069D6055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3F49-BCAE-49D3-BD48-9502CCEA5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442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A3ADE-A4A8-48A9-820C-78C221D3F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324C-E7A5-41BC-A85F-988F33F1B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5961D-108E-4AD8-ADD9-F9385EEEF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BA143-B3A1-4629-B0F5-806EE50F6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E4B-ECF3-43F7-9751-E5FFD63AE8DD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81F16-103E-43ED-93BE-2E65F059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24742-CB86-4380-B85E-BEC7F789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3F49-BCAE-49D3-BD48-9502CCEA5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67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6CF6-987C-4E0D-962A-437734497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5355E-A23E-453A-BC70-1184A01DB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68484-C7E5-4ED7-8B8E-12A67BBCF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85770-06F9-4F6C-8FC2-BC5AF082C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A8C7C-1C63-4056-871F-487E56B81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D68483-D466-4E59-B815-05A29EA5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E4B-ECF3-43F7-9751-E5FFD63AE8DD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8D4D5-FD14-447C-B9BA-BB2642BF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52AE0-860A-4AA9-AB52-DE9D1734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3F49-BCAE-49D3-BD48-9502CCEA5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938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7BF08-21D4-42B8-B5F0-4966B4C2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962159-92AD-4DBE-965D-2DE414DA9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E4B-ECF3-43F7-9751-E5FFD63AE8DD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A1B29-6292-4C3A-8AE8-514155DF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3619D-5DFA-430D-9298-449EBA1D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3F49-BCAE-49D3-BD48-9502CCEA5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62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FA77BE-8A9B-43A8-B92C-8F07591F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E4B-ECF3-43F7-9751-E5FFD63AE8DD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266E6-4FA0-43D5-9067-77081B30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94204-AEA7-4387-A0B0-B4D2F541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3F49-BCAE-49D3-BD48-9502CCEA5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790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97DB-0428-44F6-85D6-7B629015E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CAA32-6913-47E8-9073-6ADCF79F5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96CDE-E9E1-4567-BDF2-1BA664A21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4BA90-4F5B-40DC-964D-77C3C5FDE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E4B-ECF3-43F7-9751-E5FFD63AE8DD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BB317-8740-4B00-AB76-2B0386FB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0E47-F844-43C8-9671-E8B10FF3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3F49-BCAE-49D3-BD48-9502CCEA5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7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FFB9-026E-44A9-9CB6-A44718E0D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29061E-4AB2-4BF2-90E0-A1EA3A2A2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7767E-FF84-454A-BDA5-BF12C4E9A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940CB-58A7-45CA-8C9A-A0F8D46E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ACE4B-ECF3-43F7-9751-E5FFD63AE8DD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3E21-3571-4224-836E-83679466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17194-D801-42CF-ABBF-F259D966B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73F49-BCAE-49D3-BD48-9502CCEA5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8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9358B4-2BB0-4ED9-9743-FAE46E41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DBD60-8670-47A9-A9B7-910BE299B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3277D-E65C-494E-9DB0-069211C97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ACE4B-ECF3-43F7-9751-E5FFD63AE8DD}" type="datetimeFigureOut">
              <a:rPr lang="en-CA" smtClean="0"/>
              <a:t>2024-05-29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18086-55F1-4D7D-810C-9EE4B73D3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BA0A9-CD8D-4B05-AEC0-250413D87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73F49-BCAE-49D3-BD48-9502CCEA51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7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9EC3-E18A-494B-9D09-A8F45B7BF8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21F32-6C7A-437C-AEA5-0D80352F8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445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887AA5-6F1C-4A6C-A87F-4A9E5B9F9613}"/>
              </a:ext>
            </a:extLst>
          </p:cNvPr>
          <p:cNvSpPr txBox="1"/>
          <p:nvPr/>
        </p:nvSpPr>
        <p:spPr>
          <a:xfrm>
            <a:off x="363984" y="275208"/>
            <a:ext cx="51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Num_layer</a:t>
            </a:r>
            <a:r>
              <a:rPr lang="en-US" dirty="0"/>
              <a:t>=4, sigma= 5 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9F78C-5EA6-4F4F-9280-FD2FC9F2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4" y="985421"/>
            <a:ext cx="5553509" cy="50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07A83-34B2-4588-B671-2B7A28DA6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08" y="985421"/>
            <a:ext cx="5609032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1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9AB666-6525-4D86-88B6-B2804B037B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Simulated Bragg peaks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227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887AA5-6F1C-4A6C-A87F-4A9E5B9F9613}"/>
              </a:ext>
            </a:extLst>
          </p:cNvPr>
          <p:cNvSpPr txBox="1"/>
          <p:nvPr/>
        </p:nvSpPr>
        <p:spPr>
          <a:xfrm>
            <a:off x="363984" y="275208"/>
            <a:ext cx="51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Num_layer</a:t>
            </a:r>
            <a:r>
              <a:rPr lang="en-US" dirty="0"/>
              <a:t>=4, sigma= 5 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9F78C-5EA6-4F4F-9280-FD2FC9F2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82" y="985421"/>
            <a:ext cx="5490113" cy="50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07A83-34B2-4588-B671-2B7A28DA6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711" y="985421"/>
            <a:ext cx="557862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76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A9F78C-5EA6-4F4F-9280-FD2FC9F2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4" y="985421"/>
            <a:ext cx="5553509" cy="50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07A83-34B2-4588-B671-2B7A28DA6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08" y="985421"/>
            <a:ext cx="5609032" cy="5039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4C6DC6-ACD7-442F-BA35-71360A392176}"/>
              </a:ext>
            </a:extLst>
          </p:cNvPr>
          <p:cNvSpPr txBox="1"/>
          <p:nvPr/>
        </p:nvSpPr>
        <p:spPr>
          <a:xfrm>
            <a:off x="363984" y="275208"/>
            <a:ext cx="51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Num_layer</a:t>
            </a:r>
            <a:r>
              <a:rPr lang="en-US" dirty="0"/>
              <a:t>=4, sigma= 8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1741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A9F78C-5EA6-4F4F-9280-FD2FC9F2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4" y="985421"/>
            <a:ext cx="5553509" cy="50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07A83-34B2-4588-B671-2B7A28DA6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08" y="985421"/>
            <a:ext cx="5609032" cy="5039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8CC274-C138-4D58-B36D-6C0310CD113E}"/>
              </a:ext>
            </a:extLst>
          </p:cNvPr>
          <p:cNvSpPr txBox="1"/>
          <p:nvPr/>
        </p:nvSpPr>
        <p:spPr>
          <a:xfrm>
            <a:off x="363984" y="275208"/>
            <a:ext cx="51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Num_layer</a:t>
            </a:r>
            <a:r>
              <a:rPr lang="en-US" dirty="0"/>
              <a:t>=4, sigma= 10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791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887AA5-6F1C-4A6C-A87F-4A9E5B9F9613}"/>
              </a:ext>
            </a:extLst>
          </p:cNvPr>
          <p:cNvSpPr txBox="1"/>
          <p:nvPr/>
        </p:nvSpPr>
        <p:spPr>
          <a:xfrm>
            <a:off x="363984" y="275208"/>
            <a:ext cx="51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Num_layer</a:t>
            </a:r>
            <a:r>
              <a:rPr lang="en-US" dirty="0"/>
              <a:t>=4, sigma= 12 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9F78C-5EA6-4F4F-9280-FD2FC9F2F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84" y="985421"/>
            <a:ext cx="5553510" cy="50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07A83-34B2-4588-B671-2B7A28DA6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508" y="985421"/>
            <a:ext cx="5609032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2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887AA5-6F1C-4A6C-A87F-4A9E5B9F9613}"/>
              </a:ext>
            </a:extLst>
          </p:cNvPr>
          <p:cNvSpPr txBox="1"/>
          <p:nvPr/>
        </p:nvSpPr>
        <p:spPr>
          <a:xfrm>
            <a:off x="363984" y="275208"/>
            <a:ext cx="51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Num_layer</a:t>
            </a:r>
            <a:r>
              <a:rPr lang="en-US" dirty="0"/>
              <a:t>=1, sigma= 5 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9F78C-5EA6-4F4F-9280-FD2FC9F2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4" y="985421"/>
            <a:ext cx="5553509" cy="5039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07A83-34B2-4588-B671-2B7A28DA6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08" y="985421"/>
            <a:ext cx="5609031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1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887AA5-6F1C-4A6C-A87F-4A9E5B9F9613}"/>
              </a:ext>
            </a:extLst>
          </p:cNvPr>
          <p:cNvSpPr txBox="1"/>
          <p:nvPr/>
        </p:nvSpPr>
        <p:spPr>
          <a:xfrm>
            <a:off x="363984" y="275208"/>
            <a:ext cx="51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Num_layer</a:t>
            </a:r>
            <a:r>
              <a:rPr lang="en-US" dirty="0"/>
              <a:t>=2, sigma= 5 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9F78C-5EA6-4F4F-9280-FD2FC9F2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4" y="985421"/>
            <a:ext cx="5553509" cy="5039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07A83-34B2-4588-B671-2B7A28DA6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08" y="985421"/>
            <a:ext cx="5609031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43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887AA5-6F1C-4A6C-A87F-4A9E5B9F9613}"/>
              </a:ext>
            </a:extLst>
          </p:cNvPr>
          <p:cNvSpPr txBox="1"/>
          <p:nvPr/>
        </p:nvSpPr>
        <p:spPr>
          <a:xfrm>
            <a:off x="363984" y="275208"/>
            <a:ext cx="517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Num_layer</a:t>
            </a:r>
            <a:r>
              <a:rPr lang="en-US" dirty="0"/>
              <a:t>=3, sigma= 5 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9F78C-5EA6-4F4F-9280-FD2FC9F2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84" y="985421"/>
            <a:ext cx="5553509" cy="5039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407A83-34B2-4588-B671-2B7A28DA6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508" y="985421"/>
            <a:ext cx="5609031" cy="503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6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1234E29C114843B0E54C2B51312029" ma:contentTypeVersion="17" ma:contentTypeDescription="Create a new document." ma:contentTypeScope="" ma:versionID="17c13901417d29a185155859e1b50cca">
  <xsd:schema xmlns:xsd="http://www.w3.org/2001/XMLSchema" xmlns:xs="http://www.w3.org/2001/XMLSchema" xmlns:p="http://schemas.microsoft.com/office/2006/metadata/properties" xmlns:ns3="8956d90a-302d-43c3-a69c-1964da5e4e76" xmlns:ns4="cc117dbe-2db7-4645-8eb3-85d69747a099" targetNamespace="http://schemas.microsoft.com/office/2006/metadata/properties" ma:root="true" ma:fieldsID="e16113b0d2c9b27f28ebd60e09c12b6f" ns3:_="" ns4:_="">
    <xsd:import namespace="8956d90a-302d-43c3-a69c-1964da5e4e76"/>
    <xsd:import namespace="cc117dbe-2db7-4645-8eb3-85d69747a09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6d90a-302d-43c3-a69c-1964da5e4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17dbe-2db7-4645-8eb3-85d69747a099" elementFormDefault="qualified">
    <xsd:import namespace="http://schemas.microsoft.com/office/2006/documentManagement/types"/>
    <xsd:import namespace="http://schemas.microsoft.com/office/infopath/2007/PartnerControls"/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956d90a-302d-43c3-a69c-1964da5e4e76" xsi:nil="true"/>
  </documentManagement>
</p:properties>
</file>

<file path=customXml/itemProps1.xml><?xml version="1.0" encoding="utf-8"?>
<ds:datastoreItem xmlns:ds="http://schemas.openxmlformats.org/officeDocument/2006/customXml" ds:itemID="{C7313CAF-5ECF-4073-9960-ABAB7B66AE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56d90a-302d-43c3-a69c-1964da5e4e76"/>
    <ds:schemaRef ds:uri="cc117dbe-2db7-4645-8eb3-85d69747a0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BA7E26-5353-49D2-ABDB-7F51EF3ABD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A2EAB7-4A79-4266-81C8-C5A25341B683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8956d90a-302d-43c3-a69c-1964da5e4e7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c117dbe-2db7-4645-8eb3-85d69747a099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 Chen</dc:creator>
  <cp:lastModifiedBy>Dong  Chen</cp:lastModifiedBy>
  <cp:revision>1</cp:revision>
  <dcterms:created xsi:type="dcterms:W3CDTF">2024-05-30T00:30:32Z</dcterms:created>
  <dcterms:modified xsi:type="dcterms:W3CDTF">2024-05-30T00:31:02Z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0x010100491234E29C114843B0E54C2B51312029</vt:lpwstr>
  </property>
</Properties>
</file>