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6730" autoAdjust="0"/>
  </p:normalViewPr>
  <p:slideViewPr>
    <p:cSldViewPr snapToGrid="0">
      <p:cViewPr varScale="1">
        <p:scale>
          <a:sx n="127" d="100"/>
          <a:sy n="127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B105-0E88-4ED1-B6CD-C48C9E4BF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2D671-969D-4F71-B85B-F11552E21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03481-46BE-4CBB-A97D-871D6F3F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E067E-5E90-4242-BE88-C5A40B03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E786-C42D-48CA-83F1-78E65739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98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F3A3-1E2D-42CC-AD13-DDF69F1C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37F46-4B68-4BD1-8177-20A89DCC7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0EC44-C8C3-48DF-9A80-7D65BB41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1C00-9C29-4106-BCBB-D015F223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273EA-16FA-4162-B5EF-7BC8ADC8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91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0B825-53F3-4D4C-9F80-A91A0751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DFBEE-3254-4D67-80E8-012A70503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91E0-A1CE-4E6C-AC61-B7B32224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724A-5A62-47C8-AB5D-E080EE684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AD78-0ADE-4D00-8D7C-A079F848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78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0B9F-1D98-4178-9915-D6ABE564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E42A-12CD-4D53-9E41-A38F8A21B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FF835-03D1-442A-828A-76B9591D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2FBC-6156-475B-BE6B-F81C41CB8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31A0D-AF7C-451C-AACF-3CEB48B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24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C0AE-CEBA-408A-B6AF-92461EB46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71413-A95E-4595-947D-D66D5445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8A4F3-70EF-4EE8-BE48-FD2D01DC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352D3-D5F9-49DD-9224-306AC24C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F865C-74BF-4F8C-B065-964486FF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01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E4B4-06E8-47DA-8F8F-064CBB5A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FBBE-AE13-4C4C-8FB0-4E747D2D4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12F17-2B0E-4899-984F-64C30268B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6A437-BCD9-4B3F-BED9-5CB23C7A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B920F-30F7-460B-9B85-20FDB9FC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9840C-086D-4370-917B-8CC1E75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3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EFEF-5538-43DA-97B7-AB6E7FF6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5B0B-C721-4AB3-8A95-162FBB828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6CAEA-8CE5-41BD-8C12-61D730BB2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D3356-212E-482A-9C55-FF9605B7B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CE8F5-5F97-4014-9E9E-47CE205EE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AFF1-44F5-45A0-B4E6-C864D6CA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6F1C8-589F-4F82-ACF7-77791CE9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CB85A-999C-42F9-AF1E-3E6CE611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95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C80D-528F-4AC2-86AE-9C6BF223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68898-4B62-4B18-880B-5A426B3C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0246B-6DE5-40A5-B9D1-0A49318D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DB78E-01F6-4055-93BB-A2C82783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2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7E6E5-023D-4045-BED6-BB43357E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E6679-AD28-45B7-BEA7-98E519A1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5BFB-C27F-4672-90B6-34AF7507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58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9D52-7BDF-4F75-800D-B9878583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9393-372F-4F2A-986C-47E91FE5F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F7C20-512F-4DB8-ADFA-342EF5247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9585-1BAC-4562-9A50-2274DC34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B4192-32F3-4B36-A7CC-2B98C48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EA6D-2756-4DA1-AE75-93246A8D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33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CD4D-8329-4039-B826-DE6408A4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6005E-F4F7-46AF-BEA3-4B3E6E7E4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F69CF-5CF5-4900-91D5-FC3CD118C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D5B93-1F7E-416C-8400-B8CC9F21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6228E-E50A-4237-B8DE-BC8ADEE2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4B0BF-BF97-4FBA-8F82-9C82E7E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8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FB593-B63D-4824-A283-3CE35B19B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FE90F-8A87-4757-84A5-146A97652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04CD-5EEC-4486-9DAF-E83D56191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3EE40-C7D8-41BF-A0FA-CAD00B7C55ED}" type="datetimeFigureOut">
              <a:rPr lang="en-CA" smtClean="0"/>
              <a:t>2024-08-27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E6D9F-BA83-4E50-9F17-14FCDC881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F4E79-194D-48CE-8A73-CD81138A7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60E8-6F3A-4428-93E2-6FBF71204A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85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4DBC-32F9-4EDC-9CB3-92B527F4D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Tests on SBD-STM algorithm</a:t>
            </a:r>
          </a:p>
        </p:txBody>
      </p:sp>
    </p:spTree>
    <p:extLst>
      <p:ext uri="{BB962C8B-B14F-4D97-AF65-F5344CB8AC3E}">
        <p14:creationId xmlns:p14="http://schemas.microsoft.com/office/powerpoint/2010/main" val="929708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9117F0-8456-43DE-B81E-2B2537B585BD}"/>
              </a:ext>
            </a:extLst>
          </p:cNvPr>
          <p:cNvSpPr txBox="1"/>
          <p:nvPr/>
        </p:nvSpPr>
        <p:spPr>
          <a:xfrm>
            <a:off x="206733" y="237644"/>
            <a:ext cx="7712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Effectiveness of the algorithm in the parameter space </a:t>
            </a:r>
          </a:p>
          <a:p>
            <a:endParaRPr lang="en-CA" dirty="0"/>
          </a:p>
          <a:p>
            <a:r>
              <a:rPr lang="en-CA" dirty="0"/>
              <a:t>Concentration of the scatters: theta </a:t>
            </a:r>
            <a:r>
              <a:rPr lang="el-GR" dirty="0"/>
              <a:t>θ</a:t>
            </a:r>
            <a:r>
              <a:rPr lang="en-CA" dirty="0"/>
              <a:t> (density of 1’s in the activation map)</a:t>
            </a:r>
          </a:p>
          <a:p>
            <a:endParaRPr lang="en-CA" dirty="0"/>
          </a:p>
          <a:p>
            <a:r>
              <a:rPr lang="en-CA" dirty="0"/>
              <a:t>Size of kernel: n= N*N</a:t>
            </a:r>
          </a:p>
          <a:p>
            <a:r>
              <a:rPr lang="en-CA" dirty="0"/>
              <a:t>Size of observations: m = M*M</a:t>
            </a:r>
          </a:p>
          <a:p>
            <a:r>
              <a:rPr lang="en-CA" dirty="0"/>
              <a:t>Area ratio: n/m 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B7164-0332-4D03-8231-8E5B8B84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72" y="2357583"/>
            <a:ext cx="10702455" cy="42627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94C4AA-4B43-4614-8A2C-771C473603C1}"/>
              </a:ext>
            </a:extLst>
          </p:cNvPr>
          <p:cNvSpPr/>
          <p:nvPr/>
        </p:nvSpPr>
        <p:spPr>
          <a:xfrm>
            <a:off x="0" y="6488668"/>
            <a:ext cx="2601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latin typeface="AdvOTea1a7398"/>
              </a:rPr>
              <a:t>Sky C. Cheung </a:t>
            </a:r>
            <a:r>
              <a:rPr lang="en-CA" dirty="0" err="1">
                <a:latin typeface="AdvOTea1a7398"/>
              </a:rPr>
              <a:t>etal</a:t>
            </a:r>
            <a:r>
              <a:rPr lang="en-CA" dirty="0">
                <a:latin typeface="AdvOTea1a7398"/>
              </a:rPr>
              <a:t> (2020)</a:t>
            </a:r>
            <a:r>
              <a:rPr lang="en-CA" sz="1200" dirty="0">
                <a:latin typeface="AdvOTea1a7398"/>
              </a:rPr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323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9B246A-68C4-467C-98BD-B75D45133EE0}"/>
              </a:ext>
            </a:extLst>
          </p:cNvPr>
          <p:cNvSpPr txBox="1"/>
          <p:nvPr/>
        </p:nvSpPr>
        <p:spPr>
          <a:xfrm>
            <a:off x="333955" y="190831"/>
            <a:ext cx="39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on the area ratio vs effectiveness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254A1-F437-4BDF-9F05-1BC81EB83D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84"/>
          <a:stretch/>
        </p:blipFill>
        <p:spPr>
          <a:xfrm>
            <a:off x="0" y="1482437"/>
            <a:ext cx="3943847" cy="537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E3FAB9-F18D-4CA3-A497-59F0FA991D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" r="32521"/>
          <a:stretch/>
        </p:blipFill>
        <p:spPr>
          <a:xfrm>
            <a:off x="4080343" y="1393122"/>
            <a:ext cx="4023361" cy="54648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C194C3-9762-4A3F-855B-34DC72F346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" r="33631"/>
          <a:stretch/>
        </p:blipFill>
        <p:spPr>
          <a:xfrm>
            <a:off x="8240200" y="1386542"/>
            <a:ext cx="3721212" cy="5478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1887A3-24AF-42D7-A419-4974A95463E2}"/>
              </a:ext>
            </a:extLst>
          </p:cNvPr>
          <p:cNvSpPr txBox="1"/>
          <p:nvPr/>
        </p:nvSpPr>
        <p:spPr>
          <a:xfrm>
            <a:off x="807057" y="101721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[53 53]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C03E6-785D-4406-8CDC-1E272B469F6A}"/>
              </a:ext>
            </a:extLst>
          </p:cNvPr>
          <p:cNvSpPr txBox="1"/>
          <p:nvPr/>
        </p:nvSpPr>
        <p:spPr>
          <a:xfrm>
            <a:off x="4927158" y="102379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[60 60]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055D6-0157-4C80-90B9-2CC59C841EE8}"/>
              </a:ext>
            </a:extLst>
          </p:cNvPr>
          <p:cNvSpPr txBox="1"/>
          <p:nvPr/>
        </p:nvSpPr>
        <p:spPr>
          <a:xfrm>
            <a:off x="8935940" y="102379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[77 77]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12BA8-AF2F-4F7B-968E-9384AE2F80A2}"/>
              </a:ext>
            </a:extLst>
          </p:cNvPr>
          <p:cNvSpPr txBox="1"/>
          <p:nvPr/>
        </p:nvSpPr>
        <p:spPr>
          <a:xfrm>
            <a:off x="807057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[176 176]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2827C-CD47-41B0-9F0E-2E83B207D0C8}"/>
              </a:ext>
            </a:extLst>
          </p:cNvPr>
          <p:cNvSpPr txBox="1"/>
          <p:nvPr/>
        </p:nvSpPr>
        <p:spPr>
          <a:xfrm>
            <a:off x="4523627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[176 176]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DE1FB-2B67-49F7-BA29-9A621D05C8CA}"/>
              </a:ext>
            </a:extLst>
          </p:cNvPr>
          <p:cNvSpPr txBox="1"/>
          <p:nvPr/>
        </p:nvSpPr>
        <p:spPr>
          <a:xfrm>
            <a:off x="8532410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[176 176]</a:t>
            </a:r>
          </a:p>
        </p:txBody>
      </p:sp>
    </p:spTree>
    <p:extLst>
      <p:ext uri="{BB962C8B-B14F-4D97-AF65-F5344CB8AC3E}">
        <p14:creationId xmlns:p14="http://schemas.microsoft.com/office/powerpoint/2010/main" val="419420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51F9D-2578-42D8-AF71-C75486AE7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" r="33825"/>
          <a:stretch/>
        </p:blipFill>
        <p:spPr>
          <a:xfrm>
            <a:off x="8303813" y="1379962"/>
            <a:ext cx="3888187" cy="5478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11DAC3-E72D-4B13-8329-269C519AD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" r="33631"/>
          <a:stretch/>
        </p:blipFill>
        <p:spPr>
          <a:xfrm>
            <a:off x="4325508" y="1379963"/>
            <a:ext cx="3721212" cy="547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1766E-1DB9-45F5-A567-5E634C926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" r="32521"/>
          <a:stretch/>
        </p:blipFill>
        <p:spPr>
          <a:xfrm>
            <a:off x="0" y="1393122"/>
            <a:ext cx="4023361" cy="5464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69143-69E0-4902-B523-1A86003C50E5}"/>
              </a:ext>
            </a:extLst>
          </p:cNvPr>
          <p:cNvSpPr txBox="1"/>
          <p:nvPr/>
        </p:nvSpPr>
        <p:spPr>
          <a:xfrm>
            <a:off x="807057" y="101721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[60 60]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D10F1-99C7-493D-BB09-AC8EC2FA78CB}"/>
              </a:ext>
            </a:extLst>
          </p:cNvPr>
          <p:cNvSpPr txBox="1"/>
          <p:nvPr/>
        </p:nvSpPr>
        <p:spPr>
          <a:xfrm>
            <a:off x="4927158" y="102379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[77 77]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B56ED-9C65-40CD-9A98-91FB9DFA6766}"/>
              </a:ext>
            </a:extLst>
          </p:cNvPr>
          <p:cNvSpPr txBox="1"/>
          <p:nvPr/>
        </p:nvSpPr>
        <p:spPr>
          <a:xfrm>
            <a:off x="8935940" y="102379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[77 77]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50A7A-CD0D-4EC9-B5EE-332276403F8C}"/>
              </a:ext>
            </a:extLst>
          </p:cNvPr>
          <p:cNvSpPr txBox="1"/>
          <p:nvPr/>
        </p:nvSpPr>
        <p:spPr>
          <a:xfrm>
            <a:off x="807057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[176 176]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0B94F-A7FA-412F-B012-0C6542C1389B}"/>
              </a:ext>
            </a:extLst>
          </p:cNvPr>
          <p:cNvSpPr txBox="1"/>
          <p:nvPr/>
        </p:nvSpPr>
        <p:spPr>
          <a:xfrm>
            <a:off x="4523627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[176 176]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CB0C2-BE4E-447A-9917-AF6103B3BEB7}"/>
              </a:ext>
            </a:extLst>
          </p:cNvPr>
          <p:cNvSpPr txBox="1"/>
          <p:nvPr/>
        </p:nvSpPr>
        <p:spPr>
          <a:xfrm>
            <a:off x="8532410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[300 300]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87F2C-4DCB-4312-B8AC-50F822045F21}"/>
              </a:ext>
            </a:extLst>
          </p:cNvPr>
          <p:cNvSpPr txBox="1"/>
          <p:nvPr/>
        </p:nvSpPr>
        <p:spPr>
          <a:xfrm>
            <a:off x="333955" y="190831"/>
            <a:ext cx="39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on the area ratio vs effectiveness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CA2EBA-CA2F-4B91-9BE7-D7F76F8AD71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458323" y="921315"/>
            <a:ext cx="10740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4A2C51-D658-4195-91B7-E5A4A737C65F}"/>
              </a:ext>
            </a:extLst>
          </p:cNvPr>
          <p:cNvSpPr txBox="1"/>
          <p:nvPr/>
        </p:nvSpPr>
        <p:spPr>
          <a:xfrm>
            <a:off x="5955526" y="270082"/>
            <a:ext cx="449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Padding with background mean and variance </a:t>
            </a:r>
          </a:p>
        </p:txBody>
      </p:sp>
    </p:spTree>
    <p:extLst>
      <p:ext uri="{BB962C8B-B14F-4D97-AF65-F5344CB8AC3E}">
        <p14:creationId xmlns:p14="http://schemas.microsoft.com/office/powerpoint/2010/main" val="28100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51F9D-2578-42D8-AF71-C75486AE7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2" r="33825"/>
          <a:stretch/>
        </p:blipFill>
        <p:spPr>
          <a:xfrm>
            <a:off x="8303813" y="1379962"/>
            <a:ext cx="3888187" cy="5478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11DAC3-E72D-4B13-8329-269C519AD6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" r="33631"/>
          <a:stretch/>
        </p:blipFill>
        <p:spPr>
          <a:xfrm>
            <a:off x="4325508" y="1379963"/>
            <a:ext cx="3721212" cy="54780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1766E-1DB9-45F5-A567-5E634C9269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" r="32521"/>
          <a:stretch/>
        </p:blipFill>
        <p:spPr>
          <a:xfrm>
            <a:off x="0" y="1393122"/>
            <a:ext cx="4023361" cy="5464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69143-69E0-4902-B523-1A86003C50E5}"/>
              </a:ext>
            </a:extLst>
          </p:cNvPr>
          <p:cNvSpPr txBox="1"/>
          <p:nvPr/>
        </p:nvSpPr>
        <p:spPr>
          <a:xfrm>
            <a:off x="807057" y="101721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[60 60]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D10F1-99C7-493D-BB09-AC8EC2FA78CB}"/>
              </a:ext>
            </a:extLst>
          </p:cNvPr>
          <p:cNvSpPr txBox="1"/>
          <p:nvPr/>
        </p:nvSpPr>
        <p:spPr>
          <a:xfrm>
            <a:off x="4927158" y="102379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[77 77]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B56ED-9C65-40CD-9A98-91FB9DFA6766}"/>
              </a:ext>
            </a:extLst>
          </p:cNvPr>
          <p:cNvSpPr txBox="1"/>
          <p:nvPr/>
        </p:nvSpPr>
        <p:spPr>
          <a:xfrm>
            <a:off x="8935940" y="1023790"/>
            <a:ext cx="2329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Kernel size = [77 77]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50A7A-CD0D-4EC9-B5EE-332276403F8C}"/>
              </a:ext>
            </a:extLst>
          </p:cNvPr>
          <p:cNvSpPr txBox="1"/>
          <p:nvPr/>
        </p:nvSpPr>
        <p:spPr>
          <a:xfrm>
            <a:off x="807057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[176 176]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0B94F-A7FA-412F-B012-0C6542C1389B}"/>
              </a:ext>
            </a:extLst>
          </p:cNvPr>
          <p:cNvSpPr txBox="1"/>
          <p:nvPr/>
        </p:nvSpPr>
        <p:spPr>
          <a:xfrm>
            <a:off x="4523627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[176 176]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CB0C2-BE4E-447A-9917-AF6103B3BEB7}"/>
              </a:ext>
            </a:extLst>
          </p:cNvPr>
          <p:cNvSpPr txBox="1"/>
          <p:nvPr/>
        </p:nvSpPr>
        <p:spPr>
          <a:xfrm>
            <a:off x="8532410" y="736649"/>
            <a:ext cx="313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Observation size = [300 300]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87F2C-4DCB-4312-B8AC-50F822045F21}"/>
              </a:ext>
            </a:extLst>
          </p:cNvPr>
          <p:cNvSpPr txBox="1"/>
          <p:nvPr/>
        </p:nvSpPr>
        <p:spPr>
          <a:xfrm>
            <a:off x="333955" y="190831"/>
            <a:ext cx="3943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unpadded data with bigger lambda</a:t>
            </a:r>
          </a:p>
        </p:txBody>
      </p:sp>
    </p:spTree>
    <p:extLst>
      <p:ext uri="{BB962C8B-B14F-4D97-AF65-F5344CB8AC3E}">
        <p14:creationId xmlns:p14="http://schemas.microsoft.com/office/powerpoint/2010/main" val="2997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45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AdvOTea1a7398</vt:lpstr>
      <vt:lpstr>Arial</vt:lpstr>
      <vt:lpstr>Calibri</vt:lpstr>
      <vt:lpstr>Calibri Light</vt:lpstr>
      <vt:lpstr>Office Theme</vt:lpstr>
      <vt:lpstr>Tests on SBD-STM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on SBD-STM algorithm</dc:title>
  <dc:creator>Dong  Chen</dc:creator>
  <cp:lastModifiedBy>Dong  Chen</cp:lastModifiedBy>
  <cp:revision>5</cp:revision>
  <dcterms:created xsi:type="dcterms:W3CDTF">2024-08-27T22:34:05Z</dcterms:created>
  <dcterms:modified xsi:type="dcterms:W3CDTF">2024-08-28T00:38:05Z</dcterms:modified>
</cp:coreProperties>
</file>