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515"/>
  </p:normalViewPr>
  <p:slideViewPr>
    <p:cSldViewPr snapToGrid="0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5CA05-0A2D-A742-9267-F735107A5C89}" type="datetimeFigureOut">
              <a:rPr kumimoji="1" lang="zh-CN" altLang="en-US" smtClean="0"/>
              <a:t>2024/11/20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CA0E2-3773-7944-BA07-40E448813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97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D36A3-008B-455F-0F8B-3ED8A97CA6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562100"/>
            <a:ext cx="9144000" cy="2603500"/>
          </a:xfrm>
        </p:spPr>
        <p:txBody>
          <a:bodyPr anchor="b"/>
          <a:lstStyle>
            <a:lvl1pPr algn="ctr">
              <a:defRPr sz="6000"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报告题目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3BFF02-2E39-F1B2-BD8E-B580A6DBFB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287520"/>
            <a:ext cx="9144000" cy="110998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latin typeface="KaiTi" panose="02010609060101010101" pitchFamily="49" charset="-122"/>
                <a:ea typeface="KaiTi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报告人姓名</a:t>
            </a:r>
            <a:endParaRPr kumimoji="1" lang="en-US" altLang="zh-CN" dirty="0"/>
          </a:p>
          <a:p>
            <a:r>
              <a:rPr kumimoji="1" lang="zh-CN" altLang="en-US" dirty="0"/>
              <a:t>华中科技大学开放原子开源俱乐部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AD721-E8A7-4636-D577-A9CECBFD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3B4C0D-E7A2-0FC2-4F5E-42EDAA1E3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4961" y="-370099"/>
            <a:ext cx="5080001" cy="203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9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A0639-1433-E9D6-12EA-26DBAC82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1080000"/>
          </a:xfrm>
        </p:spPr>
        <p:txBody>
          <a:bodyPr/>
          <a:lstStyle>
            <a:lvl1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09070-60FB-0CEF-B4B1-0F58C53F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000"/>
            <a:ext cx="10515600" cy="4795203"/>
          </a:xfrm>
        </p:spPr>
        <p:txBody>
          <a:bodyPr/>
          <a:lstStyle>
            <a:lvl1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1pPr>
            <a:lvl2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2pPr>
            <a:lvl3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3pPr>
            <a:lvl4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4pPr>
            <a:lvl5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D127E-872A-191C-4E29-AD24EAF8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12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9BF81-8490-9E93-5A45-46A6129E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44000"/>
            <a:ext cx="10515600" cy="1080000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01DEC-D5FD-4DB7-188D-8DC24F78F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4000"/>
            <a:ext cx="5181600" cy="479520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19B7E-29DE-1937-F11B-0DEAAB69B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4000"/>
            <a:ext cx="5181600" cy="479520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F3CEB-096D-93DE-BE9B-25A94A90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32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0228E9-A7F6-63B2-DC11-3C2AE3A1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61CC5E-A434-0E18-D106-6C2F9E39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66F92-0D54-2CD2-9BBA-57E5CB91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B129-E853-7E44-B4A9-F8C03023130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BD0BC946-F5DC-74E0-BCDB-241947D7B19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12960" y="0"/>
            <a:ext cx="2479040" cy="106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3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dzm91@hust.edu.c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DFEE9-FEFA-452C-298E-21ABF4E98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2100"/>
            <a:ext cx="9144000" cy="2336800"/>
          </a:xfrm>
        </p:spPr>
        <p:txBody>
          <a:bodyPr/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华中科技大学</a:t>
            </a:r>
            <a:b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开放原子开源俱乐部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12A7DC-DBD0-B3E4-2E83-11BCCFE4A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5920"/>
            <a:ext cx="9144000" cy="1109980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慕冬亮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社团指导教师</a:t>
            </a:r>
          </a:p>
        </p:txBody>
      </p:sp>
    </p:spTree>
    <p:extLst>
      <p:ext uri="{BB962C8B-B14F-4D97-AF65-F5344CB8AC3E}">
        <p14:creationId xmlns:p14="http://schemas.microsoft.com/office/powerpoint/2010/main" val="39081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DE5C1-5D5A-423B-52E1-28F11184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B628C-9346-81CB-BA7E-21D665228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0B0AE9-E1B2-1CE4-0D96-C1CC2AB0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499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14E03-5D72-5317-9B9A-7DB50EF6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D2930-C32C-9042-1870-BC4C5422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ED48E3-617B-E70C-57C5-34C47537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25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14E03-5D72-5317-9B9A-7DB50EF6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D2930-C32C-9042-1870-BC4C5422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52C4F5-3463-D943-365D-4EF9001F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65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D042E-83F4-93FE-D00C-0E9CAB53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致谢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B5A5D-3B5C-CE46-ED4F-6A28DBFD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姓名：慕冬亮</a:t>
            </a:r>
            <a:endParaRPr kumimoji="1" lang="en-US" altLang="zh-CN" dirty="0"/>
          </a:p>
          <a:p>
            <a:r>
              <a:rPr kumimoji="1" lang="zh-CN" altLang="en-US" dirty="0"/>
              <a:t>邮箱：</a:t>
            </a:r>
            <a:r>
              <a:rPr kumimoji="1" lang="en-US" altLang="zh-CN" dirty="0">
                <a:hlinkClick r:id="rId2"/>
              </a:rPr>
              <a:t>dzm91@hust.edu.cn</a:t>
            </a:r>
            <a:endParaRPr kumimoji="1" lang="en-US" altLang="zh-CN" dirty="0"/>
          </a:p>
          <a:p>
            <a:r>
              <a:rPr kumimoji="1" lang="en-US" altLang="zh-CN" dirty="0" err="1"/>
              <a:t>Github</a:t>
            </a:r>
            <a:r>
              <a:rPr kumimoji="1" lang="zh-CN" altLang="en-US" dirty="0"/>
              <a:t> </a:t>
            </a:r>
            <a:r>
              <a:rPr kumimoji="1" lang="en-US" altLang="zh-CN" dirty="0"/>
              <a:t>ID:</a:t>
            </a:r>
            <a:r>
              <a:rPr kumimoji="1" lang="zh-CN" altLang="en-US" dirty="0"/>
              <a:t> </a:t>
            </a:r>
            <a:r>
              <a:rPr kumimoji="1" lang="en-US" altLang="zh-CN" dirty="0"/>
              <a:t>@</a:t>
            </a:r>
            <a:r>
              <a:rPr kumimoji="1" lang="en-US" altLang="zh-CN" dirty="0" err="1"/>
              <a:t>mudongliang</a:t>
            </a:r>
            <a:endParaRPr kumimoji="1" lang="en-US" altLang="zh-CN" dirty="0"/>
          </a:p>
          <a:p>
            <a:r>
              <a:rPr kumimoji="1" lang="en-US" altLang="zh-CN" dirty="0" err="1"/>
              <a:t>Gitee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ID:</a:t>
            </a:r>
            <a:r>
              <a:rPr kumimoji="1" lang="zh-CN" altLang="en-US" dirty="0"/>
              <a:t> </a:t>
            </a:r>
            <a:r>
              <a:rPr kumimoji="1" lang="en-US" altLang="zh-CN" dirty="0"/>
              <a:t>@dzm91_hust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C46A68-1EF8-9660-8FDE-D075A295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5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04DBE7-996D-18C4-C809-726090C4C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326" y="1604888"/>
            <a:ext cx="3537174" cy="35371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35222C3-518F-7E99-3B90-80A39B6F3EF4}"/>
              </a:ext>
            </a:extLst>
          </p:cNvPr>
          <p:cNvSpPr txBox="1"/>
          <p:nvPr/>
        </p:nvSpPr>
        <p:spPr>
          <a:xfrm>
            <a:off x="8507185" y="5215948"/>
            <a:ext cx="32657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rgbClr val="353535"/>
                </a:solidFill>
                <a:effectLst/>
                <a:latin typeface="mp-quote"/>
              </a:rPr>
              <a:t>公众号</a:t>
            </a:r>
            <a:r>
              <a:rPr lang="zh-CN" altLang="en-US" sz="2000" b="0" i="0" dirty="0">
                <a:solidFill>
                  <a:srgbClr val="353535"/>
                </a:solidFill>
                <a:effectLst/>
                <a:latin typeface="mp-quote"/>
              </a:rPr>
              <a:t>：开源内核安全修炼</a:t>
            </a:r>
            <a:endParaRPr lang="en-US" altLang="zh-CN" sz="2000" b="0" i="0" dirty="0">
              <a:solidFill>
                <a:srgbClr val="353535"/>
              </a:solidFill>
              <a:effectLst/>
              <a:latin typeface="mp-quote"/>
            </a:endParaRPr>
          </a:p>
          <a:p>
            <a:r>
              <a:rPr lang="zh-CN" altLang="en-US" sz="2000" b="1" dirty="0">
                <a:solidFill>
                  <a:srgbClr val="353535"/>
                </a:solidFill>
                <a:latin typeface="mp-quote"/>
              </a:rPr>
              <a:t>微信号</a:t>
            </a:r>
            <a:r>
              <a:rPr lang="zh-CN" altLang="en-US" sz="2000" dirty="0">
                <a:solidFill>
                  <a:srgbClr val="353535"/>
                </a:solidFill>
                <a:latin typeface="mp-quote"/>
              </a:rPr>
              <a:t>：</a:t>
            </a:r>
            <a:r>
              <a:rPr lang="en-US" altLang="zh-CN" sz="2000" dirty="0" err="1">
                <a:solidFill>
                  <a:srgbClr val="353535"/>
                </a:solidFill>
                <a:latin typeface="mp-quote"/>
              </a:rPr>
              <a:t>kernel_sec_pratice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149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70</Words>
  <Application>Microsoft Macintosh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KaiTi</vt:lpstr>
      <vt:lpstr>mp-quote</vt:lpstr>
      <vt:lpstr>Arial</vt:lpstr>
      <vt:lpstr>Office 主题​​</vt:lpstr>
      <vt:lpstr>华中科技大学 开放原子开源俱乐部</vt:lpstr>
      <vt:lpstr>第一部分</vt:lpstr>
      <vt:lpstr>第二部分</vt:lpstr>
      <vt:lpstr>第三部分</vt:lpstr>
      <vt:lpstr>致谢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dongliang mu</dc:creator>
  <cp:lastModifiedBy>dongliang mu</cp:lastModifiedBy>
  <cp:revision>52</cp:revision>
  <dcterms:created xsi:type="dcterms:W3CDTF">2024-03-13T09:29:21Z</dcterms:created>
  <dcterms:modified xsi:type="dcterms:W3CDTF">2024-11-20T06:45:49Z</dcterms:modified>
</cp:coreProperties>
</file>