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8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" name="图片 2" descr="资源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264160" y="4497705"/>
            <a:ext cx="1713865" cy="1601470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263525" y="116205"/>
            <a:ext cx="3530600" cy="957580"/>
            <a:chOff x="415" y="183"/>
            <a:chExt cx="5560" cy="1508"/>
          </a:xfrm>
        </p:grpSpPr>
        <p:pic>
          <p:nvPicPr>
            <p:cNvPr id="9" name="图片 8" descr="e0b76bcdd6ba91b85399e54577b86e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2" name="图片 1" descr="AAAA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4" name="减号 3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121" name="图片 1" descr="169 B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3" y="-21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4" descr="yun"/>
          <p:cNvPicPr>
            <a:picLocks noChangeAspect="1"/>
          </p:cNvPicPr>
          <p:nvPr userDrawn="1"/>
        </p:nvPicPr>
        <p:blipFill>
          <a:blip r:embed="rId5"/>
          <a:srcRect r="-254" b="23749"/>
          <a:stretch>
            <a:fillRect/>
          </a:stretch>
        </p:blipFill>
        <p:spPr>
          <a:xfrm flipH="1">
            <a:off x="-38100" y="5927725"/>
            <a:ext cx="12230100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表情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395585" y="5380990"/>
            <a:ext cx="1470660" cy="1282065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63525" y="116205"/>
            <a:ext cx="3530600" cy="957580"/>
            <a:chOff x="415" y="183"/>
            <a:chExt cx="5560" cy="1508"/>
          </a:xfrm>
        </p:grpSpPr>
        <p:pic>
          <p:nvPicPr>
            <p:cNvPr id="5" name="图片 4" descr="e0b76bcdd6ba91b85399e54577b86e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8" name="图片 7" descr="AAAA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10" name="减号 9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 descr="169 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" y="-28155"/>
            <a:ext cx="12193201" cy="685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4" name="图片 4" descr="yun"/>
          <p:cNvPicPr>
            <a:picLocks noChangeAspect="1"/>
          </p:cNvPicPr>
          <p:nvPr userDrawn="1"/>
        </p:nvPicPr>
        <p:blipFill>
          <a:blip r:embed="rId5"/>
          <a:srcRect r="-254" b="23749"/>
          <a:stretch>
            <a:fillRect/>
          </a:stretch>
        </p:blipFill>
        <p:spPr>
          <a:xfrm flipH="1">
            <a:off x="-38100" y="5927725"/>
            <a:ext cx="12230100" cy="104521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 userDrawn="1"/>
        </p:nvGrpSpPr>
        <p:grpSpPr>
          <a:xfrm>
            <a:off x="263525" y="116205"/>
            <a:ext cx="3530600" cy="957580"/>
            <a:chOff x="415" y="183"/>
            <a:chExt cx="5560" cy="1508"/>
          </a:xfrm>
        </p:grpSpPr>
        <p:pic>
          <p:nvPicPr>
            <p:cNvPr id="9" name="图片 8" descr="e0b76bcdd6ba91b85399e54577b86e6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2" name="图片 1" descr="AAAA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3" name="减号 2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097" name="图片 1" descr="169 B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780" y="0"/>
            <a:ext cx="12211050" cy="6858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-18415" y="822960"/>
            <a:ext cx="12240895" cy="6149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35" strike="noStrike" noProof="1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3500" y="87630"/>
            <a:ext cx="2973070" cy="806450"/>
            <a:chOff x="415" y="183"/>
            <a:chExt cx="5560" cy="1508"/>
          </a:xfrm>
        </p:grpSpPr>
        <p:pic>
          <p:nvPicPr>
            <p:cNvPr id="11" name="图片 10" descr="e0b76bcdd6ba91b85399e54577b86e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13" name="图片 12" descr="AAAA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14" name="减号 13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大蓝c"/>
          <p:cNvPicPr>
            <a:picLocks noChangeAspect="1"/>
          </p:cNvPicPr>
          <p:nvPr userDrawn="1"/>
        </p:nvPicPr>
        <p:blipFill>
          <a:blip r:embed="rId4"/>
          <a:srcRect b="88451"/>
          <a:stretch>
            <a:fillRect/>
          </a:stretch>
        </p:blipFill>
        <p:spPr>
          <a:xfrm>
            <a:off x="1905" y="0"/>
            <a:ext cx="12190730" cy="105664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63500" y="87630"/>
            <a:ext cx="2973070" cy="806450"/>
            <a:chOff x="415" y="183"/>
            <a:chExt cx="5560" cy="1508"/>
          </a:xfrm>
        </p:grpSpPr>
        <p:pic>
          <p:nvPicPr>
            <p:cNvPr id="4" name="图片 3" descr="e0b76bcdd6ba91b85399e54577b86e6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5" name="图片 4" descr="AAAA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6" name="减号 5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100" name="图片 4" descr="yun"/>
          <p:cNvPicPr>
            <a:picLocks noChangeAspect="1"/>
          </p:cNvPicPr>
          <p:nvPr userDrawn="1"/>
        </p:nvPicPr>
        <p:blipFill>
          <a:blip r:embed="rId5"/>
          <a:srcRect r="-254" b="23749"/>
          <a:stretch>
            <a:fillRect/>
          </a:stretch>
        </p:blipFill>
        <p:spPr>
          <a:xfrm flipH="1">
            <a:off x="-38100" y="5927725"/>
            <a:ext cx="12230100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资源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20680" y="4992370"/>
            <a:ext cx="1056640" cy="132207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63500" y="87630"/>
            <a:ext cx="2973070" cy="806450"/>
            <a:chOff x="415" y="183"/>
            <a:chExt cx="5560" cy="1508"/>
          </a:xfrm>
        </p:grpSpPr>
        <p:pic>
          <p:nvPicPr>
            <p:cNvPr id="6" name="图片 5" descr="e0b76bcdd6ba91b85399e54577b86e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7" name="图片 6" descr="AAAA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10" name="减号 9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6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100" name="图片 4" descr="yun"/>
          <p:cNvPicPr>
            <a:picLocks noChangeAspect="1"/>
          </p:cNvPicPr>
          <p:nvPr userDrawn="1"/>
        </p:nvPicPr>
        <p:blipFill>
          <a:blip r:embed="rId5"/>
          <a:srcRect r="-254" b="23749"/>
          <a:stretch>
            <a:fillRect/>
          </a:stretch>
        </p:blipFill>
        <p:spPr>
          <a:xfrm flipH="1">
            <a:off x="-38100" y="5927725"/>
            <a:ext cx="12230100" cy="1045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 descr="资源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19080" y="5087620"/>
            <a:ext cx="1158240" cy="1377315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63500" y="87630"/>
            <a:ext cx="2973070" cy="806450"/>
            <a:chOff x="415" y="183"/>
            <a:chExt cx="5560" cy="1508"/>
          </a:xfrm>
        </p:grpSpPr>
        <p:pic>
          <p:nvPicPr>
            <p:cNvPr id="6" name="图片 5" descr="e0b76bcdd6ba91b85399e54577b86e6"/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115" y="429"/>
              <a:ext cx="2860" cy="1017"/>
            </a:xfrm>
            <a:prstGeom prst="rect">
              <a:avLst/>
            </a:prstGeom>
          </p:spPr>
        </p:pic>
        <p:pic>
          <p:nvPicPr>
            <p:cNvPr id="7" name="图片 6" descr="AAAA"/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415" y="240"/>
              <a:ext cx="2357" cy="1130"/>
            </a:xfrm>
            <a:prstGeom prst="rect">
              <a:avLst/>
            </a:prstGeom>
          </p:spPr>
        </p:pic>
        <p:sp>
          <p:nvSpPr>
            <p:cNvPr id="10" name="减号 9"/>
            <p:cNvSpPr/>
            <p:nvPr userDrawn="1"/>
          </p:nvSpPr>
          <p:spPr>
            <a:xfrm rot="5400000">
              <a:off x="2066" y="877"/>
              <a:ext cx="1509" cy="120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2.xml"/><Relationship Id="rId4" Type="http://schemas.openxmlformats.org/officeDocument/2006/relationships/image" Target="../media/image12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3411220" y="1340485"/>
            <a:ext cx="5361305" cy="864235"/>
          </a:xfrm>
          <a:prstGeom prst="round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5"/>
          <p:cNvSpPr txBox="1"/>
          <p:nvPr>
            <p:custDataLst>
              <p:tags r:id="rId1"/>
            </p:custDataLst>
          </p:nvPr>
        </p:nvSpPr>
        <p:spPr>
          <a:xfrm>
            <a:off x="4294505" y="1353185"/>
            <a:ext cx="3506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4800" b="1">
                <a:solidFill>
                  <a:srgbClr val="7030A0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演讲主题</a:t>
            </a:r>
            <a:endParaRPr lang="zh-CN" altLang="en-US" sz="4800" b="1">
              <a:solidFill>
                <a:srgbClr val="7030A0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9" name="副标题 9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-24059" y="2564620"/>
            <a:ext cx="12196588" cy="1295528"/>
          </a:xfrm>
        </p:spPr>
        <p:txBody>
          <a:bodyPr anchor="t" anchorCtr="0">
            <a:normAutofit lnSpcReduction="10000"/>
          </a:bodyPr>
          <a:p>
            <a:pPr marL="0" indent="0" algn="ctr" defTabSz="914400">
              <a:buClrTx/>
              <a:buSzTx/>
              <a:buFontTx/>
              <a:buNone/>
            </a:pPr>
            <a:r>
              <a:rPr lang="zh-CN" altLang="en-US" sz="2800" b="1" kern="1200" baseline="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+mn-cs"/>
              </a:rPr>
              <a:t>单位职务</a:t>
            </a:r>
            <a:endParaRPr lang="zh-CN" altLang="en-US" sz="2800" b="1" kern="1200" baseline="0" dirty="0">
              <a:solidFill>
                <a:srgbClr val="7030A0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+mn-cs"/>
            </a:endParaRPr>
          </a:p>
          <a:p>
            <a:pPr marL="0" indent="0" algn="ctr" defTabSz="914400">
              <a:buClrTx/>
              <a:buSzTx/>
              <a:buFontTx/>
              <a:buNone/>
            </a:pPr>
            <a:r>
              <a:rPr lang="zh-CN" altLang="en-US" sz="2800" b="1" kern="1200" baseline="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+mn-cs"/>
              </a:rPr>
              <a:t>姓名</a:t>
            </a:r>
            <a:endParaRPr lang="zh-CN" altLang="en-US" sz="2800" b="1" kern="1200" baseline="0" dirty="0">
              <a:solidFill>
                <a:srgbClr val="7030A0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+mn-cs"/>
            </a:endParaRPr>
          </a:p>
        </p:txBody>
      </p:sp>
      <p:sp>
        <p:nvSpPr>
          <p:cNvPr id="13" name="文本框 11"/>
          <p:cNvSpPr txBox="1"/>
          <p:nvPr>
            <p:custDataLst>
              <p:tags r:id="rId3"/>
            </p:custDataLst>
          </p:nvPr>
        </p:nvSpPr>
        <p:spPr>
          <a:xfrm>
            <a:off x="-3387" y="4187278"/>
            <a:ext cx="121906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2023</a:t>
            </a:r>
            <a:r>
              <a:rPr lang="zh-CN" altLang="en-US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年</a:t>
            </a:r>
            <a:r>
              <a:rPr lang="en-US" altLang="zh-CN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月</a:t>
            </a:r>
            <a:r>
              <a:rPr lang="en-US" altLang="zh-CN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28</a:t>
            </a:r>
            <a:r>
              <a:rPr lang="zh-CN" altLang="en-US" sz="2400" dirty="0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宋体" panose="02010600030101010101" pitchFamily="2" charset="-122"/>
              </a:rPr>
              <a:t>日</a:t>
            </a:r>
            <a:endParaRPr lang="zh-CN" altLang="en-US" sz="2400" dirty="0">
              <a:solidFill>
                <a:srgbClr val="7030A0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宋体" panose="02010600030101010101" pitchFamily="2" charset="-122"/>
            </a:endParaRPr>
          </a:p>
        </p:txBody>
      </p:sp>
      <p:sp>
        <p:nvSpPr>
          <p:cNvPr id="14" name="文本框 14"/>
          <p:cNvSpPr txBox="1"/>
          <p:nvPr>
            <p:custDataLst>
              <p:tags r:id="rId4"/>
            </p:custDataLst>
          </p:nvPr>
        </p:nvSpPr>
        <p:spPr>
          <a:xfrm>
            <a:off x="48895" y="2216150"/>
            <a:ext cx="49225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主题：</a:t>
            </a:r>
            <a:r>
              <a:rPr 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阿里巴巴普惠体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 Bold  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字号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48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号</a:t>
            </a:r>
            <a:endParaRPr lang="zh-CN" altLang="en-US" sz="12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单位职称：</a:t>
            </a:r>
            <a:r>
              <a:rPr 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阿里巴巴普惠体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 Medium  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字号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28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号</a:t>
            </a:r>
            <a:endParaRPr lang="zh-CN" altLang="en-US" sz="12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姓名：</a:t>
            </a:r>
            <a:r>
              <a:rPr 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阿里巴巴普惠体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 Medium  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字号</a:t>
            </a:r>
            <a:r>
              <a:rPr lang="en-US" altLang="zh-CN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28</a:t>
            </a:r>
            <a:r>
              <a:rPr lang="zh-CN" altLang="en-US" sz="12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  <a:sym typeface="+mn-ea"/>
              </a:rPr>
              <a:t>号</a:t>
            </a:r>
            <a:endParaRPr lang="zh-CN" altLang="en-US" sz="12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12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" name="组合 47"/>
          <p:cNvGrpSpPr/>
          <p:nvPr>
            <p:custDataLst>
              <p:tags r:id="rId1"/>
            </p:custDataLst>
          </p:nvPr>
        </p:nvGrpSpPr>
        <p:grpSpPr>
          <a:xfrm>
            <a:off x="4728746" y="1111035"/>
            <a:ext cx="5185751" cy="743058"/>
            <a:chOff x="5401703" y="751541"/>
            <a:chExt cx="5185751" cy="743058"/>
          </a:xfrm>
        </p:grpSpPr>
        <p:grpSp>
          <p:nvGrpSpPr>
            <p:cNvPr id="49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52" name="文本框 51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988950" y="633706"/>
                <a:ext cx="2824480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点击添加文章标题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53" name="矩形 52"/>
              <p:cNvSpPr/>
              <p:nvPr>
                <p:custDataLst>
                  <p:tags r:id="rId3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 smtClean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您的内容打在这里，或者通过复制您的文本后，在此框中选择粘贴</a:t>
                </a:r>
                <a:endParaRPr lang="zh-CN" altLang="en-US" sz="1000" kern="0" dirty="0" smtClean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50" name="矩形: 圆角 1"/>
            <p:cNvSpPr/>
            <p:nvPr>
              <p:custDataLst>
                <p:tags r:id="rId4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42000">
                  <a:srgbClr val="EC5763"/>
                </a:gs>
                <a:gs pos="0">
                  <a:srgbClr val="F28F97"/>
                </a:gs>
                <a:gs pos="100000">
                  <a:srgbClr val="E51E2E"/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5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54" name="组合 53"/>
          <p:cNvGrpSpPr/>
          <p:nvPr>
            <p:custDataLst>
              <p:tags r:id="rId6"/>
            </p:custDataLst>
          </p:nvPr>
        </p:nvGrpSpPr>
        <p:grpSpPr>
          <a:xfrm>
            <a:off x="4728746" y="2181216"/>
            <a:ext cx="5185751" cy="743058"/>
            <a:chOff x="5401703" y="751541"/>
            <a:chExt cx="5185751" cy="743058"/>
          </a:xfrm>
        </p:grpSpPr>
        <p:grpSp>
          <p:nvGrpSpPr>
            <p:cNvPr id="55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58" name="文本框 5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点击添加文章标题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59" name="矩形 58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您的内容打在这里，或者通过复制您的文本后，在此框中选择粘贴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56" name="矩形: 圆角 1"/>
            <p:cNvSpPr/>
            <p:nvPr>
              <p:custDataLst>
                <p:tags r:id="rId9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42000">
                  <a:srgbClr val="EC5763"/>
                </a:gs>
                <a:gs pos="0">
                  <a:srgbClr val="F28F97"/>
                </a:gs>
                <a:gs pos="100000">
                  <a:srgbClr val="E51E2E"/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57" name="文本框 56"/>
            <p:cNvSpPr txBox="1"/>
            <p:nvPr>
              <p:custDataLst>
                <p:tags r:id="rId10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11"/>
            </p:custDataLst>
          </p:nvPr>
        </p:nvGrpSpPr>
        <p:grpSpPr>
          <a:xfrm>
            <a:off x="4728746" y="3232867"/>
            <a:ext cx="5185751" cy="743058"/>
            <a:chOff x="5401703" y="751541"/>
            <a:chExt cx="5185751" cy="743058"/>
          </a:xfrm>
        </p:grpSpPr>
        <p:grpSp>
          <p:nvGrpSpPr>
            <p:cNvPr id="61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64" name="文本框 6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点击添加文章标题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65" name="矩形 64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您的内容打在这里，或者通过复制您的文本后，在此框中选择粘贴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62" name="矩形: 圆角 1"/>
            <p:cNvSpPr/>
            <p:nvPr>
              <p:custDataLst>
                <p:tags r:id="rId14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42000">
                  <a:srgbClr val="EC5763"/>
                </a:gs>
                <a:gs pos="0">
                  <a:srgbClr val="F28F97"/>
                </a:gs>
                <a:gs pos="100000">
                  <a:srgbClr val="E51E2E"/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rgbClr val="7030A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5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3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grpSp>
        <p:nvGrpSpPr>
          <p:cNvPr id="66" name="组合 65"/>
          <p:cNvGrpSpPr/>
          <p:nvPr>
            <p:custDataLst>
              <p:tags r:id="rId16"/>
            </p:custDataLst>
          </p:nvPr>
        </p:nvGrpSpPr>
        <p:grpSpPr>
          <a:xfrm>
            <a:off x="4728746" y="4284517"/>
            <a:ext cx="5185751" cy="743058"/>
            <a:chOff x="5401703" y="751541"/>
            <a:chExt cx="5185751" cy="743058"/>
          </a:xfrm>
        </p:grpSpPr>
        <p:grpSp>
          <p:nvGrpSpPr>
            <p:cNvPr id="67" name="4"/>
            <p:cNvGrpSpPr/>
            <p:nvPr/>
          </p:nvGrpSpPr>
          <p:grpSpPr>
            <a:xfrm>
              <a:off x="6401692" y="751541"/>
              <a:ext cx="4185762" cy="743058"/>
              <a:chOff x="6988950" y="633706"/>
              <a:chExt cx="4185762" cy="743058"/>
            </a:xfrm>
          </p:grpSpPr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988950" y="633706"/>
                <a:ext cx="2852063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2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点击添加文章标题</a:t>
                </a:r>
                <a:endParaRPr lang="zh-CN" altLang="en-US" sz="2000" spc="6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  <p:sp>
            <p:nvSpPr>
              <p:cNvPr id="71" name="矩形 70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7023944" y="1085299"/>
                <a:ext cx="4150768" cy="291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200">
                  <a:lnSpc>
                    <a:spcPct val="130000"/>
                  </a:lnSpc>
                  <a:defRPr/>
                </a:pPr>
                <a:r>
                  <a:rPr lang="zh-CN" altLang="en-US" sz="1000" kern="0" dirty="0">
                    <a:solidFill>
                      <a:schemeClr val="bg1"/>
                    </a:solidFill>
                    <a:latin typeface="阿里巴巴普惠体 3.0 65 Medium" panose="00020600040101010101" charset="-122"/>
                    <a:ea typeface="阿里巴巴普惠体 3.0 65 Medium" panose="00020600040101010101" charset="-122"/>
                  </a:rPr>
                  <a:t>您的内容打在这里，或者通过复制您的文本后，在此框中选择粘贴</a:t>
                </a:r>
                <a:endParaRPr lang="zh-CN" altLang="en-US" sz="1000" kern="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endParaRPr>
              </a:p>
            </p:txBody>
          </p:sp>
        </p:grpSp>
        <p:sp>
          <p:nvSpPr>
            <p:cNvPr id="68" name="矩形: 圆角 1"/>
            <p:cNvSpPr/>
            <p:nvPr>
              <p:custDataLst>
                <p:tags r:id="rId19"/>
              </p:custDataLst>
            </p:nvPr>
          </p:nvSpPr>
          <p:spPr>
            <a:xfrm>
              <a:off x="5401703" y="947331"/>
              <a:ext cx="870857" cy="493486"/>
            </a:xfrm>
            <a:prstGeom prst="roundRect">
              <a:avLst/>
            </a:prstGeom>
            <a:gradFill>
              <a:gsLst>
                <a:gs pos="42000">
                  <a:srgbClr val="EC5763"/>
                </a:gs>
                <a:gs pos="0">
                  <a:srgbClr val="F28F97"/>
                </a:gs>
                <a:gs pos="100000">
                  <a:srgbClr val="E51E2E"/>
                </a:gs>
              </a:gsLst>
              <a:lin ang="5400000" scaled="1"/>
            </a:gra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b="1">
                <a:solidFill>
                  <a:srgbClr val="92D050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20"/>
              </p:custDataLst>
            </p:nvPr>
          </p:nvSpPr>
          <p:spPr>
            <a:xfrm>
              <a:off x="5578029" y="961610"/>
              <a:ext cx="524503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阿里巴巴普惠体 3.0 65 Medium" panose="00020600040101010101" charset="-122"/>
                  <a:ea typeface="阿里巴巴普惠体 3.0 65 Medium" panose="00020600040101010101" charset="-122"/>
                </a:rPr>
                <a:t>4</a:t>
              </a:r>
              <a:endParaRPr lang="en-US" altLang="zh-CN" sz="24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endParaRPr>
            </a:p>
          </p:txBody>
        </p:sp>
      </p:grpSp>
      <p:sp>
        <p:nvSpPr>
          <p:cNvPr id="18" name="TextBox 54"/>
          <p:cNvSpPr txBox="1"/>
          <p:nvPr/>
        </p:nvSpPr>
        <p:spPr>
          <a:xfrm>
            <a:off x="2207680" y="2254343"/>
            <a:ext cx="1436370" cy="797560"/>
          </a:xfrm>
          <a:prstGeom prst="rect">
            <a:avLst/>
          </a:prstGeom>
          <a:noFill/>
          <a:effectLst/>
        </p:spPr>
        <p:txBody>
          <a:bodyPr wrap="none" lIns="121888" tIns="60944" rIns="121888" bIns="60944" rtlCol="0">
            <a:spAutoFit/>
          </a:bodyPr>
          <a:p>
            <a:pPr algn="ctr" defTabSz="914400">
              <a:defRPr/>
            </a:pPr>
            <a:r>
              <a:rPr lang="zh-CN" altLang="en-US" sz="4400" spc="300" dirty="0" smtClean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目录</a:t>
            </a:r>
            <a:endParaRPr lang="zh-CN" altLang="en-US" sz="4400" spc="300" dirty="0" smtClean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19" name="TextBox 55"/>
          <p:cNvSpPr txBox="1"/>
          <p:nvPr/>
        </p:nvSpPr>
        <p:spPr>
          <a:xfrm>
            <a:off x="1775880" y="2967173"/>
            <a:ext cx="2292350" cy="489585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p>
            <a:pPr algn="ctr" defTabSz="914400">
              <a:defRPr/>
            </a:pPr>
            <a:r>
              <a:rPr lang="en-US" altLang="zh-CN" sz="2400" spc="600" dirty="0" smtClean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CONTENTS</a:t>
            </a:r>
            <a:endParaRPr lang="en-US" altLang="zh-CN" sz="2400" spc="600" dirty="0" smtClean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</p:spTree>
    <p:custDataLst>
      <p:tags r:id="rId2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资源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0" y="2597785"/>
            <a:ext cx="365760" cy="167640"/>
          </a:xfrm>
          <a:prstGeom prst="rect">
            <a:avLst/>
          </a:prstGeom>
        </p:spPr>
      </p:pic>
      <p:sp>
        <p:nvSpPr>
          <p:cNvPr id="4" name="TextBox 54"/>
          <p:cNvSpPr txBox="1"/>
          <p:nvPr/>
        </p:nvSpPr>
        <p:spPr>
          <a:xfrm>
            <a:off x="3181770" y="1729833"/>
            <a:ext cx="2386330" cy="2244090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p>
            <a:pPr algn="ctr" defTabSz="914400">
              <a:defRPr/>
            </a:pPr>
            <a:r>
              <a:rPr lang="en-US" altLang="zh-CN" sz="13800" spc="300" dirty="0" smtClean="0">
                <a:solidFill>
                  <a:schemeClr val="bg1"/>
                </a:solidFill>
                <a:latin typeface="阿里巴巴普惠体 3.0 95 ExtraBold" panose="00020600040101010101" charset="-122"/>
                <a:ea typeface="阿里巴巴普惠体 3.0 95 ExtraBold" panose="00020600040101010101" charset="-122"/>
              </a:rPr>
              <a:t>01</a:t>
            </a:r>
            <a:endParaRPr lang="en-US" altLang="zh-CN" sz="13800" spc="300" dirty="0" smtClean="0">
              <a:solidFill>
                <a:schemeClr val="bg1"/>
              </a:solidFill>
              <a:latin typeface="阿里巴巴普惠体 3.0 95 ExtraBold" panose="00020600040101010101" charset="-122"/>
              <a:ea typeface="阿里巴巴普惠体 3.0 95 ExtraBold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91480" y="2305685"/>
            <a:ext cx="5022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200" spc="600" dirty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点击添加文章标题</a:t>
            </a:r>
            <a:endParaRPr lang="zh-CN" altLang="en-US" sz="3200" spc="600" dirty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 flipH="1">
            <a:off x="5520690" y="3068955"/>
            <a:ext cx="578231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200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</a:rPr>
              <a:t>您的内容打在这里，或者通过复制您的文本后，在此框中选择粘贴</a:t>
            </a:r>
            <a:endParaRPr lang="zh-CN" altLang="en-US" sz="1400" kern="0" dirty="0" smtClean="0">
              <a:solidFill>
                <a:schemeClr val="bg1"/>
              </a:solidFill>
              <a:latin typeface="阿里巴巴普惠体 3.0 65 Medium" panose="00020600040101010101" charset="-122"/>
              <a:ea typeface="阿里巴巴普惠体 3.0 65 Medium" panose="00020600040101010101" charset="-122"/>
            </a:endParaRPr>
          </a:p>
        </p:txBody>
      </p:sp>
      <p:pic>
        <p:nvPicPr>
          <p:cNvPr id="3" name="图片 2" descr="资源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760" y="1512570"/>
            <a:ext cx="1229995" cy="1740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文本框 14"/>
          <p:cNvSpPr txBox="1"/>
          <p:nvPr>
            <p:custDataLst>
              <p:tags r:id="rId1"/>
            </p:custDataLst>
          </p:nvPr>
        </p:nvSpPr>
        <p:spPr>
          <a:xfrm>
            <a:off x="335280" y="2636520"/>
            <a:ext cx="49917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内容页：</a:t>
            </a:r>
            <a:r>
              <a:rPr 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阿里巴巴普惠体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 Bold  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字号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号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文本框 14"/>
          <p:cNvSpPr txBox="1"/>
          <p:nvPr>
            <p:custDataLst>
              <p:tags r:id="rId1"/>
            </p:custDataLst>
          </p:nvPr>
        </p:nvSpPr>
        <p:spPr>
          <a:xfrm>
            <a:off x="335280" y="2636520"/>
            <a:ext cx="49917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内容页：</a:t>
            </a:r>
            <a:r>
              <a:rPr 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阿里巴巴普惠体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 Bold  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字号</a:t>
            </a:r>
            <a:r>
              <a:rPr lang="en-US" altLang="zh-CN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阿里巴巴普惠体 3.0 65 Medium" panose="00020600040101010101" charset="-122"/>
                <a:ea typeface="阿里巴巴普惠体 3.0 65 Medium" panose="00020600040101010101" charset="-122"/>
                <a:cs typeface="阿里巴巴普惠体 3.0 65 Medium" panose="00020600040101010101" charset="-122"/>
              </a:rPr>
              <a:t>号</a:t>
            </a: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tx1"/>
              </a:solidFill>
              <a:latin typeface="阿里巴巴普惠体 3.0 65 Medium" panose="00020600040101010101" charset="-122"/>
              <a:ea typeface="阿里巴巴普惠体 3.0 65 Medium" panose="00020600040101010101" charset="-122"/>
              <a:cs typeface="阿里巴巴普惠体 3.0 65 Medium" panose="0002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文本框 5"/>
          <p:cNvSpPr txBox="1"/>
          <p:nvPr>
            <p:custDataLst>
              <p:tags r:id="rId1"/>
            </p:custDataLst>
          </p:nvPr>
        </p:nvSpPr>
        <p:spPr>
          <a:xfrm>
            <a:off x="283" y="2349058"/>
            <a:ext cx="12191084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4800" b="1">
                <a:solidFill>
                  <a:srgbClr val="7030A0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THANK  YOU</a:t>
            </a:r>
            <a:endParaRPr lang="en-US" altLang="zh-CN" sz="4800" b="1">
              <a:solidFill>
                <a:srgbClr val="7030A0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1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2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3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4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5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6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7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8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59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1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2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3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4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5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6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7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8.xml><?xml version="1.0" encoding="utf-8"?>
<p:tagLst xmlns:p="http://schemas.openxmlformats.org/presentationml/2006/main">
  <p:tag name="KSO_WM_DIAGRAM_VIRTUALLY_FRAME" val="{&quot;height&quot;:345.75259842519694,&quot;left&quot;:372.34220472440944,&quot;top&quot;:87.48307086614173,&quot;width&quot;:523.9768503937008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71.xml><?xml version="1.0" encoding="utf-8"?>
<p:tagLst xmlns:p="http://schemas.openxmlformats.org/presentationml/2006/main">
  <p:tag name="KSO_WM_DIAGRAM_VIRTUALLY_FRAME" val="{&quot;height&quot;:345.30259842519695,&quot;left&quot;:400.6422047244094,&quot;top&quot;:93.73307086614173,&quot;width&quot;:495.6768503937008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mM2NTYyYTY3MGY1ZTg4ZDc0MGI0OGI1NmJlNWNhNm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演示</Application>
  <PresentationFormat>宽屏</PresentationFormat>
  <Paragraphs>54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阿里巴巴普惠体 3.0 95 ExtraBold</vt:lpstr>
      <vt:lpstr>阿里巴巴普惠体 3.0 65 Medium</vt:lpstr>
      <vt:lpstr>微软雅黑</vt:lpstr>
      <vt:lpstr>思源黑体 CN Heavy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A1会议设备Tony-武虎18611466816</cp:lastModifiedBy>
  <cp:revision>164</cp:revision>
  <dcterms:created xsi:type="dcterms:W3CDTF">2019-06-19T02:08:00Z</dcterms:created>
  <dcterms:modified xsi:type="dcterms:W3CDTF">2024-07-13T14:57:37Z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285996266BA04D0BBD494D4065F6F226_12</vt:lpwstr>
  </property>
</Properties>
</file>