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0"/>
    <p:restoredTop sz="94695"/>
  </p:normalViewPr>
  <p:slideViewPr>
    <p:cSldViewPr snapToGrid="0">
      <p:cViewPr varScale="1">
        <p:scale>
          <a:sx n="112" d="100"/>
          <a:sy n="112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7BE31-CD82-E3E8-0092-9E08AEB57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B55CA-495C-C80D-3073-733BD5D4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3C2F9-1CE0-7C43-AB64-A1E4C60C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44E40-0A81-A65A-CAD1-ED0E9ABA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53877-11B6-73A8-20B2-3F173CAB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24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478B-ABC4-857B-9E46-E75AA50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0A0F-F87D-C042-8E83-6C3F3458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9555E-BDDC-3F3C-48D3-706F7840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93101-13A5-F9F3-5B49-0FAFF16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7F528-2A50-D63C-008E-086A4CA8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77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3959F0-85F1-15B5-9026-FBEF01FC3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64BB1E-E28E-C5F2-2464-9C3951EE0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23CC4-C76B-133B-FA3C-6DFB3D51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9EB4A-319D-22ED-9BE8-EF37A4F4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2B1BD-0594-3612-8F69-147444CB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2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86F2-9432-1793-D496-478CDE5F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E1D52-B60F-60BA-F635-6FE41375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21A20-5ED2-6C48-A7E1-10BE7FBD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D62AD-D94F-2658-774B-2F45AFD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BE86C-B1D7-EB2A-4D55-61247FF3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2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952AD-1142-902E-0EDC-15909ACA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BFC17-272D-2A84-3819-9AF12EE9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6D464-C009-EED6-D569-378FE667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ECB6D-CA69-B965-7EE7-75BEC77E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80CE8-746F-7A14-BCFE-7A50E6F2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9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87C4-6287-4848-4F73-70A97999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ACD8-8DFC-68ED-2FE0-EEB610706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BE4EE-600E-1D59-FEAB-C6A0C793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9F76F-AF1A-6301-BE87-D4355F9E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C3D72-E9DF-5C33-3CA3-478F0151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9C417-0DBE-ACA8-3B23-94151C0F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2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60324-B999-F4E4-CC6E-816DCE02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8D820-AB57-E334-A548-B53C96F5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6DDB1-A672-6DB5-0505-BE4D08A9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DF186-6D18-EE81-FFCC-82EB62280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35F0F9-4F26-D672-CDD2-216D8D5B6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C9150F-122A-831F-7121-E22B49AE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68E2C-4E48-5C0D-69D0-6CEB9015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AE604-A7B3-5760-77DB-B51406CD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96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86988-0BA8-A350-D23B-A960A8B7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F40C0-B51F-636B-53FD-6DC7FE12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1B555B-77BF-AACB-9801-80EB5D9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F2D23-EE1A-D085-7320-0125B62A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50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2673EE-5A0E-504B-FAEA-38F63912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94966-D041-B037-6A69-AFDCA4E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B554-3ACB-9892-1D0F-E5B76EE1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21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2AC0-F4A6-C7B5-B975-A7A72596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E05F0-CB74-CB45-3DC0-E62625F8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716CC-A20D-F15B-BB49-9A0ABAC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47342-BA98-49C4-D522-E29CE2A1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337A5-4356-4F8D-11D2-4D6F5116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FD8E9-9953-1CBA-FEB1-0F6B425F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0674-BBD9-E7FC-ABF8-322781C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8990A9-D247-234A-602D-8565AEA16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58F62-74FC-D8CD-8596-6B0FCE65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468EE-EB2E-EB34-D777-FED52DDF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8C0C0-ACAA-6A7F-50AC-A45519B3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C09AB-5F72-8196-D0AB-2F56DC45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91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FF4011-75D7-68F9-B29C-7F6D9A5B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A092D-43A0-3A74-16C1-73CE12A3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3ACFF-B990-F87C-9B87-494049028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346C-8A76-FC44-AB50-89F5F3A90D3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3C1EA-0DED-5C03-C439-0DBECD0EC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0D111-A541-99E0-7B64-48129207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7905-6655-B94B-B97D-A77DDF4B5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71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amuka007@dragonos.org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1E21-8F21-B5B1-E5E9-BBD717C8E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快速上手</a:t>
            </a:r>
            <a:r>
              <a:rPr kumimoji="1" lang="en-US" altLang="zh-CN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DragonOS</a:t>
            </a:r>
            <a:endParaRPr kumimoji="1" lang="zh-CN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7AD243-C9B1-11BE-F73C-81291FE8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如何更有参与感？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6EE466-1A93-B67C-D0AF-A90E3356FC1C}"/>
              </a:ext>
            </a:extLst>
          </p:cNvPr>
          <p:cNvSpPr/>
          <p:nvPr/>
        </p:nvSpPr>
        <p:spPr>
          <a:xfrm>
            <a:off x="0" y="6469380"/>
            <a:ext cx="12192000" cy="3886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dirty="0">
                <a:solidFill>
                  <a:schemeClr val="bg1"/>
                </a:solidFill>
              </a:rPr>
              <a:t>戴吕琛｜华南理工大学 软件学院</a:t>
            </a:r>
          </a:p>
        </p:txBody>
      </p:sp>
    </p:spTree>
    <p:extLst>
      <p:ext uri="{BB962C8B-B14F-4D97-AF65-F5344CB8AC3E}">
        <p14:creationId xmlns:p14="http://schemas.microsoft.com/office/powerpoint/2010/main" val="9388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D4C3DB-8BAB-EAF2-82D1-ED36D4F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DragonOS</a:t>
            </a:r>
            <a:r>
              <a:rPr lang="en-US" altLang="zh-CN" dirty="0"/>
              <a:t> </a:t>
            </a:r>
            <a:r>
              <a:rPr lang="zh-CN" altLang="en-US" dirty="0"/>
              <a:t>论坛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77DB66-EA50-3925-D393-36299DB8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bbs.dragonos.org.cn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入门指南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技术讨论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新手问答</a:t>
            </a: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770865-0F90-54DC-6998-1FB05209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40" y="0"/>
            <a:ext cx="5648560" cy="685800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BD3F013-15D7-9E09-354F-4EB765403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2025" y="2439988"/>
            <a:ext cx="5648559" cy="6858000"/>
          </a:xfrm>
        </p:spPr>
      </p:pic>
    </p:spTree>
    <p:extLst>
      <p:ext uri="{BB962C8B-B14F-4D97-AF65-F5344CB8AC3E}">
        <p14:creationId xmlns:p14="http://schemas.microsoft.com/office/powerpoint/2010/main" val="7082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50E1F-DE99-28EE-BDDC-F43260ED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教育学习课程 </a:t>
            </a:r>
            <a:r>
              <a:rPr kumimoji="1" lang="zh-CN" altLang="en-US" sz="2000" dirty="0"/>
              <a:t>帮助熟悉项目的系列文档，寻找你的导师</a:t>
            </a:r>
            <a:endParaRPr kumimoji="1" lang="zh-CN" altLang="en-US" sz="18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06D68EB-A54F-99E8-227A-9EC400F6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95" y="1403562"/>
            <a:ext cx="11357610" cy="5454438"/>
          </a:xfrm>
        </p:spPr>
      </p:pic>
    </p:spTree>
    <p:extLst>
      <p:ext uri="{BB962C8B-B14F-4D97-AF65-F5344CB8AC3E}">
        <p14:creationId xmlns:p14="http://schemas.microsoft.com/office/powerpoint/2010/main" val="3192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780C8-CFD0-4A63-29D5-D6AD7A8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find your Mentor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78DE7-D7FF-61FA-8F9F-749A356E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自行开展任务书学习任务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有关问题、分析、任务书完成文档，以帖子形式发布论坛下 </a:t>
            </a:r>
            <a:r>
              <a:rPr kumimoji="1" lang="en-US" altLang="zh-CN" sz="2400" dirty="0"/>
              <a:t>A-</a:t>
            </a:r>
            <a:r>
              <a:rPr kumimoji="1" lang="zh-CN" altLang="en-US" sz="2400" dirty="0"/>
              <a:t>快速入门与教育 板块下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遇到相关问题，会有社区开发者帮助你解决～不过，记得遵循 ‘</a:t>
            </a:r>
            <a:r>
              <a:rPr kumimoji="1" lang="en-US" altLang="zh-CN" sz="2400" dirty="0"/>
              <a:t>How To Ask Questions The Smart Way’ 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785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27BED-4766-6B79-D67F-EE34CAD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to find your</a:t>
            </a:r>
            <a:br>
              <a:rPr kumimoji="1" lang="en-US" altLang="zh-CN" dirty="0"/>
            </a:br>
            <a:r>
              <a:rPr kumimoji="1" lang="en-US" altLang="zh-CN" dirty="0"/>
              <a:t>mentor – Step 2</a:t>
            </a:r>
            <a:br>
              <a:rPr kumimoji="1" lang="en-US" altLang="zh-CN" dirty="0"/>
            </a:br>
            <a:r>
              <a:rPr kumimoji="1" lang="en-US" altLang="zh-CN" dirty="0"/>
              <a:t>“good first issue”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3388C-FD51-3C7A-285C-4F58CED81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dirty="0"/>
              <a:t>各</a:t>
            </a:r>
            <a:r>
              <a:rPr kumimoji="1" lang="en-US" altLang="zh-CN" sz="1800" dirty="0"/>
              <a:t>SIG</a:t>
            </a:r>
            <a:r>
              <a:rPr kumimoji="1" lang="zh-CN" altLang="en-US" sz="1800" dirty="0"/>
              <a:t>会逐步根据自己需要，逐步将轻量、好上手、简单的适合初步进入社区成员完善的</a:t>
            </a:r>
            <a:r>
              <a:rPr kumimoji="1" lang="en-US" altLang="zh-CN" sz="1800" dirty="0"/>
              <a:t>issue</a:t>
            </a:r>
            <a:r>
              <a:rPr kumimoji="1" lang="zh-CN" altLang="en-US" sz="1800" dirty="0"/>
              <a:t>提交上来，在</a:t>
            </a:r>
            <a:r>
              <a:rPr kumimoji="1" lang="en-US" altLang="zh-CN" sz="1800" dirty="0"/>
              <a:t>Issues</a:t>
            </a:r>
            <a:r>
              <a:rPr kumimoji="1" lang="zh-CN" altLang="en-US" sz="1800" dirty="0"/>
              <a:t>界面下添加“</a:t>
            </a:r>
            <a:r>
              <a:rPr kumimoji="1" lang="en-US" altLang="zh-CN" sz="1800" dirty="0"/>
              <a:t>good first issue”</a:t>
            </a:r>
            <a:r>
              <a:rPr kumimoji="1" lang="zh-CN" altLang="en-US" sz="1800" dirty="0"/>
              <a:t>标签筛选即可。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完成你的任务书，选择感兴趣且未有人开发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未开发完成的 </a:t>
            </a:r>
            <a:r>
              <a:rPr kumimoji="1" lang="en-US" altLang="zh-CN" sz="1800" dirty="0"/>
              <a:t>Issue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BBS</a:t>
            </a:r>
            <a:r>
              <a:rPr kumimoji="1" lang="zh-CN" altLang="en-US" sz="1800" dirty="0"/>
              <a:t>下新建帖子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在</a:t>
            </a:r>
            <a:r>
              <a:rPr kumimoji="1" lang="en-US" altLang="zh-CN" sz="1800" dirty="0"/>
              <a:t>issue</a:t>
            </a:r>
            <a:r>
              <a:rPr kumimoji="1" lang="zh-CN" altLang="en-US" sz="1800" dirty="0"/>
              <a:t>原帖回复，并附上你的任务书帖子。导师会联系你一同解决这些问题！</a:t>
            </a:r>
            <a:endParaRPr kumimoji="1" lang="en-US" altLang="zh-CN" sz="1800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74A77E29-8223-6AE5-463F-D78CB2C0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457200"/>
            <a:ext cx="7455707" cy="90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DE9E8-6F73-1B58-6749-ACB4813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Contact?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FFF00-E8E9-D4F4-25E0-61B8386E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dirty="0"/>
              <a:t>你可以在复数个渠道来联系，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取决于问题的重要性。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DD321CB-5522-797D-3D82-F07EC63BF202}"/>
              </a:ext>
            </a:extLst>
          </p:cNvPr>
          <p:cNvSpPr/>
          <p:nvPr/>
        </p:nvSpPr>
        <p:spPr>
          <a:xfrm>
            <a:off x="5932170" y="857250"/>
            <a:ext cx="1828800" cy="982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系统性？</a:t>
            </a:r>
            <a:endParaRPr kumimoji="1" lang="en-US" altLang="zh-CN" dirty="0"/>
          </a:p>
          <a:p>
            <a:pPr algn="ctr"/>
            <a:r>
              <a:rPr kumimoji="1" lang="zh-CN" altLang="en-US" sz="1400" dirty="0"/>
              <a:t>指能够给出完整</a:t>
            </a:r>
            <a:r>
              <a:rPr kumimoji="1" lang="en-US" altLang="zh-CN" sz="1400" dirty="0"/>
              <a:t>Issue</a:t>
            </a:r>
            <a:r>
              <a:rPr kumimoji="1" lang="zh-CN" altLang="en-US" sz="1400" dirty="0"/>
              <a:t>格式的问题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0F84A9C-E161-A080-67DE-5AEBE9403631}"/>
              </a:ext>
            </a:extLst>
          </p:cNvPr>
          <p:cNvSpPr/>
          <p:nvPr/>
        </p:nvSpPr>
        <p:spPr>
          <a:xfrm>
            <a:off x="8023860" y="1085850"/>
            <a:ext cx="640080" cy="5257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9C8745B-28E6-F61B-F34A-08AFF8E5734B}"/>
              </a:ext>
            </a:extLst>
          </p:cNvPr>
          <p:cNvSpPr/>
          <p:nvPr/>
        </p:nvSpPr>
        <p:spPr>
          <a:xfrm>
            <a:off x="8926830" y="857250"/>
            <a:ext cx="1828800" cy="982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GitHub Issue</a:t>
            </a:r>
            <a:endParaRPr kumimoji="1" lang="zh-CN" altLang="en-US" dirty="0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81D15195-8C1A-4377-90AB-9F16E9471C74}"/>
              </a:ext>
            </a:extLst>
          </p:cNvPr>
          <p:cNvSpPr/>
          <p:nvPr/>
        </p:nvSpPr>
        <p:spPr>
          <a:xfrm rot="5400000">
            <a:off x="6526530" y="2125980"/>
            <a:ext cx="640080" cy="5257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C026DC4-2C95-A6E1-9BCE-F4B3C2FC8459}"/>
              </a:ext>
            </a:extLst>
          </p:cNvPr>
          <p:cNvSpPr/>
          <p:nvPr/>
        </p:nvSpPr>
        <p:spPr>
          <a:xfrm>
            <a:off x="5932170" y="2937510"/>
            <a:ext cx="1828800" cy="982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公共性？</a:t>
            </a:r>
            <a:endParaRPr kumimoji="1" lang="en-US" altLang="zh-CN" dirty="0"/>
          </a:p>
          <a:p>
            <a:pPr algn="ctr"/>
            <a:r>
              <a:rPr kumimoji="1" lang="zh-CN" altLang="en-US" sz="1400" dirty="0"/>
              <a:t>求解释、找帮助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A15C3F95-2805-92DF-0741-AF771B2F083E}"/>
              </a:ext>
            </a:extLst>
          </p:cNvPr>
          <p:cNvSpPr/>
          <p:nvPr/>
        </p:nvSpPr>
        <p:spPr>
          <a:xfrm>
            <a:off x="8023860" y="3166110"/>
            <a:ext cx="640080" cy="5257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1006615-3C6F-2532-24CA-0700E7868C5F}"/>
              </a:ext>
            </a:extLst>
          </p:cNvPr>
          <p:cNvSpPr/>
          <p:nvPr/>
        </p:nvSpPr>
        <p:spPr>
          <a:xfrm>
            <a:off x="8926830" y="2937510"/>
            <a:ext cx="1828800" cy="982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论坛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3BB0937-4328-74BB-1B3F-CF5804DFD4CE}"/>
              </a:ext>
            </a:extLst>
          </p:cNvPr>
          <p:cNvSpPr/>
          <p:nvPr/>
        </p:nvSpPr>
        <p:spPr>
          <a:xfrm>
            <a:off x="5932170" y="5017770"/>
            <a:ext cx="1828800" cy="982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即时性</a:t>
            </a:r>
            <a:r>
              <a:rPr kumimoji="1" lang="en-US" altLang="zh-CN" dirty="0"/>
              <a:t>/</a:t>
            </a:r>
            <a:r>
              <a:rPr kumimoji="1" lang="zh-CN" altLang="en-US" dirty="0"/>
              <a:t>私密？</a:t>
            </a:r>
            <a:endParaRPr kumimoji="1" lang="en-US" altLang="zh-CN" dirty="0"/>
          </a:p>
          <a:p>
            <a:pPr algn="ctr"/>
            <a:r>
              <a:rPr kumimoji="1" lang="zh-CN" altLang="en-US" sz="1400" dirty="0"/>
              <a:t>严重或个人问题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F62FA500-68C5-01A4-E02F-35C3E8FF1851}"/>
              </a:ext>
            </a:extLst>
          </p:cNvPr>
          <p:cNvSpPr/>
          <p:nvPr/>
        </p:nvSpPr>
        <p:spPr>
          <a:xfrm rot="5400000">
            <a:off x="6526530" y="4206240"/>
            <a:ext cx="640080" cy="5257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BF58228D-B79C-5A03-32C1-EBAA47C9CE43}"/>
              </a:ext>
            </a:extLst>
          </p:cNvPr>
          <p:cNvSpPr/>
          <p:nvPr/>
        </p:nvSpPr>
        <p:spPr>
          <a:xfrm>
            <a:off x="8023860" y="5246370"/>
            <a:ext cx="640080" cy="5257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23E70A4-5226-3B7B-1A2E-EB237FF4752E}"/>
              </a:ext>
            </a:extLst>
          </p:cNvPr>
          <p:cNvSpPr/>
          <p:nvPr/>
        </p:nvSpPr>
        <p:spPr>
          <a:xfrm>
            <a:off x="8926830" y="5017770"/>
            <a:ext cx="1828800" cy="9829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Email / QQ</a:t>
            </a:r>
            <a:endParaRPr kumimoji="1" lang="zh-CN" altLang="en-US" dirty="0"/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DD855D5C-9DED-1F4D-C269-6BE9F58CC689}"/>
              </a:ext>
            </a:extLst>
          </p:cNvPr>
          <p:cNvSpPr txBox="1">
            <a:spLocks/>
          </p:cNvSpPr>
          <p:nvPr/>
        </p:nvSpPr>
        <p:spPr>
          <a:xfrm>
            <a:off x="839788" y="2266156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谨记</a:t>
            </a: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D2F1E57E-FBCE-D1E9-F689-E1CDEBE323CA}"/>
              </a:ext>
            </a:extLst>
          </p:cNvPr>
          <p:cNvSpPr txBox="1">
            <a:spLocks/>
          </p:cNvSpPr>
          <p:nvPr/>
        </p:nvSpPr>
        <p:spPr>
          <a:xfrm>
            <a:off x="839788" y="3866356"/>
            <a:ext cx="3932237" cy="2534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800" strike="sngStrike" dirty="0"/>
              <a:t>虽然我们学校项目组内也比较难做到</a:t>
            </a:r>
            <a:endParaRPr kumimoji="1" lang="en-US" altLang="zh-CN" sz="1800" strike="sngStrike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我们鼓励建立相关兴趣组，但有关的系统性问题，请归档至 </a:t>
            </a:r>
            <a:r>
              <a:rPr kumimoji="1" lang="en-US" altLang="zh-CN" sz="1800" dirty="0"/>
              <a:t>Issue</a:t>
            </a:r>
            <a:r>
              <a:rPr kumimoji="1" lang="zh-CN" altLang="en-US" sz="1800" dirty="0"/>
              <a:t> 或 </a:t>
            </a:r>
            <a:r>
              <a:rPr kumimoji="1" lang="en-US" altLang="zh-CN" sz="1800" dirty="0"/>
              <a:t>BBS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请善用现有的文档与帖子。</a:t>
            </a:r>
            <a:endParaRPr kumimoji="1" lang="en-US" altLang="zh-CN" sz="1800" dirty="0"/>
          </a:p>
          <a:p>
            <a:pPr>
              <a:lnSpc>
                <a:spcPct val="150000"/>
              </a:lnSpc>
            </a:pPr>
            <a:r>
              <a:rPr kumimoji="1" lang="zh-CN" altLang="en-US" sz="1800" dirty="0"/>
              <a:t>有改善提议请不吝发帖</a:t>
            </a:r>
            <a:r>
              <a:rPr kumimoji="1" lang="en-US" altLang="zh-CN" sz="1800" dirty="0"/>
              <a:t>/Email/QQ</a:t>
            </a:r>
            <a:r>
              <a:rPr kumimoji="1" lang="zh-CN" altLang="en-US" sz="1800" dirty="0"/>
              <a:t>联系我们！</a:t>
            </a:r>
          </a:p>
        </p:txBody>
      </p:sp>
    </p:spTree>
    <p:extLst>
      <p:ext uri="{BB962C8B-B14F-4D97-AF65-F5344CB8AC3E}">
        <p14:creationId xmlns:p14="http://schemas.microsoft.com/office/powerpoint/2010/main" val="75721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1236-7B0D-6416-B118-1A96116B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9D07E-B6E3-2E3A-D966-D8EBE7BC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F19A0-5B6C-9330-903C-34C8F7C1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>
                <a:hlinkClick r:id="rId2"/>
              </a:rPr>
              <a:t>samuka007@dragonos.org</a:t>
            </a:r>
            <a:endParaRPr kumimoji="1" lang="en-US" altLang="zh-CN" sz="2000" dirty="0"/>
          </a:p>
          <a:p>
            <a:r>
              <a:rPr kumimoji="1" lang="en-US" altLang="zh-CN" sz="2000" dirty="0"/>
              <a:t>QQ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SAMUKA007</a:t>
            </a:r>
          </a:p>
          <a:p>
            <a:r>
              <a:rPr kumimoji="1" lang="en-US" altLang="zh-CN" sz="2000" dirty="0"/>
              <a:t>You can find me on GitHub</a:t>
            </a:r>
          </a:p>
        </p:txBody>
      </p:sp>
    </p:spTree>
    <p:extLst>
      <p:ext uri="{BB962C8B-B14F-4D97-AF65-F5344CB8AC3E}">
        <p14:creationId xmlns:p14="http://schemas.microsoft.com/office/powerpoint/2010/main" val="353679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332</Words>
  <Application>Microsoft Macintosh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</vt:lpstr>
      <vt:lpstr>等线 Light</vt:lpstr>
      <vt:lpstr>Arial</vt:lpstr>
      <vt:lpstr>Office 主题​​</vt:lpstr>
      <vt:lpstr>快速上手DragonOS</vt:lpstr>
      <vt:lpstr>DragonOS 论坛</vt:lpstr>
      <vt:lpstr>教育学习课程 帮助熟悉项目的系列文档，寻找你的导师</vt:lpstr>
      <vt:lpstr>How to find your Mentor – Step 1 Self Study</vt:lpstr>
      <vt:lpstr>How to find your mentor – Step 2 “good first issue”</vt:lpstr>
      <vt:lpstr>How To Contact?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DaiSamuel</dc:creator>
  <cp:lastModifiedBy>DaiSamuel</cp:lastModifiedBy>
  <cp:revision>1</cp:revision>
  <dcterms:created xsi:type="dcterms:W3CDTF">2024-10-17T01:58:44Z</dcterms:created>
  <dcterms:modified xsi:type="dcterms:W3CDTF">2024-10-17T03:39:44Z</dcterms:modified>
</cp:coreProperties>
</file>