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5"/>
  </p:normalViewPr>
  <p:slideViewPr>
    <p:cSldViewPr snapToGrid="0">
      <p:cViewPr varScale="1">
        <p:scale>
          <a:sx n="101" d="100"/>
          <a:sy n="101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A05-0A2D-A742-9267-F735107A5C89}" type="datetimeFigureOut">
              <a:rPr kumimoji="1" lang="zh-CN" altLang="en-US" smtClean="0"/>
              <a:t>2024/3/16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A0E2-3773-7944-BA07-40E448813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62100"/>
            <a:ext cx="9144000" cy="2603500"/>
          </a:xfrm>
        </p:spPr>
        <p:txBody>
          <a:bodyPr anchor="b"/>
          <a:lstStyle>
            <a:lvl1pPr algn="ctr">
              <a:defRPr sz="600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报告题目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110998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4481" y="-339619"/>
            <a:ext cx="5438012" cy="2181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D5B7D-20FD-F44A-8134-44B4E7E60E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7935" y="-1"/>
            <a:ext cx="4074065" cy="14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54AA2A-BD54-F355-DD20-838B66B376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7935" y="-1"/>
            <a:ext cx="4074065" cy="1440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DA0639-1433-E9D6-12EA-26DBAC82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9070-60FB-0CEF-B4B1-0F58C53F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127E-872A-191C-4E29-AD24EAF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4084061-F7D8-42D5-83B1-03D658BB1C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7935" y="-1"/>
            <a:ext cx="4074065" cy="1440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09BF81-8490-9E93-5A45-46A6129E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1DEC-D5FD-4DB7-188D-8DC24F78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19B7E-29DE-1937-F11B-0DEAAB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3CEB-096D-93DE-BE9B-25A94A9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8F9FEF-3AE5-F30D-5997-4EDA2AFFEB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17935" y="-1"/>
            <a:ext cx="4074065" cy="144018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4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36800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华中科技大学</a:t>
            </a:r>
            <a:b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开放原子开源俱乐部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10998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慕冬亮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社团指导教师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06596-F490-D331-B225-DBF1C69E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67600" cy="1325563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1555B-024D-767E-ECE8-D5F11567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B926C-9366-B3B4-32D2-D068D62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6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D48E3-617B-E70C-57C5-34C4753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2C4F5-3463-D943-365D-4EF9001F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6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042E-83F4-93FE-D00C-0E9CAB5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5A5D-3B5C-CE46-ED4F-6A28DBF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姓名：慕冬亮</a:t>
            </a:r>
            <a:endParaRPr kumimoji="1" lang="en-US" altLang="zh-CN" dirty="0"/>
          </a:p>
          <a:p>
            <a:r>
              <a:rPr kumimoji="1" lang="zh-CN" altLang="en-US" dirty="0"/>
              <a:t>邮箱：</a:t>
            </a:r>
            <a:r>
              <a:rPr kumimoji="1" lang="en-US" altLang="zh-CN" dirty="0">
                <a:hlinkClick r:id="rId2"/>
              </a:rPr>
              <a:t>dzm91@hust.edu.cn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mudongliang</a:t>
            </a:r>
            <a:endParaRPr kumimoji="1" lang="en-US" altLang="zh-CN" dirty="0"/>
          </a:p>
          <a:p>
            <a:r>
              <a:rPr kumimoji="1" lang="en-US" altLang="zh-CN" dirty="0" err="1"/>
              <a:t>Gitee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@dzm91_hust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A68-1EF8-9660-8FDE-D075A29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49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KaiTi</vt:lpstr>
      <vt:lpstr>Arial</vt:lpstr>
      <vt:lpstr>Office 主题​​</vt:lpstr>
      <vt:lpstr>华中科技大学 开放原子开源俱乐部</vt:lpstr>
      <vt:lpstr>第一部分</vt:lpstr>
      <vt:lpstr>第二部分</vt:lpstr>
      <vt:lpstr>第三部分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dongliang mu</dc:creator>
  <cp:lastModifiedBy>dongliang mu</cp:lastModifiedBy>
  <cp:revision>42</cp:revision>
  <dcterms:created xsi:type="dcterms:W3CDTF">2024-03-13T09:29:21Z</dcterms:created>
  <dcterms:modified xsi:type="dcterms:W3CDTF">2024-03-15T17:04:53Z</dcterms:modified>
</cp:coreProperties>
</file>