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9483" autoAdjust="0"/>
    <p:restoredTop sz="86865"/>
  </p:normalViewPr>
  <p:slideViewPr>
    <p:cSldViewPr snapToGrid="0">
      <p:cViewPr>
        <p:scale>
          <a:sx n="112" d="100"/>
          <a:sy n="112" d="100"/>
        </p:scale>
        <p:origin x="56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少 威" userId="de22fa7f0e11082f" providerId="LiveId" clId="{74ADC087-4EEB-F64D-8FA8-FABAA63992D2}"/>
    <pc:docChg chg="undo custSel addSld delSld modSld sldOrd delMainMaster modMainMaster">
      <pc:chgData name="少 威" userId="de22fa7f0e11082f" providerId="LiveId" clId="{74ADC087-4EEB-F64D-8FA8-FABAA63992D2}" dt="2024-05-19T03:44:06.383" v="1859"/>
      <pc:docMkLst>
        <pc:docMk/>
      </pc:docMkLst>
      <pc:sldChg chg="del">
        <pc:chgData name="少 威" userId="de22fa7f0e11082f" providerId="LiveId" clId="{74ADC087-4EEB-F64D-8FA8-FABAA63992D2}" dt="2024-05-19T02:14:03.188" v="3" actId="2696"/>
        <pc:sldMkLst>
          <pc:docMk/>
          <pc:sldMk cId="109857222" sldId="256"/>
        </pc:sldMkLst>
      </pc:sldChg>
      <pc:sldChg chg="addSp delSp modSp add del mod">
        <pc:chgData name="少 威" userId="de22fa7f0e11082f" providerId="LiveId" clId="{74ADC087-4EEB-F64D-8FA8-FABAA63992D2}" dt="2024-05-19T02:17:10.484" v="175" actId="21"/>
        <pc:sldMkLst>
          <pc:docMk/>
          <pc:sldMk cId="390814694" sldId="257"/>
        </pc:sldMkLst>
        <pc:spChg chg="mod">
          <ac:chgData name="少 威" userId="de22fa7f0e11082f" providerId="LiveId" clId="{74ADC087-4EEB-F64D-8FA8-FABAA63992D2}" dt="2024-05-19T02:16:43.608" v="172" actId="1076"/>
          <ac:spMkLst>
            <pc:docMk/>
            <pc:sldMk cId="390814694" sldId="257"/>
            <ac:spMk id="2" creationId="{4D6DFEE9-FEFA-452C-298E-21ABF4E98D72}"/>
          </ac:spMkLst>
        </pc:spChg>
        <pc:spChg chg="mod">
          <ac:chgData name="少 威" userId="de22fa7f0e11082f" providerId="LiveId" clId="{74ADC087-4EEB-F64D-8FA8-FABAA63992D2}" dt="2024-05-19T02:16:39.483" v="171" actId="1076"/>
          <ac:spMkLst>
            <pc:docMk/>
            <pc:sldMk cId="390814694" sldId="257"/>
            <ac:spMk id="3" creationId="{1912A7DC-DBD0-B3E4-2E83-11BCCFE4AD2E}"/>
          </ac:spMkLst>
        </pc:spChg>
        <pc:picChg chg="add del mod">
          <ac:chgData name="少 威" userId="de22fa7f0e11082f" providerId="LiveId" clId="{74ADC087-4EEB-F64D-8FA8-FABAA63992D2}" dt="2024-05-19T02:17:10.484" v="175" actId="21"/>
          <ac:picMkLst>
            <pc:docMk/>
            <pc:sldMk cId="390814694" sldId="257"/>
            <ac:picMk id="1026" creationId="{CC96AEBC-4739-AAD6-98E7-8811C898A0F2}"/>
          </ac:picMkLst>
        </pc:picChg>
      </pc:sldChg>
      <pc:sldChg chg="addSp delSp modSp new mod modAnim">
        <pc:chgData name="少 威" userId="de22fa7f0e11082f" providerId="LiveId" clId="{74ADC087-4EEB-F64D-8FA8-FABAA63992D2}" dt="2024-05-19T02:28:04.274" v="212" actId="2711"/>
        <pc:sldMkLst>
          <pc:docMk/>
          <pc:sldMk cId="2088294359" sldId="258"/>
        </pc:sldMkLst>
        <pc:spChg chg="del">
          <ac:chgData name="少 威" userId="de22fa7f0e11082f" providerId="LiveId" clId="{74ADC087-4EEB-F64D-8FA8-FABAA63992D2}" dt="2024-05-19T02:20:13.553" v="188" actId="478"/>
          <ac:spMkLst>
            <pc:docMk/>
            <pc:sldMk cId="2088294359" sldId="258"/>
            <ac:spMk id="2" creationId="{23DB7665-4592-CC71-EE32-A97BD2045A8C}"/>
          </ac:spMkLst>
        </pc:spChg>
        <pc:spChg chg="del">
          <ac:chgData name="少 威" userId="de22fa7f0e11082f" providerId="LiveId" clId="{74ADC087-4EEB-F64D-8FA8-FABAA63992D2}" dt="2024-05-19T02:20:14.916" v="189" actId="478"/>
          <ac:spMkLst>
            <pc:docMk/>
            <pc:sldMk cId="2088294359" sldId="258"/>
            <ac:spMk id="3" creationId="{5956B69C-FB50-48D9-492E-D0F25880C105}"/>
          </ac:spMkLst>
        </pc:spChg>
        <pc:spChg chg="add mod">
          <ac:chgData name="少 威" userId="de22fa7f0e11082f" providerId="LiveId" clId="{74ADC087-4EEB-F64D-8FA8-FABAA63992D2}" dt="2024-05-19T02:28:04.274" v="212" actId="2711"/>
          <ac:spMkLst>
            <pc:docMk/>
            <pc:sldMk cId="2088294359" sldId="258"/>
            <ac:spMk id="5" creationId="{10158876-CDB3-7B4B-4B9C-0B516578C834}"/>
          </ac:spMkLst>
        </pc:spChg>
        <pc:spChg chg="add del mod">
          <ac:chgData name="少 威" userId="de22fa7f0e11082f" providerId="LiveId" clId="{74ADC087-4EEB-F64D-8FA8-FABAA63992D2}" dt="2024-05-19T02:24:49.672" v="198"/>
          <ac:spMkLst>
            <pc:docMk/>
            <pc:sldMk cId="2088294359" sldId="258"/>
            <ac:spMk id="6" creationId="{DB7758A3-CBEA-8996-3DFB-A037985C6ED1}"/>
          </ac:spMkLst>
        </pc:spChg>
        <pc:spChg chg="add del mod">
          <ac:chgData name="少 威" userId="de22fa7f0e11082f" providerId="LiveId" clId="{74ADC087-4EEB-F64D-8FA8-FABAA63992D2}" dt="2024-05-19T02:24:49.672" v="198"/>
          <ac:spMkLst>
            <pc:docMk/>
            <pc:sldMk cId="2088294359" sldId="258"/>
            <ac:spMk id="7" creationId="{4B23F737-397A-CABC-82F7-CB29FF0447E5}"/>
          </ac:spMkLst>
        </pc:spChg>
        <pc:spChg chg="add del mod">
          <ac:chgData name="少 威" userId="de22fa7f0e11082f" providerId="LiveId" clId="{74ADC087-4EEB-F64D-8FA8-FABAA63992D2}" dt="2024-05-19T02:24:49.672" v="198"/>
          <ac:spMkLst>
            <pc:docMk/>
            <pc:sldMk cId="2088294359" sldId="258"/>
            <ac:spMk id="8" creationId="{591C05F2-1FA9-AEBC-8436-0FB8130675BF}"/>
          </ac:spMkLst>
        </pc:spChg>
        <pc:spChg chg="add del mod">
          <ac:chgData name="少 威" userId="de22fa7f0e11082f" providerId="LiveId" clId="{74ADC087-4EEB-F64D-8FA8-FABAA63992D2}" dt="2024-05-19T02:24:49.672" v="198"/>
          <ac:spMkLst>
            <pc:docMk/>
            <pc:sldMk cId="2088294359" sldId="258"/>
            <ac:spMk id="9" creationId="{7B5D6750-B27C-2998-926A-396BCF79410C}"/>
          </ac:spMkLst>
        </pc:spChg>
        <pc:spChg chg="add del mod">
          <ac:chgData name="少 威" userId="de22fa7f0e11082f" providerId="LiveId" clId="{74ADC087-4EEB-F64D-8FA8-FABAA63992D2}" dt="2024-05-19T02:24:49.672" v="198"/>
          <ac:spMkLst>
            <pc:docMk/>
            <pc:sldMk cId="2088294359" sldId="258"/>
            <ac:spMk id="14" creationId="{82E0A3DB-0E60-216B-E509-A433A55777C9}"/>
          </ac:spMkLst>
        </pc:spChg>
        <pc:spChg chg="add del mod">
          <ac:chgData name="少 威" userId="de22fa7f0e11082f" providerId="LiveId" clId="{74ADC087-4EEB-F64D-8FA8-FABAA63992D2}" dt="2024-05-19T02:24:49.672" v="198"/>
          <ac:spMkLst>
            <pc:docMk/>
            <pc:sldMk cId="2088294359" sldId="258"/>
            <ac:spMk id="15" creationId="{9D9885A9-34A3-880C-891A-81AB43904C71}"/>
          </ac:spMkLst>
        </pc:spChg>
        <pc:picChg chg="add mod">
          <ac:chgData name="少 威" userId="de22fa7f0e11082f" providerId="LiveId" clId="{74ADC087-4EEB-F64D-8FA8-FABAA63992D2}" dt="2024-05-19T02:20:30.489" v="194" actId="1076"/>
          <ac:picMkLst>
            <pc:docMk/>
            <pc:sldMk cId="2088294359" sldId="258"/>
            <ac:picMk id="4" creationId="{077EBC6A-DA3A-F2A8-0586-8A3C95B5E1AC}"/>
          </ac:picMkLst>
        </pc:picChg>
        <pc:cxnChg chg="add del mod">
          <ac:chgData name="少 威" userId="de22fa7f0e11082f" providerId="LiveId" clId="{74ADC087-4EEB-F64D-8FA8-FABAA63992D2}" dt="2024-05-19T02:24:49.672" v="198"/>
          <ac:cxnSpMkLst>
            <pc:docMk/>
            <pc:sldMk cId="2088294359" sldId="258"/>
            <ac:cxnSpMk id="10" creationId="{C6840DF6-3CBB-0F28-46D8-E02D2852CA5C}"/>
          </ac:cxnSpMkLst>
        </pc:cxnChg>
        <pc:cxnChg chg="add del mod">
          <ac:chgData name="少 威" userId="de22fa7f0e11082f" providerId="LiveId" clId="{74ADC087-4EEB-F64D-8FA8-FABAA63992D2}" dt="2024-05-19T02:24:49.672" v="198"/>
          <ac:cxnSpMkLst>
            <pc:docMk/>
            <pc:sldMk cId="2088294359" sldId="258"/>
            <ac:cxnSpMk id="11" creationId="{7FCD6B57-3FCD-9271-2367-875B43B3CBD8}"/>
          </ac:cxnSpMkLst>
        </pc:cxnChg>
        <pc:cxnChg chg="add del mod">
          <ac:chgData name="少 威" userId="de22fa7f0e11082f" providerId="LiveId" clId="{74ADC087-4EEB-F64D-8FA8-FABAA63992D2}" dt="2024-05-19T02:24:49.672" v="198"/>
          <ac:cxnSpMkLst>
            <pc:docMk/>
            <pc:sldMk cId="2088294359" sldId="258"/>
            <ac:cxnSpMk id="12" creationId="{0A81D328-AED1-9A94-47C6-536ADCF66A7D}"/>
          </ac:cxnSpMkLst>
        </pc:cxnChg>
        <pc:cxnChg chg="add del mod">
          <ac:chgData name="少 威" userId="de22fa7f0e11082f" providerId="LiveId" clId="{74ADC087-4EEB-F64D-8FA8-FABAA63992D2}" dt="2024-05-19T02:24:49.672" v="198"/>
          <ac:cxnSpMkLst>
            <pc:docMk/>
            <pc:sldMk cId="2088294359" sldId="258"/>
            <ac:cxnSpMk id="13" creationId="{48780878-564D-2215-2676-4AFA0E281745}"/>
          </ac:cxnSpMkLst>
        </pc:cxnChg>
      </pc:sldChg>
      <pc:sldChg chg="new del">
        <pc:chgData name="少 威" userId="de22fa7f0e11082f" providerId="LiveId" clId="{74ADC087-4EEB-F64D-8FA8-FABAA63992D2}" dt="2024-05-19T02:17:41.262" v="183" actId="2696"/>
        <pc:sldMkLst>
          <pc:docMk/>
          <pc:sldMk cId="3886643658" sldId="258"/>
        </pc:sldMkLst>
      </pc:sldChg>
      <pc:sldChg chg="new del">
        <pc:chgData name="少 威" userId="de22fa7f0e11082f" providerId="LiveId" clId="{74ADC087-4EEB-F64D-8FA8-FABAA63992D2}" dt="2024-05-19T02:17:42.168" v="184" actId="2696"/>
        <pc:sldMkLst>
          <pc:docMk/>
          <pc:sldMk cId="2839751498" sldId="259"/>
        </pc:sldMkLst>
      </pc:sldChg>
      <pc:sldChg chg="addSp delSp modSp new mod delAnim modAnim">
        <pc:chgData name="少 威" userId="de22fa7f0e11082f" providerId="LiveId" clId="{74ADC087-4EEB-F64D-8FA8-FABAA63992D2}" dt="2024-05-19T03:44:06.383" v="1859"/>
        <pc:sldMkLst>
          <pc:docMk/>
          <pc:sldMk cId="3964576863" sldId="259"/>
        </pc:sldMkLst>
        <pc:spChg chg="del">
          <ac:chgData name="少 威" userId="de22fa7f0e11082f" providerId="LiveId" clId="{74ADC087-4EEB-F64D-8FA8-FABAA63992D2}" dt="2024-05-19T02:25:09.664" v="204" actId="478"/>
          <ac:spMkLst>
            <pc:docMk/>
            <pc:sldMk cId="3964576863" sldId="259"/>
            <ac:spMk id="2" creationId="{69B18CF5-7F02-F896-2253-77B591520D9E}"/>
          </ac:spMkLst>
        </pc:spChg>
        <pc:spChg chg="del">
          <ac:chgData name="少 威" userId="de22fa7f0e11082f" providerId="LiveId" clId="{74ADC087-4EEB-F64D-8FA8-FABAA63992D2}" dt="2024-05-19T02:25:12.186" v="205" actId="478"/>
          <ac:spMkLst>
            <pc:docMk/>
            <pc:sldMk cId="3964576863" sldId="259"/>
            <ac:spMk id="3" creationId="{A6563788-B043-95AE-372A-1F2AFA45C702}"/>
          </ac:spMkLst>
        </pc:spChg>
        <pc:spChg chg="add mod">
          <ac:chgData name="少 威" userId="de22fa7f0e11082f" providerId="LiveId" clId="{74ADC087-4EEB-F64D-8FA8-FABAA63992D2}" dt="2024-05-19T03:41:43.006" v="1825" actId="1076"/>
          <ac:spMkLst>
            <pc:docMk/>
            <pc:sldMk cId="3964576863" sldId="259"/>
            <ac:spMk id="4" creationId="{A042E4E2-D162-6D63-126B-A83037E6C8CD}"/>
          </ac:spMkLst>
        </pc:spChg>
        <pc:spChg chg="add mod">
          <ac:chgData name="少 威" userId="de22fa7f0e11082f" providerId="LiveId" clId="{74ADC087-4EEB-F64D-8FA8-FABAA63992D2}" dt="2024-05-19T03:41:38.527" v="1824" actId="1076"/>
          <ac:spMkLst>
            <pc:docMk/>
            <pc:sldMk cId="3964576863" sldId="259"/>
            <ac:spMk id="5" creationId="{B22DD2ED-275F-7379-D4FF-5724E7F83B8F}"/>
          </ac:spMkLst>
        </pc:spChg>
        <pc:spChg chg="add mod">
          <ac:chgData name="少 威" userId="de22fa7f0e11082f" providerId="LiveId" clId="{74ADC087-4EEB-F64D-8FA8-FABAA63992D2}" dt="2024-05-19T03:41:59.788" v="1830" actId="1076"/>
          <ac:spMkLst>
            <pc:docMk/>
            <pc:sldMk cId="3964576863" sldId="259"/>
            <ac:spMk id="6" creationId="{F7EC13E3-A341-38F5-714E-F9D877B4D82F}"/>
          </ac:spMkLst>
        </pc:spChg>
        <pc:spChg chg="add mod">
          <ac:chgData name="少 威" userId="de22fa7f0e11082f" providerId="LiveId" clId="{74ADC087-4EEB-F64D-8FA8-FABAA63992D2}" dt="2024-05-19T03:42:09.178" v="1832" actId="14100"/>
          <ac:spMkLst>
            <pc:docMk/>
            <pc:sldMk cId="3964576863" sldId="259"/>
            <ac:spMk id="7" creationId="{BB4D28DB-6910-3923-C7C0-2CA9481FABC4}"/>
          </ac:spMkLst>
        </pc:spChg>
        <pc:spChg chg="add mod">
          <ac:chgData name="少 威" userId="de22fa7f0e11082f" providerId="LiveId" clId="{74ADC087-4EEB-F64D-8FA8-FABAA63992D2}" dt="2024-05-19T03:43:30.913" v="1854" actId="14100"/>
          <ac:spMkLst>
            <pc:docMk/>
            <pc:sldMk cId="3964576863" sldId="259"/>
            <ac:spMk id="12" creationId="{E6931E78-9F7E-CACA-A2E2-78C143C0F2FE}"/>
          </ac:spMkLst>
        </pc:spChg>
        <pc:spChg chg="add del mod">
          <ac:chgData name="少 威" userId="de22fa7f0e11082f" providerId="LiveId" clId="{74ADC087-4EEB-F64D-8FA8-FABAA63992D2}" dt="2024-05-19T02:24:59.415" v="202" actId="478"/>
          <ac:spMkLst>
            <pc:docMk/>
            <pc:sldMk cId="3964576863" sldId="259"/>
            <ac:spMk id="13" creationId="{B2118A23-9C77-3562-E26E-E18D5AA04D77}"/>
          </ac:spMkLst>
        </pc:spChg>
        <pc:spChg chg="add mod">
          <ac:chgData name="少 威" userId="de22fa7f0e11082f" providerId="LiveId" clId="{74ADC087-4EEB-F64D-8FA8-FABAA63992D2}" dt="2024-05-19T02:47:21.695" v="341" actId="1076"/>
          <ac:spMkLst>
            <pc:docMk/>
            <pc:sldMk cId="3964576863" sldId="259"/>
            <ac:spMk id="14" creationId="{750D219C-9A20-022B-C0A6-36F234A9F252}"/>
          </ac:spMkLst>
        </pc:spChg>
        <pc:spChg chg="add mod">
          <ac:chgData name="少 威" userId="de22fa7f0e11082f" providerId="LiveId" clId="{74ADC087-4EEB-F64D-8FA8-FABAA63992D2}" dt="2024-05-19T03:43:15.915" v="1846" actId="1076"/>
          <ac:spMkLst>
            <pc:docMk/>
            <pc:sldMk cId="3964576863" sldId="259"/>
            <ac:spMk id="40" creationId="{DBE63054-9EC2-BB82-C987-95059CF789C2}"/>
          </ac:spMkLst>
        </pc:spChg>
        <pc:spChg chg="add mod">
          <ac:chgData name="少 威" userId="de22fa7f0e11082f" providerId="LiveId" clId="{74ADC087-4EEB-F64D-8FA8-FABAA63992D2}" dt="2024-05-19T03:43:34.294" v="1855" actId="1076"/>
          <ac:spMkLst>
            <pc:docMk/>
            <pc:sldMk cId="3964576863" sldId="259"/>
            <ac:spMk id="41" creationId="{083BCF3D-A275-30DE-BBE7-988761B6FDEF}"/>
          </ac:spMkLst>
        </pc:spChg>
        <pc:cxnChg chg="add mod">
          <ac:chgData name="少 威" userId="de22fa7f0e11082f" providerId="LiveId" clId="{74ADC087-4EEB-F64D-8FA8-FABAA63992D2}" dt="2024-05-19T03:41:43.006" v="1825" actId="1076"/>
          <ac:cxnSpMkLst>
            <pc:docMk/>
            <pc:sldMk cId="3964576863" sldId="259"/>
            <ac:cxnSpMk id="8" creationId="{90D1A356-0A75-D41E-1283-1CDA45B4FE58}"/>
          </ac:cxnSpMkLst>
        </pc:cxnChg>
        <pc:cxnChg chg="add mod">
          <ac:chgData name="少 威" userId="de22fa7f0e11082f" providerId="LiveId" clId="{74ADC087-4EEB-F64D-8FA8-FABAA63992D2}" dt="2024-05-19T03:41:59.788" v="1830" actId="1076"/>
          <ac:cxnSpMkLst>
            <pc:docMk/>
            <pc:sldMk cId="3964576863" sldId="259"/>
            <ac:cxnSpMk id="9" creationId="{31612969-02C4-2589-AD65-CC9AC0ABBE12}"/>
          </ac:cxnSpMkLst>
        </pc:cxnChg>
        <pc:cxnChg chg="add mod">
          <ac:chgData name="少 威" userId="de22fa7f0e11082f" providerId="LiveId" clId="{74ADC087-4EEB-F64D-8FA8-FABAA63992D2}" dt="2024-05-19T03:42:09.178" v="1832" actId="14100"/>
          <ac:cxnSpMkLst>
            <pc:docMk/>
            <pc:sldMk cId="3964576863" sldId="259"/>
            <ac:cxnSpMk id="10" creationId="{377BBDFD-5DFD-4E83-D890-2BA554C5D50A}"/>
          </ac:cxnSpMkLst>
        </pc:cxnChg>
        <pc:cxnChg chg="add mod">
          <ac:chgData name="少 威" userId="de22fa7f0e11082f" providerId="LiveId" clId="{74ADC087-4EEB-F64D-8FA8-FABAA63992D2}" dt="2024-05-19T03:42:15.932" v="1834" actId="14100"/>
          <ac:cxnSpMkLst>
            <pc:docMk/>
            <pc:sldMk cId="3964576863" sldId="259"/>
            <ac:cxnSpMk id="11" creationId="{90092A35-E222-3B69-6E5F-84E25D41CD2B}"/>
          </ac:cxnSpMkLst>
        </pc:cxnChg>
      </pc:sldChg>
      <pc:sldChg chg="addSp delSp modSp new mod ord">
        <pc:chgData name="少 威" userId="de22fa7f0e11082f" providerId="LiveId" clId="{74ADC087-4EEB-F64D-8FA8-FABAA63992D2}" dt="2024-05-19T03:19:59.179" v="1589" actId="20578"/>
        <pc:sldMkLst>
          <pc:docMk/>
          <pc:sldMk cId="1826664265" sldId="260"/>
        </pc:sldMkLst>
        <pc:spChg chg="del">
          <ac:chgData name="少 威" userId="de22fa7f0e11082f" providerId="LiveId" clId="{74ADC087-4EEB-F64D-8FA8-FABAA63992D2}" dt="2024-05-19T02:27:16.083" v="211" actId="478"/>
          <ac:spMkLst>
            <pc:docMk/>
            <pc:sldMk cId="1826664265" sldId="260"/>
            <ac:spMk id="2" creationId="{6248239A-FA14-5BA6-12AE-D17255CDC639}"/>
          </ac:spMkLst>
        </pc:spChg>
        <pc:spChg chg="del">
          <ac:chgData name="少 威" userId="de22fa7f0e11082f" providerId="LiveId" clId="{74ADC087-4EEB-F64D-8FA8-FABAA63992D2}" dt="2024-05-19T02:27:14.959" v="210" actId="478"/>
          <ac:spMkLst>
            <pc:docMk/>
            <pc:sldMk cId="1826664265" sldId="260"/>
            <ac:spMk id="3" creationId="{D676C657-03C8-CF91-4B67-7F62060A8C09}"/>
          </ac:spMkLst>
        </pc:spChg>
        <pc:picChg chg="add del mod">
          <ac:chgData name="少 威" userId="de22fa7f0e11082f" providerId="LiveId" clId="{74ADC087-4EEB-F64D-8FA8-FABAA63992D2}" dt="2024-05-19T02:48:20.626" v="343" actId="478"/>
          <ac:picMkLst>
            <pc:docMk/>
            <pc:sldMk cId="1826664265" sldId="260"/>
            <ac:picMk id="3074" creationId="{9D624F27-6525-2591-EA0E-DFD22FC8596A}"/>
          </ac:picMkLst>
        </pc:picChg>
      </pc:sldChg>
      <pc:sldChg chg="add del">
        <pc:chgData name="少 威" userId="de22fa7f0e11082f" providerId="LiveId" clId="{74ADC087-4EEB-F64D-8FA8-FABAA63992D2}" dt="2024-05-19T02:17:40.473" v="182" actId="2696"/>
        <pc:sldMkLst>
          <pc:docMk/>
          <pc:sldMk cId="2511090723" sldId="260"/>
        </pc:sldMkLst>
      </pc:sldChg>
      <pc:sldChg chg="addSp delSp modSp new mod">
        <pc:chgData name="少 威" userId="de22fa7f0e11082f" providerId="LiveId" clId="{74ADC087-4EEB-F64D-8FA8-FABAA63992D2}" dt="2024-05-19T02:53:42.171" v="374" actId="1076"/>
        <pc:sldMkLst>
          <pc:docMk/>
          <pc:sldMk cId="1493732516" sldId="261"/>
        </pc:sldMkLst>
        <pc:spChg chg="del">
          <ac:chgData name="少 威" userId="de22fa7f0e11082f" providerId="LiveId" clId="{74ADC087-4EEB-F64D-8FA8-FABAA63992D2}" dt="2024-05-19T02:50:59.384" v="358" actId="478"/>
          <ac:spMkLst>
            <pc:docMk/>
            <pc:sldMk cId="1493732516" sldId="261"/>
            <ac:spMk id="2" creationId="{5D58A9E3-21F3-6AB7-B871-EF3AD5B1D138}"/>
          </ac:spMkLst>
        </pc:spChg>
        <pc:spChg chg="del">
          <ac:chgData name="少 威" userId="de22fa7f0e11082f" providerId="LiveId" clId="{74ADC087-4EEB-F64D-8FA8-FABAA63992D2}" dt="2024-05-19T02:51:13.649" v="363" actId="478"/>
          <ac:spMkLst>
            <pc:docMk/>
            <pc:sldMk cId="1493732516" sldId="261"/>
            <ac:spMk id="3" creationId="{0A92E6F7-C09B-CA56-1D47-F11903F26FC1}"/>
          </ac:spMkLst>
        </pc:spChg>
        <pc:picChg chg="add del mod">
          <ac:chgData name="少 威" userId="de22fa7f0e11082f" providerId="LiveId" clId="{74ADC087-4EEB-F64D-8FA8-FABAA63992D2}" dt="2024-05-19T02:53:10.024" v="369" actId="478"/>
          <ac:picMkLst>
            <pc:docMk/>
            <pc:sldMk cId="1493732516" sldId="261"/>
            <ac:picMk id="4" creationId="{6A574D99-8291-298A-7551-AE06F6B30B3B}"/>
          </ac:picMkLst>
        </pc:picChg>
        <pc:picChg chg="add del mod">
          <ac:chgData name="少 威" userId="de22fa7f0e11082f" providerId="LiveId" clId="{74ADC087-4EEB-F64D-8FA8-FABAA63992D2}" dt="2024-05-19T02:50:45.985" v="354" actId="478"/>
          <ac:picMkLst>
            <pc:docMk/>
            <pc:sldMk cId="1493732516" sldId="261"/>
            <ac:picMk id="4098" creationId="{F6D06EA9-5262-27AD-25EF-4220EE082AB6}"/>
          </ac:picMkLst>
        </pc:picChg>
        <pc:picChg chg="add del mod">
          <ac:chgData name="少 威" userId="de22fa7f0e11082f" providerId="LiveId" clId="{74ADC087-4EEB-F64D-8FA8-FABAA63992D2}" dt="2024-05-19T02:53:09.360" v="368" actId="478"/>
          <ac:picMkLst>
            <pc:docMk/>
            <pc:sldMk cId="1493732516" sldId="261"/>
            <ac:picMk id="4100" creationId="{6B31F49E-1BEC-AABB-AF9D-902F1059D085}"/>
          </ac:picMkLst>
        </pc:picChg>
        <pc:picChg chg="add mod">
          <ac:chgData name="少 威" userId="de22fa7f0e11082f" providerId="LiveId" clId="{74ADC087-4EEB-F64D-8FA8-FABAA63992D2}" dt="2024-05-19T02:53:42.171" v="374" actId="1076"/>
          <ac:picMkLst>
            <pc:docMk/>
            <pc:sldMk cId="1493732516" sldId="261"/>
            <ac:picMk id="4102" creationId="{593C624F-5D1A-FEED-8F63-314D7185813C}"/>
          </ac:picMkLst>
        </pc:picChg>
      </pc:sldChg>
      <pc:sldChg chg="addSp delSp modSp new mod delAnim modAnim">
        <pc:chgData name="少 威" userId="de22fa7f0e11082f" providerId="LiveId" clId="{74ADC087-4EEB-F64D-8FA8-FABAA63992D2}" dt="2024-05-19T03:06:55.705" v="982"/>
        <pc:sldMkLst>
          <pc:docMk/>
          <pc:sldMk cId="3774781206" sldId="262"/>
        </pc:sldMkLst>
        <pc:spChg chg="del">
          <ac:chgData name="少 威" userId="de22fa7f0e11082f" providerId="LiveId" clId="{74ADC087-4EEB-F64D-8FA8-FABAA63992D2}" dt="2024-05-19T02:54:37.429" v="376" actId="478"/>
          <ac:spMkLst>
            <pc:docMk/>
            <pc:sldMk cId="3774781206" sldId="262"/>
            <ac:spMk id="2" creationId="{F570ACD5-2BEB-7BF3-D766-02E20569B9BE}"/>
          </ac:spMkLst>
        </pc:spChg>
        <pc:spChg chg="del">
          <ac:chgData name="少 威" userId="de22fa7f0e11082f" providerId="LiveId" clId="{74ADC087-4EEB-F64D-8FA8-FABAA63992D2}" dt="2024-05-19T02:54:39.565" v="377" actId="478"/>
          <ac:spMkLst>
            <pc:docMk/>
            <pc:sldMk cId="3774781206" sldId="262"/>
            <ac:spMk id="3" creationId="{B4368DE9-4E9A-A43C-9240-FFCC9845ED8D}"/>
          </ac:spMkLst>
        </pc:spChg>
        <pc:spChg chg="add mod">
          <ac:chgData name="少 威" userId="de22fa7f0e11082f" providerId="LiveId" clId="{74ADC087-4EEB-F64D-8FA8-FABAA63992D2}" dt="2024-05-19T03:02:05.377" v="778" actId="1038"/>
          <ac:spMkLst>
            <pc:docMk/>
            <pc:sldMk cId="3774781206" sldId="262"/>
            <ac:spMk id="4" creationId="{B9091677-CC40-A135-2E5E-44B3B3BBB719}"/>
          </ac:spMkLst>
        </pc:spChg>
        <pc:spChg chg="add mod">
          <ac:chgData name="少 威" userId="de22fa7f0e11082f" providerId="LiveId" clId="{74ADC087-4EEB-F64D-8FA8-FABAA63992D2}" dt="2024-05-19T03:02:05.377" v="778" actId="1038"/>
          <ac:spMkLst>
            <pc:docMk/>
            <pc:sldMk cId="3774781206" sldId="262"/>
            <ac:spMk id="5" creationId="{D2F74B21-8B1C-4264-6126-81AF76C1A12D}"/>
          </ac:spMkLst>
        </pc:spChg>
        <pc:spChg chg="add mod">
          <ac:chgData name="少 威" userId="de22fa7f0e11082f" providerId="LiveId" clId="{74ADC087-4EEB-F64D-8FA8-FABAA63992D2}" dt="2024-05-19T03:02:05.377" v="778" actId="1038"/>
          <ac:spMkLst>
            <pc:docMk/>
            <pc:sldMk cId="3774781206" sldId="262"/>
            <ac:spMk id="6" creationId="{53494CFE-A9EA-7A80-8169-222821AA35EF}"/>
          </ac:spMkLst>
        </pc:spChg>
        <pc:spChg chg="add mod">
          <ac:chgData name="少 威" userId="de22fa7f0e11082f" providerId="LiveId" clId="{74ADC087-4EEB-F64D-8FA8-FABAA63992D2}" dt="2024-05-19T03:02:05.377" v="778" actId="1038"/>
          <ac:spMkLst>
            <pc:docMk/>
            <pc:sldMk cId="3774781206" sldId="262"/>
            <ac:spMk id="7" creationId="{09BE0B28-C356-06FC-B124-26EBA0B7F203}"/>
          </ac:spMkLst>
        </pc:spChg>
        <pc:spChg chg="mod">
          <ac:chgData name="少 威" userId="de22fa7f0e11082f" providerId="LiveId" clId="{74ADC087-4EEB-F64D-8FA8-FABAA63992D2}" dt="2024-05-19T02:54:50.549" v="378"/>
          <ac:spMkLst>
            <pc:docMk/>
            <pc:sldMk cId="3774781206" sldId="262"/>
            <ac:spMk id="9" creationId="{8EE4C983-514C-274E-D064-CC408A76A7D2}"/>
          </ac:spMkLst>
        </pc:spChg>
        <pc:spChg chg="mod">
          <ac:chgData name="少 威" userId="de22fa7f0e11082f" providerId="LiveId" clId="{74ADC087-4EEB-F64D-8FA8-FABAA63992D2}" dt="2024-05-19T02:54:50.549" v="378"/>
          <ac:spMkLst>
            <pc:docMk/>
            <pc:sldMk cId="3774781206" sldId="262"/>
            <ac:spMk id="10" creationId="{5AED23AB-D782-3902-79D9-AC6C0ACDC313}"/>
          </ac:spMkLst>
        </pc:spChg>
        <pc:spChg chg="mod">
          <ac:chgData name="少 威" userId="de22fa7f0e11082f" providerId="LiveId" clId="{74ADC087-4EEB-F64D-8FA8-FABAA63992D2}" dt="2024-05-19T02:55:31.489" v="416" actId="1076"/>
          <ac:spMkLst>
            <pc:docMk/>
            <pc:sldMk cId="3774781206" sldId="262"/>
            <ac:spMk id="11" creationId="{98DD45BE-AB92-4CE7-051E-C19681DF13F7}"/>
          </ac:spMkLst>
        </pc:spChg>
        <pc:spChg chg="add mod">
          <ac:chgData name="少 威" userId="de22fa7f0e11082f" providerId="LiveId" clId="{74ADC087-4EEB-F64D-8FA8-FABAA63992D2}" dt="2024-05-19T03:02:05.377" v="778" actId="1038"/>
          <ac:spMkLst>
            <pc:docMk/>
            <pc:sldMk cId="3774781206" sldId="262"/>
            <ac:spMk id="12" creationId="{358E2301-DDED-84F7-6BC3-846379E374CD}"/>
          </ac:spMkLst>
        </pc:spChg>
        <pc:spChg chg="add mod">
          <ac:chgData name="少 威" userId="de22fa7f0e11082f" providerId="LiveId" clId="{74ADC087-4EEB-F64D-8FA8-FABAA63992D2}" dt="2024-05-19T03:02:05.377" v="778" actId="1038"/>
          <ac:spMkLst>
            <pc:docMk/>
            <pc:sldMk cId="3774781206" sldId="262"/>
            <ac:spMk id="13" creationId="{DF0DC1F3-4C16-6B04-B6C1-5C0B36D00465}"/>
          </ac:spMkLst>
        </pc:spChg>
        <pc:spChg chg="add del mod">
          <ac:chgData name="少 威" userId="de22fa7f0e11082f" providerId="LiveId" clId="{74ADC087-4EEB-F64D-8FA8-FABAA63992D2}" dt="2024-05-19T02:59:32.992" v="683" actId="478"/>
          <ac:spMkLst>
            <pc:docMk/>
            <pc:sldMk cId="3774781206" sldId="262"/>
            <ac:spMk id="14" creationId="{433BCAF2-EC28-E09F-45DB-89516AD076B6}"/>
          </ac:spMkLst>
        </pc:spChg>
        <pc:spChg chg="add mod">
          <ac:chgData name="少 威" userId="de22fa7f0e11082f" providerId="LiveId" clId="{74ADC087-4EEB-F64D-8FA8-FABAA63992D2}" dt="2024-05-19T03:02:05.377" v="778" actId="1038"/>
          <ac:spMkLst>
            <pc:docMk/>
            <pc:sldMk cId="3774781206" sldId="262"/>
            <ac:spMk id="15" creationId="{ADAE35E5-E78E-1DF3-064E-056C126044FB}"/>
          </ac:spMkLst>
        </pc:spChg>
        <pc:spChg chg="add mod">
          <ac:chgData name="少 威" userId="de22fa7f0e11082f" providerId="LiveId" clId="{74ADC087-4EEB-F64D-8FA8-FABAA63992D2}" dt="2024-05-19T03:02:05.377" v="778" actId="1038"/>
          <ac:spMkLst>
            <pc:docMk/>
            <pc:sldMk cId="3774781206" sldId="262"/>
            <ac:spMk id="16" creationId="{CAD47EAB-0454-1F17-81CE-408DC965DFFD}"/>
          </ac:spMkLst>
        </pc:spChg>
        <pc:spChg chg="mod">
          <ac:chgData name="少 威" userId="de22fa7f0e11082f" providerId="LiveId" clId="{74ADC087-4EEB-F64D-8FA8-FABAA63992D2}" dt="2024-05-19T02:54:50.549" v="378"/>
          <ac:spMkLst>
            <pc:docMk/>
            <pc:sldMk cId="3774781206" sldId="262"/>
            <ac:spMk id="18" creationId="{411AEA01-2D6A-55BF-6C48-CDD99D64229F}"/>
          </ac:spMkLst>
        </pc:spChg>
        <pc:spChg chg="mod">
          <ac:chgData name="少 威" userId="de22fa7f0e11082f" providerId="LiveId" clId="{74ADC087-4EEB-F64D-8FA8-FABAA63992D2}" dt="2024-05-19T02:55:14.478" v="408" actId="404"/>
          <ac:spMkLst>
            <pc:docMk/>
            <pc:sldMk cId="3774781206" sldId="262"/>
            <ac:spMk id="19" creationId="{15EF1FC0-9994-9DD9-4B26-E55372A794B7}"/>
          </ac:spMkLst>
        </pc:spChg>
        <pc:spChg chg="add mod">
          <ac:chgData name="少 威" userId="de22fa7f0e11082f" providerId="LiveId" clId="{74ADC087-4EEB-F64D-8FA8-FABAA63992D2}" dt="2024-05-19T03:02:05.377" v="778" actId="1038"/>
          <ac:spMkLst>
            <pc:docMk/>
            <pc:sldMk cId="3774781206" sldId="262"/>
            <ac:spMk id="20" creationId="{376E14F5-AFD2-3AE7-B344-23F10621E2C7}"/>
          </ac:spMkLst>
        </pc:spChg>
        <pc:spChg chg="add mod">
          <ac:chgData name="少 威" userId="de22fa7f0e11082f" providerId="LiveId" clId="{74ADC087-4EEB-F64D-8FA8-FABAA63992D2}" dt="2024-05-19T03:02:05.377" v="778" actId="1038"/>
          <ac:spMkLst>
            <pc:docMk/>
            <pc:sldMk cId="3774781206" sldId="262"/>
            <ac:spMk id="21" creationId="{B962772D-1914-CF28-05F3-347C5D838DAA}"/>
          </ac:spMkLst>
        </pc:spChg>
        <pc:spChg chg="add mod">
          <ac:chgData name="少 威" userId="de22fa7f0e11082f" providerId="LiveId" clId="{74ADC087-4EEB-F64D-8FA8-FABAA63992D2}" dt="2024-05-19T03:02:05.377" v="778" actId="1038"/>
          <ac:spMkLst>
            <pc:docMk/>
            <pc:sldMk cId="3774781206" sldId="262"/>
            <ac:spMk id="22" creationId="{84C79582-EFCC-6481-5749-546B720C2139}"/>
          </ac:spMkLst>
        </pc:spChg>
        <pc:spChg chg="add del mod">
          <ac:chgData name="少 威" userId="de22fa7f0e11082f" providerId="LiveId" clId="{74ADC087-4EEB-F64D-8FA8-FABAA63992D2}" dt="2024-05-19T02:59:01.325" v="628" actId="478"/>
          <ac:spMkLst>
            <pc:docMk/>
            <pc:sldMk cId="3774781206" sldId="262"/>
            <ac:spMk id="23" creationId="{731F96B7-E61A-783F-27B2-6E844B3B1D0C}"/>
          </ac:spMkLst>
        </pc:spChg>
        <pc:spChg chg="add mod">
          <ac:chgData name="少 威" userId="de22fa7f0e11082f" providerId="LiveId" clId="{74ADC087-4EEB-F64D-8FA8-FABAA63992D2}" dt="2024-05-19T03:04:08.779" v="854" actId="1076"/>
          <ac:spMkLst>
            <pc:docMk/>
            <pc:sldMk cId="3774781206" sldId="262"/>
            <ac:spMk id="25" creationId="{C43F0691-FC9F-EE98-66FE-0978E1D95DA6}"/>
          </ac:spMkLst>
        </pc:spChg>
        <pc:spChg chg="add del mod">
          <ac:chgData name="少 威" userId="de22fa7f0e11082f" providerId="LiveId" clId="{74ADC087-4EEB-F64D-8FA8-FABAA63992D2}" dt="2024-05-19T03:04:09.816" v="856"/>
          <ac:spMkLst>
            <pc:docMk/>
            <pc:sldMk cId="3774781206" sldId="262"/>
            <ac:spMk id="26" creationId="{4D2F251E-251A-A91A-B46F-46041A3438B4}"/>
          </ac:spMkLst>
        </pc:spChg>
        <pc:spChg chg="add mod">
          <ac:chgData name="少 威" userId="de22fa7f0e11082f" providerId="LiveId" clId="{74ADC087-4EEB-F64D-8FA8-FABAA63992D2}" dt="2024-05-19T03:06:08.779" v="974" actId="14100"/>
          <ac:spMkLst>
            <pc:docMk/>
            <pc:sldMk cId="3774781206" sldId="262"/>
            <ac:spMk id="27" creationId="{F5FEC8D2-EACA-7641-032D-DC3DEDD0FD77}"/>
          </ac:spMkLst>
        </pc:spChg>
        <pc:grpChg chg="add mod">
          <ac:chgData name="少 威" userId="de22fa7f0e11082f" providerId="LiveId" clId="{74ADC087-4EEB-F64D-8FA8-FABAA63992D2}" dt="2024-05-19T03:02:05.377" v="778" actId="1038"/>
          <ac:grpSpMkLst>
            <pc:docMk/>
            <pc:sldMk cId="3774781206" sldId="262"/>
            <ac:grpSpMk id="8" creationId="{38D8B905-0C09-64D7-F260-AB600D31661F}"/>
          </ac:grpSpMkLst>
        </pc:grpChg>
        <pc:grpChg chg="add mod">
          <ac:chgData name="少 威" userId="de22fa7f0e11082f" providerId="LiveId" clId="{74ADC087-4EEB-F64D-8FA8-FABAA63992D2}" dt="2024-05-19T03:02:05.377" v="778" actId="1038"/>
          <ac:grpSpMkLst>
            <pc:docMk/>
            <pc:sldMk cId="3774781206" sldId="262"/>
            <ac:grpSpMk id="17" creationId="{7F2159A8-59C0-301C-1184-D3839CC2DFC1}"/>
          </ac:grpSpMkLst>
        </pc:grpChg>
        <pc:picChg chg="add mod modCrop">
          <ac:chgData name="少 威" userId="de22fa7f0e11082f" providerId="LiveId" clId="{74ADC087-4EEB-F64D-8FA8-FABAA63992D2}" dt="2024-05-19T03:02:10.606" v="779" actId="1076"/>
          <ac:picMkLst>
            <pc:docMk/>
            <pc:sldMk cId="3774781206" sldId="262"/>
            <ac:picMk id="24" creationId="{A0C43D70-E578-EE9C-F237-0A3E1C37D6F3}"/>
          </ac:picMkLst>
        </pc:picChg>
      </pc:sldChg>
      <pc:sldChg chg="addSp delSp modSp new mod modAnim">
        <pc:chgData name="少 威" userId="de22fa7f0e11082f" providerId="LiveId" clId="{74ADC087-4EEB-F64D-8FA8-FABAA63992D2}" dt="2024-05-19T03:38:31.758" v="1743" actId="20577"/>
        <pc:sldMkLst>
          <pc:docMk/>
          <pc:sldMk cId="1782835368" sldId="263"/>
        </pc:sldMkLst>
        <pc:spChg chg="del">
          <ac:chgData name="少 威" userId="de22fa7f0e11082f" providerId="LiveId" clId="{74ADC087-4EEB-F64D-8FA8-FABAA63992D2}" dt="2024-05-19T03:07:50.149" v="990" actId="478"/>
          <ac:spMkLst>
            <pc:docMk/>
            <pc:sldMk cId="1782835368" sldId="263"/>
            <ac:spMk id="2" creationId="{71A8C301-AB09-13C6-C643-5DC32289D8FA}"/>
          </ac:spMkLst>
        </pc:spChg>
        <pc:spChg chg="del">
          <ac:chgData name="少 威" userId="de22fa7f0e11082f" providerId="LiveId" clId="{74ADC087-4EEB-F64D-8FA8-FABAA63992D2}" dt="2024-05-19T03:07:51.645" v="991" actId="478"/>
          <ac:spMkLst>
            <pc:docMk/>
            <pc:sldMk cId="1782835368" sldId="263"/>
            <ac:spMk id="3" creationId="{FB762D12-819D-4C9E-0D37-835E0EFF121F}"/>
          </ac:spMkLst>
        </pc:spChg>
        <pc:spChg chg="add mod">
          <ac:chgData name="少 威" userId="de22fa7f0e11082f" providerId="LiveId" clId="{74ADC087-4EEB-F64D-8FA8-FABAA63992D2}" dt="2024-05-19T03:07:19.237" v="985" actId="1076"/>
          <ac:spMkLst>
            <pc:docMk/>
            <pc:sldMk cId="1782835368" sldId="263"/>
            <ac:spMk id="4" creationId="{25AA2AB8-6A25-FB2C-43B5-D965DEAF2FB9}"/>
          </ac:spMkLst>
        </pc:spChg>
        <pc:spChg chg="add mod">
          <ac:chgData name="少 威" userId="de22fa7f0e11082f" providerId="LiveId" clId="{74ADC087-4EEB-F64D-8FA8-FABAA63992D2}" dt="2024-05-19T03:38:31.758" v="1743" actId="20577"/>
          <ac:spMkLst>
            <pc:docMk/>
            <pc:sldMk cId="1782835368" sldId="263"/>
            <ac:spMk id="5" creationId="{02FDCB40-F5C5-05BA-BBBB-588E8F945AD2}"/>
          </ac:spMkLst>
        </pc:spChg>
        <pc:spChg chg="add del mod">
          <ac:chgData name="少 威" userId="de22fa7f0e11082f" providerId="LiveId" clId="{74ADC087-4EEB-F64D-8FA8-FABAA63992D2}" dt="2024-05-19T03:09:36.477" v="1000"/>
          <ac:spMkLst>
            <pc:docMk/>
            <pc:sldMk cId="1782835368" sldId="263"/>
            <ac:spMk id="6" creationId="{AA2EB56A-34AB-412E-A26E-C740978F77B9}"/>
          </ac:spMkLst>
        </pc:spChg>
        <pc:spChg chg="add del mod">
          <ac:chgData name="少 威" userId="de22fa7f0e11082f" providerId="LiveId" clId="{74ADC087-4EEB-F64D-8FA8-FABAA63992D2}" dt="2024-05-19T03:10:14.848" v="1006" actId="478"/>
          <ac:spMkLst>
            <pc:docMk/>
            <pc:sldMk cId="1782835368" sldId="263"/>
            <ac:spMk id="7" creationId="{320AE5F9-3A22-03F4-3945-74E3B958C863}"/>
          </ac:spMkLst>
        </pc:spChg>
        <pc:spChg chg="add mod">
          <ac:chgData name="少 威" userId="de22fa7f0e11082f" providerId="LiveId" clId="{74ADC087-4EEB-F64D-8FA8-FABAA63992D2}" dt="2024-05-19T03:13:56.402" v="1338" actId="1076"/>
          <ac:spMkLst>
            <pc:docMk/>
            <pc:sldMk cId="1782835368" sldId="263"/>
            <ac:spMk id="8" creationId="{CAB53DE6-BDAE-152F-3945-01E253164331}"/>
          </ac:spMkLst>
        </pc:spChg>
        <pc:spChg chg="add mod">
          <ac:chgData name="少 威" userId="de22fa7f0e11082f" providerId="LiveId" clId="{74ADC087-4EEB-F64D-8FA8-FABAA63992D2}" dt="2024-05-19T03:32:12.054" v="1681" actId="14100"/>
          <ac:spMkLst>
            <pc:docMk/>
            <pc:sldMk cId="1782835368" sldId="263"/>
            <ac:spMk id="9" creationId="{7BD20144-CA86-0867-ABD5-E01FB6A7F641}"/>
          </ac:spMkLst>
        </pc:spChg>
        <pc:spChg chg="add mod">
          <ac:chgData name="少 威" userId="de22fa7f0e11082f" providerId="LiveId" clId="{74ADC087-4EEB-F64D-8FA8-FABAA63992D2}" dt="2024-05-19T03:17:50.910" v="1537" actId="14100"/>
          <ac:spMkLst>
            <pc:docMk/>
            <pc:sldMk cId="1782835368" sldId="263"/>
            <ac:spMk id="10" creationId="{47A2ED50-91DA-525A-D89A-B09E971164F5}"/>
          </ac:spMkLst>
        </pc:spChg>
        <pc:spChg chg="add mod">
          <ac:chgData name="少 威" userId="de22fa7f0e11082f" providerId="LiveId" clId="{74ADC087-4EEB-F64D-8FA8-FABAA63992D2}" dt="2024-05-19T03:16:44.721" v="1522" actId="1076"/>
          <ac:spMkLst>
            <pc:docMk/>
            <pc:sldMk cId="1782835368" sldId="263"/>
            <ac:spMk id="11" creationId="{5F5B80DE-00C8-591F-EB0C-59FCC9BE659E}"/>
          </ac:spMkLst>
        </pc:spChg>
        <pc:spChg chg="add mod">
          <ac:chgData name="少 威" userId="de22fa7f0e11082f" providerId="LiveId" clId="{74ADC087-4EEB-F64D-8FA8-FABAA63992D2}" dt="2024-05-19T03:17:53.662" v="1538" actId="1076"/>
          <ac:spMkLst>
            <pc:docMk/>
            <pc:sldMk cId="1782835368" sldId="263"/>
            <ac:spMk id="12" creationId="{F2A1FE3B-0C91-FC4D-3A09-7DF8D823A0AC}"/>
          </ac:spMkLst>
        </pc:spChg>
        <pc:spChg chg="mod">
          <ac:chgData name="少 威" userId="de22fa7f0e11082f" providerId="LiveId" clId="{74ADC087-4EEB-F64D-8FA8-FABAA63992D2}" dt="2024-05-19T03:17:23.464" v="1530"/>
          <ac:spMkLst>
            <pc:docMk/>
            <pc:sldMk cId="1782835368" sldId="263"/>
            <ac:spMk id="14" creationId="{749D52DF-DB60-1674-B42E-FE0DC1634C3E}"/>
          </ac:spMkLst>
        </pc:spChg>
        <pc:spChg chg="mod">
          <ac:chgData name="少 威" userId="de22fa7f0e11082f" providerId="LiveId" clId="{74ADC087-4EEB-F64D-8FA8-FABAA63992D2}" dt="2024-05-19T03:17:23.464" v="1530"/>
          <ac:spMkLst>
            <pc:docMk/>
            <pc:sldMk cId="1782835368" sldId="263"/>
            <ac:spMk id="15" creationId="{77A39344-9984-655A-908A-160A9D2FCFE8}"/>
          </ac:spMkLst>
        </pc:spChg>
        <pc:spChg chg="mod">
          <ac:chgData name="少 威" userId="de22fa7f0e11082f" providerId="LiveId" clId="{74ADC087-4EEB-F64D-8FA8-FABAA63992D2}" dt="2024-05-19T03:17:23.464" v="1530"/>
          <ac:spMkLst>
            <pc:docMk/>
            <pc:sldMk cId="1782835368" sldId="263"/>
            <ac:spMk id="16" creationId="{40C9C90C-6BE9-DD9E-10A9-814D78DA5131}"/>
          </ac:spMkLst>
        </pc:spChg>
        <pc:spChg chg="mod">
          <ac:chgData name="少 威" userId="de22fa7f0e11082f" providerId="LiveId" clId="{74ADC087-4EEB-F64D-8FA8-FABAA63992D2}" dt="2024-05-19T03:17:23.464" v="1530"/>
          <ac:spMkLst>
            <pc:docMk/>
            <pc:sldMk cId="1782835368" sldId="263"/>
            <ac:spMk id="18" creationId="{4811C88F-8751-2588-D587-CEEF50E11631}"/>
          </ac:spMkLst>
        </pc:spChg>
        <pc:spChg chg="del mod">
          <ac:chgData name="少 威" userId="de22fa7f0e11082f" providerId="LiveId" clId="{74ADC087-4EEB-F64D-8FA8-FABAA63992D2}" dt="2024-05-19T03:17:26.488" v="1531" actId="478"/>
          <ac:spMkLst>
            <pc:docMk/>
            <pc:sldMk cId="1782835368" sldId="263"/>
            <ac:spMk id="19" creationId="{65F1E9EB-34D2-A043-2419-374AB0C1FF48}"/>
          </ac:spMkLst>
        </pc:spChg>
        <pc:spChg chg="add mod">
          <ac:chgData name="少 威" userId="de22fa7f0e11082f" providerId="LiveId" clId="{74ADC087-4EEB-F64D-8FA8-FABAA63992D2}" dt="2024-05-19T03:18:55.466" v="1578" actId="1076"/>
          <ac:spMkLst>
            <pc:docMk/>
            <pc:sldMk cId="1782835368" sldId="263"/>
            <ac:spMk id="20" creationId="{47C1F6C6-5F37-A9C1-7AA6-7C3B4D69BC8F}"/>
          </ac:spMkLst>
        </pc:spChg>
        <pc:grpChg chg="add mod">
          <ac:chgData name="少 威" userId="de22fa7f0e11082f" providerId="LiveId" clId="{74ADC087-4EEB-F64D-8FA8-FABAA63992D2}" dt="2024-05-19T03:18:12.176" v="1539" actId="1076"/>
          <ac:grpSpMkLst>
            <pc:docMk/>
            <pc:sldMk cId="1782835368" sldId="263"/>
            <ac:grpSpMk id="13" creationId="{EB585F5D-3D4A-6F86-D30D-EAE30D9722C4}"/>
          </ac:grpSpMkLst>
        </pc:grpChg>
        <pc:grpChg chg="add mod">
          <ac:chgData name="少 威" userId="de22fa7f0e11082f" providerId="LiveId" clId="{74ADC087-4EEB-F64D-8FA8-FABAA63992D2}" dt="2024-05-19T03:19:03.447" v="1580" actId="167"/>
          <ac:grpSpMkLst>
            <pc:docMk/>
            <pc:sldMk cId="1782835368" sldId="263"/>
            <ac:grpSpMk id="21" creationId="{EBBA97E3-739E-308C-EBC0-AFAEC1EABD6B}"/>
          </ac:grpSpMkLst>
        </pc:grpChg>
        <pc:cxnChg chg="mod">
          <ac:chgData name="少 威" userId="de22fa7f0e11082f" providerId="LiveId" clId="{74ADC087-4EEB-F64D-8FA8-FABAA63992D2}" dt="2024-05-19T03:17:23.464" v="1530"/>
          <ac:cxnSpMkLst>
            <pc:docMk/>
            <pc:sldMk cId="1782835368" sldId="263"/>
            <ac:cxnSpMk id="17" creationId="{66D8032A-6339-67E8-A9B9-B73F2EFE98AD}"/>
          </ac:cxnSpMkLst>
        </pc:cxnChg>
      </pc:sldChg>
      <pc:sldChg chg="addSp delSp modSp new mod modAnim">
        <pc:chgData name="少 威" userId="de22fa7f0e11082f" providerId="LiveId" clId="{74ADC087-4EEB-F64D-8FA8-FABAA63992D2}" dt="2024-05-19T03:40:41.437" v="1817" actId="1076"/>
        <pc:sldMkLst>
          <pc:docMk/>
          <pc:sldMk cId="3828200626" sldId="264"/>
        </pc:sldMkLst>
        <pc:spChg chg="del">
          <ac:chgData name="少 威" userId="de22fa7f0e11082f" providerId="LiveId" clId="{74ADC087-4EEB-F64D-8FA8-FABAA63992D2}" dt="2024-05-19T03:23:10.565" v="1595" actId="478"/>
          <ac:spMkLst>
            <pc:docMk/>
            <pc:sldMk cId="3828200626" sldId="264"/>
            <ac:spMk id="2" creationId="{89DF2B41-E39B-69E8-76A5-052C65BCBE5F}"/>
          </ac:spMkLst>
        </pc:spChg>
        <pc:spChg chg="del">
          <ac:chgData name="少 威" userId="de22fa7f0e11082f" providerId="LiveId" clId="{74ADC087-4EEB-F64D-8FA8-FABAA63992D2}" dt="2024-05-19T03:23:18.196" v="1598" actId="478"/>
          <ac:spMkLst>
            <pc:docMk/>
            <pc:sldMk cId="3828200626" sldId="264"/>
            <ac:spMk id="3" creationId="{EEBDDF53-9FA4-F881-25C4-68E58C45A57F}"/>
          </ac:spMkLst>
        </pc:spChg>
        <pc:spChg chg="add del mod">
          <ac:chgData name="少 威" userId="de22fa7f0e11082f" providerId="LiveId" clId="{74ADC087-4EEB-F64D-8FA8-FABAA63992D2}" dt="2024-05-19T03:32:47.640" v="1685" actId="478"/>
          <ac:spMkLst>
            <pc:docMk/>
            <pc:sldMk cId="3828200626" sldId="264"/>
            <ac:spMk id="5" creationId="{01D86780-4510-EF22-6818-FAE4825D97FC}"/>
          </ac:spMkLst>
        </pc:spChg>
        <pc:spChg chg="add del mod">
          <ac:chgData name="少 威" userId="de22fa7f0e11082f" providerId="LiveId" clId="{74ADC087-4EEB-F64D-8FA8-FABAA63992D2}" dt="2024-05-19T03:32:47.640" v="1685" actId="478"/>
          <ac:spMkLst>
            <pc:docMk/>
            <pc:sldMk cId="3828200626" sldId="264"/>
            <ac:spMk id="6" creationId="{126F629F-3165-999D-2ADD-D849D6C8B72C}"/>
          </ac:spMkLst>
        </pc:spChg>
        <pc:spChg chg="add del mod">
          <ac:chgData name="少 威" userId="de22fa7f0e11082f" providerId="LiveId" clId="{74ADC087-4EEB-F64D-8FA8-FABAA63992D2}" dt="2024-05-19T03:31:25.737" v="1672" actId="478"/>
          <ac:spMkLst>
            <pc:docMk/>
            <pc:sldMk cId="3828200626" sldId="264"/>
            <ac:spMk id="7" creationId="{A53D3378-E83B-047A-ED2D-03A42B2B1945}"/>
          </ac:spMkLst>
        </pc:spChg>
        <pc:spChg chg="add del mod">
          <ac:chgData name="少 威" userId="de22fa7f0e11082f" providerId="LiveId" clId="{74ADC087-4EEB-F64D-8FA8-FABAA63992D2}" dt="2024-05-19T03:32:47.640" v="1685" actId="478"/>
          <ac:spMkLst>
            <pc:docMk/>
            <pc:sldMk cId="3828200626" sldId="264"/>
            <ac:spMk id="8" creationId="{55E69E83-20FE-25E7-9ECE-56645B63D446}"/>
          </ac:spMkLst>
        </pc:spChg>
        <pc:spChg chg="add del mod">
          <ac:chgData name="少 威" userId="de22fa7f0e11082f" providerId="LiveId" clId="{74ADC087-4EEB-F64D-8FA8-FABAA63992D2}" dt="2024-05-19T03:32:49.001" v="1686" actId="478"/>
          <ac:spMkLst>
            <pc:docMk/>
            <pc:sldMk cId="3828200626" sldId="264"/>
            <ac:spMk id="9" creationId="{93807E04-28A6-5E9A-3986-248110435F24}"/>
          </ac:spMkLst>
        </pc:spChg>
        <pc:spChg chg="add del mod">
          <ac:chgData name="少 威" userId="de22fa7f0e11082f" providerId="LiveId" clId="{74ADC087-4EEB-F64D-8FA8-FABAA63992D2}" dt="2024-05-19T03:31:25.737" v="1672" actId="478"/>
          <ac:spMkLst>
            <pc:docMk/>
            <pc:sldMk cId="3828200626" sldId="264"/>
            <ac:spMk id="10" creationId="{4C8F79AC-895F-9083-6720-A4F2E6C8109A}"/>
          </ac:spMkLst>
        </pc:spChg>
        <pc:spChg chg="add del mod">
          <ac:chgData name="少 威" userId="de22fa7f0e11082f" providerId="LiveId" clId="{74ADC087-4EEB-F64D-8FA8-FABAA63992D2}" dt="2024-05-19T03:31:25.737" v="1672" actId="478"/>
          <ac:spMkLst>
            <pc:docMk/>
            <pc:sldMk cId="3828200626" sldId="264"/>
            <ac:spMk id="16" creationId="{FCF22D38-EFB3-A0D2-E415-71368F5D144D}"/>
          </ac:spMkLst>
        </pc:spChg>
        <pc:spChg chg="add del mod">
          <ac:chgData name="少 威" userId="de22fa7f0e11082f" providerId="LiveId" clId="{74ADC087-4EEB-F64D-8FA8-FABAA63992D2}" dt="2024-05-19T03:31:25.737" v="1672" actId="478"/>
          <ac:spMkLst>
            <pc:docMk/>
            <pc:sldMk cId="3828200626" sldId="264"/>
            <ac:spMk id="17" creationId="{972651AC-EA34-4BF4-73CF-3183E7DE8B5E}"/>
          </ac:spMkLst>
        </pc:spChg>
        <pc:spChg chg="add del mod">
          <ac:chgData name="少 威" userId="de22fa7f0e11082f" providerId="LiveId" clId="{74ADC087-4EEB-F64D-8FA8-FABAA63992D2}" dt="2024-05-19T03:32:47.640" v="1685" actId="478"/>
          <ac:spMkLst>
            <pc:docMk/>
            <pc:sldMk cId="3828200626" sldId="264"/>
            <ac:spMk id="19" creationId="{64FA84E4-1105-79D6-4FD0-51AA198F7033}"/>
          </ac:spMkLst>
        </pc:spChg>
        <pc:spChg chg="add del mod">
          <ac:chgData name="少 威" userId="de22fa7f0e11082f" providerId="LiveId" clId="{74ADC087-4EEB-F64D-8FA8-FABAA63992D2}" dt="2024-05-19T03:32:49.001" v="1686" actId="478"/>
          <ac:spMkLst>
            <pc:docMk/>
            <pc:sldMk cId="3828200626" sldId="264"/>
            <ac:spMk id="22" creationId="{EF4A456D-DE1A-EB1C-49E5-BF9573340B26}"/>
          </ac:spMkLst>
        </pc:spChg>
        <pc:spChg chg="mod">
          <ac:chgData name="少 威" userId="de22fa7f0e11082f" providerId="LiveId" clId="{74ADC087-4EEB-F64D-8FA8-FABAA63992D2}" dt="2024-05-19T03:30:31.819" v="1638"/>
          <ac:spMkLst>
            <pc:docMk/>
            <pc:sldMk cId="3828200626" sldId="264"/>
            <ac:spMk id="24" creationId="{72DC89FE-5193-59D1-E5AF-7ED2FDDED89B}"/>
          </ac:spMkLst>
        </pc:spChg>
        <pc:spChg chg="mod">
          <ac:chgData name="少 威" userId="de22fa7f0e11082f" providerId="LiveId" clId="{74ADC087-4EEB-F64D-8FA8-FABAA63992D2}" dt="2024-05-19T03:30:31.819" v="1638"/>
          <ac:spMkLst>
            <pc:docMk/>
            <pc:sldMk cId="3828200626" sldId="264"/>
            <ac:spMk id="25" creationId="{18F536AF-5CB0-B176-E739-19DD5B1783F7}"/>
          </ac:spMkLst>
        </pc:spChg>
        <pc:spChg chg="mod">
          <ac:chgData name="少 威" userId="de22fa7f0e11082f" providerId="LiveId" clId="{74ADC087-4EEB-F64D-8FA8-FABAA63992D2}" dt="2024-05-19T03:30:31.819" v="1638"/>
          <ac:spMkLst>
            <pc:docMk/>
            <pc:sldMk cId="3828200626" sldId="264"/>
            <ac:spMk id="26" creationId="{28A610A9-E319-4443-CB3A-69A52BF90D07}"/>
          </ac:spMkLst>
        </pc:spChg>
        <pc:spChg chg="mod">
          <ac:chgData name="少 威" userId="de22fa7f0e11082f" providerId="LiveId" clId="{74ADC087-4EEB-F64D-8FA8-FABAA63992D2}" dt="2024-05-19T03:30:31.819" v="1638"/>
          <ac:spMkLst>
            <pc:docMk/>
            <pc:sldMk cId="3828200626" sldId="264"/>
            <ac:spMk id="28" creationId="{91FD3CFA-B8B9-7632-5B71-7159B33B5B73}"/>
          </ac:spMkLst>
        </pc:spChg>
        <pc:spChg chg="del mod">
          <ac:chgData name="少 威" userId="de22fa7f0e11082f" providerId="LiveId" clId="{74ADC087-4EEB-F64D-8FA8-FABAA63992D2}" dt="2024-05-19T03:31:02.480" v="1668" actId="478"/>
          <ac:spMkLst>
            <pc:docMk/>
            <pc:sldMk cId="3828200626" sldId="264"/>
            <ac:spMk id="29" creationId="{5248699D-CAD6-39B1-300B-C1D739AAC224}"/>
          </ac:spMkLst>
        </pc:spChg>
        <pc:spChg chg="add del mod">
          <ac:chgData name="少 威" userId="de22fa7f0e11082f" providerId="LiveId" clId="{74ADC087-4EEB-F64D-8FA8-FABAA63992D2}" dt="2024-05-19T03:32:47.640" v="1685" actId="478"/>
          <ac:spMkLst>
            <pc:docMk/>
            <pc:sldMk cId="3828200626" sldId="264"/>
            <ac:spMk id="30" creationId="{79FEF528-E9F1-F297-4A05-1A58AA90EFB0}"/>
          </ac:spMkLst>
        </pc:spChg>
        <pc:spChg chg="add del mod">
          <ac:chgData name="少 威" userId="de22fa7f0e11082f" providerId="LiveId" clId="{74ADC087-4EEB-F64D-8FA8-FABAA63992D2}" dt="2024-05-19T03:31:25.737" v="1672" actId="478"/>
          <ac:spMkLst>
            <pc:docMk/>
            <pc:sldMk cId="3828200626" sldId="264"/>
            <ac:spMk id="31" creationId="{5543330D-3590-7D4F-4FEC-F94597CD48FB}"/>
          </ac:spMkLst>
        </pc:spChg>
        <pc:spChg chg="add del mod">
          <ac:chgData name="少 威" userId="de22fa7f0e11082f" providerId="LiveId" clId="{74ADC087-4EEB-F64D-8FA8-FABAA63992D2}" dt="2024-05-19T03:31:04.185" v="1669" actId="478"/>
          <ac:spMkLst>
            <pc:docMk/>
            <pc:sldMk cId="3828200626" sldId="264"/>
            <ac:spMk id="32" creationId="{CE3A53AF-AEFD-C5C7-BA01-FAE3D743ABB3}"/>
          </ac:spMkLst>
        </pc:spChg>
        <pc:spChg chg="add del mod">
          <ac:chgData name="少 威" userId="de22fa7f0e11082f" providerId="LiveId" clId="{74ADC087-4EEB-F64D-8FA8-FABAA63992D2}" dt="2024-05-19T03:32:47.640" v="1685" actId="478"/>
          <ac:spMkLst>
            <pc:docMk/>
            <pc:sldMk cId="3828200626" sldId="264"/>
            <ac:spMk id="35" creationId="{2DCBAA8D-6C78-3D1F-30AC-030E96021950}"/>
          </ac:spMkLst>
        </pc:spChg>
        <pc:spChg chg="mod">
          <ac:chgData name="少 威" userId="de22fa7f0e11082f" providerId="LiveId" clId="{74ADC087-4EEB-F64D-8FA8-FABAA63992D2}" dt="2024-05-19T03:31:27.304" v="1673"/>
          <ac:spMkLst>
            <pc:docMk/>
            <pc:sldMk cId="3828200626" sldId="264"/>
            <ac:spMk id="38" creationId="{DD38CC5B-11FF-113F-3CAC-C3F195BAC11C}"/>
          </ac:spMkLst>
        </pc:spChg>
        <pc:spChg chg="mod">
          <ac:chgData name="少 威" userId="de22fa7f0e11082f" providerId="LiveId" clId="{74ADC087-4EEB-F64D-8FA8-FABAA63992D2}" dt="2024-05-19T03:31:27.304" v="1673"/>
          <ac:spMkLst>
            <pc:docMk/>
            <pc:sldMk cId="3828200626" sldId="264"/>
            <ac:spMk id="39" creationId="{64FF4FFE-6360-39A5-F97D-69D38B27A9CE}"/>
          </ac:spMkLst>
        </pc:spChg>
        <pc:spChg chg="mod">
          <ac:chgData name="少 威" userId="de22fa7f0e11082f" providerId="LiveId" clId="{74ADC087-4EEB-F64D-8FA8-FABAA63992D2}" dt="2024-05-19T03:31:27.304" v="1673"/>
          <ac:spMkLst>
            <pc:docMk/>
            <pc:sldMk cId="3828200626" sldId="264"/>
            <ac:spMk id="41" creationId="{8083812E-7E03-15F0-7EFB-8F5FB29B79E8}"/>
          </ac:spMkLst>
        </pc:spChg>
        <pc:spChg chg="mod">
          <ac:chgData name="少 威" userId="de22fa7f0e11082f" providerId="LiveId" clId="{74ADC087-4EEB-F64D-8FA8-FABAA63992D2}" dt="2024-05-19T03:31:27.304" v="1673"/>
          <ac:spMkLst>
            <pc:docMk/>
            <pc:sldMk cId="3828200626" sldId="264"/>
            <ac:spMk id="42" creationId="{1D6BC16C-DE05-229D-B7B4-230FB38FAD9E}"/>
          </ac:spMkLst>
        </pc:spChg>
        <pc:spChg chg="mod">
          <ac:chgData name="少 威" userId="de22fa7f0e11082f" providerId="LiveId" clId="{74ADC087-4EEB-F64D-8FA8-FABAA63992D2}" dt="2024-05-19T03:31:27.304" v="1673"/>
          <ac:spMkLst>
            <pc:docMk/>
            <pc:sldMk cId="3828200626" sldId="264"/>
            <ac:spMk id="43" creationId="{EF745A28-EA0C-3759-9AAB-81B9C67D094D}"/>
          </ac:spMkLst>
        </pc:spChg>
        <pc:spChg chg="mod">
          <ac:chgData name="少 威" userId="de22fa7f0e11082f" providerId="LiveId" clId="{74ADC087-4EEB-F64D-8FA8-FABAA63992D2}" dt="2024-05-19T03:31:27.304" v="1673"/>
          <ac:spMkLst>
            <pc:docMk/>
            <pc:sldMk cId="3828200626" sldId="264"/>
            <ac:spMk id="45" creationId="{4056F8D2-B5D0-A887-6C39-9B19D3069822}"/>
          </ac:spMkLst>
        </pc:spChg>
        <pc:spChg chg="add mod">
          <ac:chgData name="少 威" userId="de22fa7f0e11082f" providerId="LiveId" clId="{74ADC087-4EEB-F64D-8FA8-FABAA63992D2}" dt="2024-05-19T03:33:02.267" v="1689" actId="1076"/>
          <ac:spMkLst>
            <pc:docMk/>
            <pc:sldMk cId="3828200626" sldId="264"/>
            <ac:spMk id="46" creationId="{B6174050-E33D-788B-5D8A-AA97EFFC2AFD}"/>
          </ac:spMkLst>
        </pc:spChg>
        <pc:spChg chg="add mod">
          <ac:chgData name="少 威" userId="de22fa7f0e11082f" providerId="LiveId" clId="{74ADC087-4EEB-F64D-8FA8-FABAA63992D2}" dt="2024-05-19T03:33:43.460" v="1695" actId="1076"/>
          <ac:spMkLst>
            <pc:docMk/>
            <pc:sldMk cId="3828200626" sldId="264"/>
            <ac:spMk id="47" creationId="{EE7CFAE1-917C-4065-75AD-F690502F6209}"/>
          </ac:spMkLst>
        </pc:spChg>
        <pc:spChg chg="add mod">
          <ac:chgData name="少 威" userId="de22fa7f0e11082f" providerId="LiveId" clId="{74ADC087-4EEB-F64D-8FA8-FABAA63992D2}" dt="2024-05-19T03:38:09.939" v="1732" actId="113"/>
          <ac:spMkLst>
            <pc:docMk/>
            <pc:sldMk cId="3828200626" sldId="264"/>
            <ac:spMk id="58" creationId="{DF313E09-7699-5FF2-597F-75B9CD674A31}"/>
          </ac:spMkLst>
        </pc:spChg>
        <pc:spChg chg="add mod">
          <ac:chgData name="少 威" userId="de22fa7f0e11082f" providerId="LiveId" clId="{74ADC087-4EEB-F64D-8FA8-FABAA63992D2}" dt="2024-05-19T03:39:25.693" v="1789" actId="1037"/>
          <ac:spMkLst>
            <pc:docMk/>
            <pc:sldMk cId="3828200626" sldId="264"/>
            <ac:spMk id="60" creationId="{A0B443CA-66E1-2065-8E03-B5CD665082D2}"/>
          </ac:spMkLst>
        </pc:spChg>
        <pc:spChg chg="add mod">
          <ac:chgData name="少 威" userId="de22fa7f0e11082f" providerId="LiveId" clId="{74ADC087-4EEB-F64D-8FA8-FABAA63992D2}" dt="2024-05-19T03:40:41.437" v="1817" actId="1076"/>
          <ac:spMkLst>
            <pc:docMk/>
            <pc:sldMk cId="3828200626" sldId="264"/>
            <ac:spMk id="5140" creationId="{2357530F-EF1B-F7F4-BFDD-9F8EBB6CF52E}"/>
          </ac:spMkLst>
        </pc:spChg>
        <pc:grpChg chg="add del mod">
          <ac:chgData name="少 威" userId="de22fa7f0e11082f" providerId="LiveId" clId="{74ADC087-4EEB-F64D-8FA8-FABAA63992D2}" dt="2024-05-19T03:31:25.737" v="1672" actId="478"/>
          <ac:grpSpMkLst>
            <pc:docMk/>
            <pc:sldMk cId="3828200626" sldId="264"/>
            <ac:grpSpMk id="23" creationId="{BB54DE19-4485-4599-33D9-8F3B5F653A54}"/>
          </ac:grpSpMkLst>
        </pc:grpChg>
        <pc:grpChg chg="add mod">
          <ac:chgData name="少 威" userId="de22fa7f0e11082f" providerId="LiveId" clId="{74ADC087-4EEB-F64D-8FA8-FABAA63992D2}" dt="2024-05-19T03:33:13.205" v="1692" actId="1076"/>
          <ac:grpSpMkLst>
            <pc:docMk/>
            <pc:sldMk cId="3828200626" sldId="264"/>
            <ac:grpSpMk id="37" creationId="{D9B25462-BD82-5CFA-FBDC-0E22F39EC9F3}"/>
          </ac:grpSpMkLst>
        </pc:grpChg>
        <pc:grpChg chg="add mod">
          <ac:chgData name="少 威" userId="de22fa7f0e11082f" providerId="LiveId" clId="{74ADC087-4EEB-F64D-8FA8-FABAA63992D2}" dt="2024-05-19T03:33:13.205" v="1692" actId="1076"/>
          <ac:grpSpMkLst>
            <pc:docMk/>
            <pc:sldMk cId="3828200626" sldId="264"/>
            <ac:grpSpMk id="40" creationId="{C44F97CC-184F-6DFA-BD84-5CE00F00A8E1}"/>
          </ac:grpSpMkLst>
        </pc:grpChg>
        <pc:picChg chg="add del mod">
          <ac:chgData name="少 威" userId="de22fa7f0e11082f" providerId="LiveId" clId="{74ADC087-4EEB-F64D-8FA8-FABAA63992D2}" dt="2024-05-19T03:32:49.001" v="1686" actId="478"/>
          <ac:picMkLst>
            <pc:docMk/>
            <pc:sldMk cId="3828200626" sldId="264"/>
            <ac:picMk id="4" creationId="{6E99EDC3-5B37-01A7-D38A-0BDEA495BEE5}"/>
          </ac:picMkLst>
        </pc:picChg>
        <pc:picChg chg="add del mod">
          <ac:chgData name="少 威" userId="de22fa7f0e11082f" providerId="LiveId" clId="{74ADC087-4EEB-F64D-8FA8-FABAA63992D2}" dt="2024-05-19T03:36:56.215" v="1710" actId="478"/>
          <ac:picMkLst>
            <pc:docMk/>
            <pc:sldMk cId="3828200626" sldId="264"/>
            <ac:picMk id="59" creationId="{7ADF5BEE-6D41-951A-4B4D-04BAA7D48686}"/>
          </ac:picMkLst>
        </pc:picChg>
        <pc:picChg chg="add del mod">
          <ac:chgData name="少 威" userId="de22fa7f0e11082f" providerId="LiveId" clId="{74ADC087-4EEB-F64D-8FA8-FABAA63992D2}" dt="2024-05-19T03:30:09.697" v="1637" actId="478"/>
          <ac:picMkLst>
            <pc:docMk/>
            <pc:sldMk cId="3828200626" sldId="264"/>
            <ac:picMk id="5122" creationId="{3DB23449-9913-CB87-48D0-39FA0CE1952D}"/>
          </ac:picMkLst>
        </pc:picChg>
        <pc:cxnChg chg="add del mod">
          <ac:chgData name="少 威" userId="de22fa7f0e11082f" providerId="LiveId" clId="{74ADC087-4EEB-F64D-8FA8-FABAA63992D2}" dt="2024-05-19T03:32:47.640" v="1685" actId="478"/>
          <ac:cxnSpMkLst>
            <pc:docMk/>
            <pc:sldMk cId="3828200626" sldId="264"/>
            <ac:cxnSpMk id="11" creationId="{75D166EF-F49E-1E43-AB5F-9D0B9C0CD93F}"/>
          </ac:cxnSpMkLst>
        </pc:cxnChg>
        <pc:cxnChg chg="add del mod">
          <ac:chgData name="少 威" userId="de22fa7f0e11082f" providerId="LiveId" clId="{74ADC087-4EEB-F64D-8FA8-FABAA63992D2}" dt="2024-05-19T03:32:47.640" v="1685" actId="478"/>
          <ac:cxnSpMkLst>
            <pc:docMk/>
            <pc:sldMk cId="3828200626" sldId="264"/>
            <ac:cxnSpMk id="12" creationId="{65F144E5-FF13-A6B8-36F5-D015175868AA}"/>
          </ac:cxnSpMkLst>
        </pc:cxnChg>
        <pc:cxnChg chg="add mod">
          <ac:chgData name="少 威" userId="de22fa7f0e11082f" providerId="LiveId" clId="{74ADC087-4EEB-F64D-8FA8-FABAA63992D2}" dt="2024-05-19T03:33:13.205" v="1692" actId="1076"/>
          <ac:cxnSpMkLst>
            <pc:docMk/>
            <pc:sldMk cId="3828200626" sldId="264"/>
            <ac:cxnSpMk id="13" creationId="{E105A4E3-145F-A49C-9324-46E84ADE48F6}"/>
          </ac:cxnSpMkLst>
        </pc:cxnChg>
        <pc:cxnChg chg="add del mod">
          <ac:chgData name="少 威" userId="de22fa7f0e11082f" providerId="LiveId" clId="{74ADC087-4EEB-F64D-8FA8-FABAA63992D2}" dt="2024-05-19T03:32:49.001" v="1686" actId="478"/>
          <ac:cxnSpMkLst>
            <pc:docMk/>
            <pc:sldMk cId="3828200626" sldId="264"/>
            <ac:cxnSpMk id="14" creationId="{7D84073F-F9E6-32A0-D171-C9C76CE06B5A}"/>
          </ac:cxnSpMkLst>
        </pc:cxnChg>
        <pc:cxnChg chg="add del mod">
          <ac:chgData name="少 威" userId="de22fa7f0e11082f" providerId="LiveId" clId="{74ADC087-4EEB-F64D-8FA8-FABAA63992D2}" dt="2024-05-19T03:31:25.737" v="1672" actId="478"/>
          <ac:cxnSpMkLst>
            <pc:docMk/>
            <pc:sldMk cId="3828200626" sldId="264"/>
            <ac:cxnSpMk id="15" creationId="{9B309A5D-A453-95D6-03A5-F17AAB11C4FF}"/>
          </ac:cxnSpMkLst>
        </pc:cxnChg>
        <pc:cxnChg chg="add del mod">
          <ac:chgData name="少 威" userId="de22fa7f0e11082f" providerId="LiveId" clId="{74ADC087-4EEB-F64D-8FA8-FABAA63992D2}" dt="2024-05-19T03:32:47.640" v="1685" actId="478"/>
          <ac:cxnSpMkLst>
            <pc:docMk/>
            <pc:sldMk cId="3828200626" sldId="264"/>
            <ac:cxnSpMk id="18" creationId="{5AF224B4-0436-BCB0-C7A4-6E24FF30957F}"/>
          </ac:cxnSpMkLst>
        </pc:cxnChg>
        <pc:cxnChg chg="add del mod">
          <ac:chgData name="少 威" userId="de22fa7f0e11082f" providerId="LiveId" clId="{74ADC087-4EEB-F64D-8FA8-FABAA63992D2}" dt="2024-05-19T03:32:47.640" v="1685" actId="478"/>
          <ac:cxnSpMkLst>
            <pc:docMk/>
            <pc:sldMk cId="3828200626" sldId="264"/>
            <ac:cxnSpMk id="20" creationId="{F34F55B9-6EB9-C887-7481-CF6B091AD215}"/>
          </ac:cxnSpMkLst>
        </pc:cxnChg>
        <pc:cxnChg chg="add del mod">
          <ac:chgData name="少 威" userId="de22fa7f0e11082f" providerId="LiveId" clId="{74ADC087-4EEB-F64D-8FA8-FABAA63992D2}" dt="2024-05-19T03:32:47.640" v="1685" actId="478"/>
          <ac:cxnSpMkLst>
            <pc:docMk/>
            <pc:sldMk cId="3828200626" sldId="264"/>
            <ac:cxnSpMk id="21" creationId="{F53D8BEA-562C-CDDA-C2EE-2C0B461D3F52}"/>
          </ac:cxnSpMkLst>
        </pc:cxnChg>
        <pc:cxnChg chg="mod">
          <ac:chgData name="少 威" userId="de22fa7f0e11082f" providerId="LiveId" clId="{74ADC087-4EEB-F64D-8FA8-FABAA63992D2}" dt="2024-05-19T03:30:31.819" v="1638"/>
          <ac:cxnSpMkLst>
            <pc:docMk/>
            <pc:sldMk cId="3828200626" sldId="264"/>
            <ac:cxnSpMk id="27" creationId="{83471F6D-C82B-D8D6-6B1E-BB8DCD79314E}"/>
          </ac:cxnSpMkLst>
        </pc:cxnChg>
        <pc:cxnChg chg="add del mod">
          <ac:chgData name="少 威" userId="de22fa7f0e11082f" providerId="LiveId" clId="{74ADC087-4EEB-F64D-8FA8-FABAA63992D2}" dt="2024-05-19T03:31:25.737" v="1672" actId="478"/>
          <ac:cxnSpMkLst>
            <pc:docMk/>
            <pc:sldMk cId="3828200626" sldId="264"/>
            <ac:cxnSpMk id="33" creationId="{0FADE09C-F491-3C49-4DB6-F08E2BA96E0E}"/>
          </ac:cxnSpMkLst>
        </pc:cxnChg>
        <pc:cxnChg chg="add del mod">
          <ac:chgData name="少 威" userId="de22fa7f0e11082f" providerId="LiveId" clId="{74ADC087-4EEB-F64D-8FA8-FABAA63992D2}" dt="2024-05-19T03:31:25.737" v="1672" actId="478"/>
          <ac:cxnSpMkLst>
            <pc:docMk/>
            <pc:sldMk cId="3828200626" sldId="264"/>
            <ac:cxnSpMk id="34" creationId="{F501A69B-11EB-7B72-A5F5-6953A62E4613}"/>
          </ac:cxnSpMkLst>
        </pc:cxnChg>
        <pc:cxnChg chg="add del mod">
          <ac:chgData name="少 威" userId="de22fa7f0e11082f" providerId="LiveId" clId="{74ADC087-4EEB-F64D-8FA8-FABAA63992D2}" dt="2024-05-19T03:32:47.640" v="1685" actId="478"/>
          <ac:cxnSpMkLst>
            <pc:docMk/>
            <pc:sldMk cId="3828200626" sldId="264"/>
            <ac:cxnSpMk id="36" creationId="{60A026AF-B7B4-D832-D123-25BDB972BE65}"/>
          </ac:cxnSpMkLst>
        </pc:cxnChg>
        <pc:cxnChg chg="mod">
          <ac:chgData name="少 威" userId="de22fa7f0e11082f" providerId="LiveId" clId="{74ADC087-4EEB-F64D-8FA8-FABAA63992D2}" dt="2024-05-19T03:31:27.304" v="1673"/>
          <ac:cxnSpMkLst>
            <pc:docMk/>
            <pc:sldMk cId="3828200626" sldId="264"/>
            <ac:cxnSpMk id="44" creationId="{4998A943-AB71-0164-0F12-DC9805B6E003}"/>
          </ac:cxnSpMkLst>
        </pc:cxnChg>
        <pc:cxnChg chg="add mod">
          <ac:chgData name="少 威" userId="de22fa7f0e11082f" providerId="LiveId" clId="{74ADC087-4EEB-F64D-8FA8-FABAA63992D2}" dt="2024-05-19T03:33:13.205" v="1692" actId="1076"/>
          <ac:cxnSpMkLst>
            <pc:docMk/>
            <pc:sldMk cId="3828200626" sldId="264"/>
            <ac:cxnSpMk id="48" creationId="{48C62954-7368-7C60-4E0A-DE67F803C66B}"/>
          </ac:cxnSpMkLst>
        </pc:cxnChg>
        <pc:cxnChg chg="add mod">
          <ac:chgData name="少 威" userId="de22fa7f0e11082f" providerId="LiveId" clId="{74ADC087-4EEB-F64D-8FA8-FABAA63992D2}" dt="2024-05-19T03:39:25.693" v="1789" actId="1037"/>
          <ac:cxnSpMkLst>
            <pc:docMk/>
            <pc:sldMk cId="3828200626" sldId="264"/>
            <ac:cxnSpMk id="49" creationId="{2A9DECBD-EACD-5834-C6BA-03A74BA46EF2}"/>
          </ac:cxnSpMkLst>
        </pc:cxnChg>
        <pc:cxnChg chg="add mod">
          <ac:chgData name="少 威" userId="de22fa7f0e11082f" providerId="LiveId" clId="{74ADC087-4EEB-F64D-8FA8-FABAA63992D2}" dt="2024-05-19T03:33:43.460" v="1695" actId="1076"/>
          <ac:cxnSpMkLst>
            <pc:docMk/>
            <pc:sldMk cId="3828200626" sldId="264"/>
            <ac:cxnSpMk id="50" creationId="{CF0D6FCF-DB50-6DC5-FD81-66BF0B458CB6}"/>
          </ac:cxnSpMkLst>
        </pc:cxnChg>
        <pc:cxnChg chg="add mod">
          <ac:chgData name="少 威" userId="de22fa7f0e11082f" providerId="LiveId" clId="{74ADC087-4EEB-F64D-8FA8-FABAA63992D2}" dt="2024-05-19T03:39:25.693" v="1789" actId="1037"/>
          <ac:cxnSpMkLst>
            <pc:docMk/>
            <pc:sldMk cId="3828200626" sldId="264"/>
            <ac:cxnSpMk id="61" creationId="{A7163EB2-7EC0-7813-60A5-BDCE12E8ED6A}"/>
          </ac:cxnSpMkLst>
        </pc:cxnChg>
      </pc:sldChg>
      <pc:sldChg chg="addSp delSp modSp new mod">
        <pc:chgData name="少 威" userId="de22fa7f0e11082f" providerId="LiveId" clId="{74ADC087-4EEB-F64D-8FA8-FABAA63992D2}" dt="2024-05-19T03:30:01.173" v="1636" actId="1076"/>
        <pc:sldMkLst>
          <pc:docMk/>
          <pc:sldMk cId="3990388139" sldId="265"/>
        </pc:sldMkLst>
        <pc:spChg chg="del">
          <ac:chgData name="少 威" userId="de22fa7f0e11082f" providerId="LiveId" clId="{74ADC087-4EEB-F64D-8FA8-FABAA63992D2}" dt="2024-05-19T03:28:39.027" v="1603" actId="478"/>
          <ac:spMkLst>
            <pc:docMk/>
            <pc:sldMk cId="3990388139" sldId="265"/>
            <ac:spMk id="2" creationId="{BFFEE660-218E-1359-0196-289F4D65DB35}"/>
          </ac:spMkLst>
        </pc:spChg>
        <pc:spChg chg="del">
          <ac:chgData name="少 威" userId="de22fa7f0e11082f" providerId="LiveId" clId="{74ADC087-4EEB-F64D-8FA8-FABAA63992D2}" dt="2024-05-19T03:28:37.964" v="1602" actId="478"/>
          <ac:spMkLst>
            <pc:docMk/>
            <pc:sldMk cId="3990388139" sldId="265"/>
            <ac:spMk id="3" creationId="{4E480EE9-2318-DE60-17CA-94874FAF07EA}"/>
          </ac:spMkLst>
        </pc:spChg>
        <pc:spChg chg="add mod">
          <ac:chgData name="少 威" userId="de22fa7f0e11082f" providerId="LiveId" clId="{74ADC087-4EEB-F64D-8FA8-FABAA63992D2}" dt="2024-05-19T03:29:42.464" v="1629" actId="1076"/>
          <ac:spMkLst>
            <pc:docMk/>
            <pc:sldMk cId="3990388139" sldId="265"/>
            <ac:spMk id="8" creationId="{549A9CB4-EA0B-DB7E-77FA-EA6A312FB716}"/>
          </ac:spMkLst>
        </pc:spChg>
        <pc:spChg chg="add mod">
          <ac:chgData name="少 威" userId="de22fa7f0e11082f" providerId="LiveId" clId="{74ADC087-4EEB-F64D-8FA8-FABAA63992D2}" dt="2024-05-19T03:30:01.173" v="1636" actId="1076"/>
          <ac:spMkLst>
            <pc:docMk/>
            <pc:sldMk cId="3990388139" sldId="265"/>
            <ac:spMk id="9" creationId="{6AA03391-3626-474C-AE8A-86A5D23C515B}"/>
          </ac:spMkLst>
        </pc:spChg>
        <pc:picChg chg="add mod">
          <ac:chgData name="少 威" userId="de22fa7f0e11082f" providerId="LiveId" clId="{74ADC087-4EEB-F64D-8FA8-FABAA63992D2}" dt="2024-05-19T03:29:00.033" v="1609" actId="1076"/>
          <ac:picMkLst>
            <pc:docMk/>
            <pc:sldMk cId="3990388139" sldId="265"/>
            <ac:picMk id="4" creationId="{4BC30F96-4115-868A-5BB5-AF560EBCE7DF}"/>
          </ac:picMkLst>
        </pc:picChg>
        <pc:picChg chg="add mod">
          <ac:chgData name="少 威" userId="de22fa7f0e11082f" providerId="LiveId" clId="{74ADC087-4EEB-F64D-8FA8-FABAA63992D2}" dt="2024-05-19T03:29:11.434" v="1611" actId="1076"/>
          <ac:picMkLst>
            <pc:docMk/>
            <pc:sldMk cId="3990388139" sldId="265"/>
            <ac:picMk id="6146" creationId="{98BC2C7F-C710-2CCF-A4A1-1257A0546B86}"/>
          </ac:picMkLst>
        </pc:picChg>
        <pc:cxnChg chg="add mod">
          <ac:chgData name="少 威" userId="de22fa7f0e11082f" providerId="LiveId" clId="{74ADC087-4EEB-F64D-8FA8-FABAA63992D2}" dt="2024-05-19T03:29:18.659" v="1614" actId="1582"/>
          <ac:cxnSpMkLst>
            <pc:docMk/>
            <pc:sldMk cId="3990388139" sldId="265"/>
            <ac:cxnSpMk id="6" creationId="{55489B2D-BB9E-B187-108B-2771BB659170}"/>
          </ac:cxnSpMkLst>
        </pc:cxnChg>
      </pc:sldChg>
      <pc:sldMasterChg chg="del delSldLayout">
        <pc:chgData name="少 威" userId="de22fa7f0e11082f" providerId="LiveId" clId="{74ADC087-4EEB-F64D-8FA8-FABAA63992D2}" dt="2024-05-19T02:14:03.188" v="3" actId="2696"/>
        <pc:sldMasterMkLst>
          <pc:docMk/>
          <pc:sldMasterMk cId="2460954070" sldId="2147483660"/>
        </pc:sldMasterMkLst>
        <pc:sldLayoutChg chg="del">
          <pc:chgData name="少 威" userId="de22fa7f0e11082f" providerId="LiveId" clId="{74ADC087-4EEB-F64D-8FA8-FABAA63992D2}" dt="2024-05-19T02:14:03.188" v="3" actId="2696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少 威" userId="de22fa7f0e11082f" providerId="LiveId" clId="{74ADC087-4EEB-F64D-8FA8-FABAA63992D2}" dt="2024-05-19T02:14:03.188" v="3" actId="2696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少 威" userId="de22fa7f0e11082f" providerId="LiveId" clId="{74ADC087-4EEB-F64D-8FA8-FABAA63992D2}" dt="2024-05-19T02:14:03.188" v="3" actId="2696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少 威" userId="de22fa7f0e11082f" providerId="LiveId" clId="{74ADC087-4EEB-F64D-8FA8-FABAA63992D2}" dt="2024-05-19T02:14:03.188" v="3" actId="2696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少 威" userId="de22fa7f0e11082f" providerId="LiveId" clId="{74ADC087-4EEB-F64D-8FA8-FABAA63992D2}" dt="2024-05-19T02:14:03.188" v="3" actId="2696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少 威" userId="de22fa7f0e11082f" providerId="LiveId" clId="{74ADC087-4EEB-F64D-8FA8-FABAA63992D2}" dt="2024-05-19T02:14:03.188" v="3" actId="2696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少 威" userId="de22fa7f0e11082f" providerId="LiveId" clId="{74ADC087-4EEB-F64D-8FA8-FABAA63992D2}" dt="2024-05-19T02:14:03.188" v="3" actId="2696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少 威" userId="de22fa7f0e11082f" providerId="LiveId" clId="{74ADC087-4EEB-F64D-8FA8-FABAA63992D2}" dt="2024-05-19T02:14:03.188" v="3" actId="2696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少 威" userId="de22fa7f0e11082f" providerId="LiveId" clId="{74ADC087-4EEB-F64D-8FA8-FABAA63992D2}" dt="2024-05-19T02:14:03.188" v="3" actId="2696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少 威" userId="de22fa7f0e11082f" providerId="LiveId" clId="{74ADC087-4EEB-F64D-8FA8-FABAA63992D2}" dt="2024-05-19T02:14:03.188" v="3" actId="2696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少 威" userId="de22fa7f0e11082f" providerId="LiveId" clId="{74ADC087-4EEB-F64D-8FA8-FABAA63992D2}" dt="2024-05-19T02:14:03.188" v="3" actId="2696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modSldLayout">
        <pc:chgData name="少 威" userId="de22fa7f0e11082f" providerId="LiveId" clId="{74ADC087-4EEB-F64D-8FA8-FABAA63992D2}" dt="2024-05-19T02:17:24.600" v="178" actId="1076"/>
        <pc:sldMasterMkLst>
          <pc:docMk/>
          <pc:sldMasterMk cId="2075533867" sldId="2147483672"/>
        </pc:sldMasterMkLst>
        <pc:sldLayoutChg chg="addSp delSp modSp mod">
          <pc:chgData name="少 威" userId="de22fa7f0e11082f" providerId="LiveId" clId="{74ADC087-4EEB-F64D-8FA8-FABAA63992D2}" dt="2024-05-19T02:17:24.600" v="178" actId="1076"/>
          <pc:sldLayoutMkLst>
            <pc:docMk/>
            <pc:sldMasterMk cId="2075533867" sldId="2147483672"/>
            <pc:sldLayoutMk cId="4178258669" sldId="2147483673"/>
          </pc:sldLayoutMkLst>
          <pc:spChg chg="del">
            <ac:chgData name="少 威" userId="de22fa7f0e11082f" providerId="LiveId" clId="{74ADC087-4EEB-F64D-8FA8-FABAA63992D2}" dt="2024-05-19T02:16:32.072" v="170" actId="478"/>
            <ac:spMkLst>
              <pc:docMk/>
              <pc:sldMasterMk cId="2075533867" sldId="2147483672"/>
              <pc:sldLayoutMk cId="4178258669" sldId="2147483673"/>
              <ac:spMk id="4" creationId="{C48B528F-1756-4CB6-91A5-504A47775D2D}"/>
            </ac:spMkLst>
          </pc:spChg>
          <pc:picChg chg="add mod">
            <ac:chgData name="少 威" userId="de22fa7f0e11082f" providerId="LiveId" clId="{74ADC087-4EEB-F64D-8FA8-FABAA63992D2}" dt="2024-05-19T02:17:24.600" v="178" actId="1076"/>
            <ac:picMkLst>
              <pc:docMk/>
              <pc:sldMasterMk cId="2075533867" sldId="2147483672"/>
              <pc:sldLayoutMk cId="4178258669" sldId="2147483673"/>
              <ac:picMk id="5" creationId="{447D4E71-647B-FD78-8A5B-BEB82CEFA1B8}"/>
            </ac:picMkLst>
          </pc:picChg>
          <pc:picChg chg="del">
            <ac:chgData name="少 威" userId="de22fa7f0e11082f" providerId="LiveId" clId="{74ADC087-4EEB-F64D-8FA8-FABAA63992D2}" dt="2024-05-19T02:16:29.943" v="169" actId="478"/>
            <ac:picMkLst>
              <pc:docMk/>
              <pc:sldMasterMk cId="2075533867" sldId="2147483672"/>
              <pc:sldLayoutMk cId="4178258669" sldId="2147483673"/>
              <ac:picMk id="8" creationId="{AF94005A-A25B-454C-92E0-19971E20919B}"/>
            </ac:picMkLst>
          </pc:picChg>
          <pc:picChg chg="del">
            <ac:chgData name="少 威" userId="de22fa7f0e11082f" providerId="LiveId" clId="{74ADC087-4EEB-F64D-8FA8-FABAA63992D2}" dt="2024-05-19T02:17:19.546" v="176" actId="478"/>
            <ac:picMkLst>
              <pc:docMk/>
              <pc:sldMasterMk cId="2075533867" sldId="2147483672"/>
              <pc:sldLayoutMk cId="4178258669" sldId="2147483673"/>
              <ac:picMk id="9" creationId="{F477D095-A4BF-4F17-AE72-92184A0B975D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A560A5-A4B9-D44E-8DF6-CF56C659AFB7}" type="datetimeFigureOut">
              <a:rPr kumimoji="1" lang="zh-CN" altLang="en-US" smtClean="0"/>
              <a:t>2024/5/19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E88176-BBBE-6643-BEAD-FE4DF6CCC4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6930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大家好，我是申珊靛，目前博士生一年级，今天分享的内容是</a:t>
            </a:r>
            <a:r>
              <a:rPr lang="en-US" altLang="zh-CN" dirty="0"/>
              <a:t>AFL</a:t>
            </a:r>
            <a:r>
              <a:rPr lang="zh-CN" altLang="en-US" dirty="0"/>
              <a:t>和</a:t>
            </a:r>
            <a:r>
              <a:rPr lang="en-US" altLang="zh-CN" dirty="0"/>
              <a:t>unicorn</a:t>
            </a:r>
            <a:r>
              <a:rPr lang="zh-CN" altLang="en-US" dirty="0"/>
              <a:t>这两个二进制程序模糊测试的基础工具，这两个工具我用了快两年了，但我主要是用于开发而非挖洞。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71153E-0219-462F-9F24-54D4AE16441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7494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88176-BBBE-6643-BEAD-FE4DF6CCC49E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8469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88176-BBBE-6643-BEAD-FE4DF6CCC49E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7299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3D36A3-008B-455F-0F8B-3ED8A97CA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04323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C3BFF02-2E39-F1B2-BD8E-B580A6DBFB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287520"/>
            <a:ext cx="9144000" cy="97028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姓名</a:t>
            </a:r>
            <a:endParaRPr kumimoji="1" lang="en-US" altLang="zh-CN" dirty="0"/>
          </a:p>
          <a:p>
            <a:r>
              <a:rPr kumimoji="1" lang="zh-CN" altLang="en-US" dirty="0"/>
              <a:t>华中科技大学开放原子开源俱乐部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6AD721-E8A7-4636-D577-A9CECBFDF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B129-E853-7E44-B4A9-F8C03023130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33B4C0D-E7A2-0FC2-4F5E-42EDAA1E33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46720" y="-301519"/>
            <a:ext cx="4361180" cy="1749215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447D4E71-647B-FD78-8A5B-BEB82CEFA1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27" y="-84903"/>
            <a:ext cx="3239024" cy="1315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8258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B0228E9-A7F6-63B2-DC11-3C2AE3A14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61CC5E-A434-0E18-D106-6C2F9E394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F8FE70-7F32-122E-B643-1C6B5011EA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C71B2-E01E-ED4C-8D01-629728CF9109}" type="datetimeFigureOut">
              <a:rPr kumimoji="1" lang="zh-CN" altLang="en-US" smtClean="0"/>
              <a:t>2024/5/19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9369F5-7608-3CAC-2040-99B56075E4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666F92-0D54-2CD2-9BBA-57E5CB91C6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3B129-E853-7E44-B4A9-F8C0302313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5533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DFEE9-FEFA-452C-298E-21ABF4E98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261" y="1891905"/>
            <a:ext cx="9976022" cy="190019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第三次开源工坊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二进制程序模糊测试与逆向分析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12A7DC-DBD0-B3E4-2E83-11BCCFE4AD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90720"/>
            <a:ext cx="9144000" cy="970280"/>
          </a:xfrm>
        </p:spPr>
        <p:txBody>
          <a:bodyPr/>
          <a:lstStyle/>
          <a:p>
            <a:r>
              <a:rPr kumimoji="1" lang="zh-CN" altLang="en-US" dirty="0"/>
              <a:t>分享人：周威，李泓远，申珊靛</a:t>
            </a:r>
          </a:p>
        </p:txBody>
      </p:sp>
    </p:spTree>
    <p:extLst>
      <p:ext uri="{BB962C8B-B14F-4D97-AF65-F5344CB8AC3E}">
        <p14:creationId xmlns:p14="http://schemas.microsoft.com/office/powerpoint/2010/main" val="390814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77EBC6A-DA3A-F2A8-0586-8A3C95B5E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56" y="1819330"/>
            <a:ext cx="7500586" cy="3723695"/>
          </a:xfrm>
          <a:prstGeom prst="rect">
            <a:avLst/>
          </a:prstGeom>
        </p:spPr>
      </p:pic>
      <p:sp>
        <p:nvSpPr>
          <p:cNvPr id="5" name="内容占位符 1">
            <a:extLst>
              <a:ext uri="{FF2B5EF4-FFF2-40B4-BE49-F238E27FC236}">
                <a16:creationId xmlns:a16="http://schemas.microsoft.com/office/drawing/2014/main" id="{10158876-CDB3-7B4B-4B9C-0B516578C834}"/>
              </a:ext>
            </a:extLst>
          </p:cNvPr>
          <p:cNvSpPr txBox="1">
            <a:spLocks/>
          </p:cNvSpPr>
          <p:nvPr/>
        </p:nvSpPr>
        <p:spPr>
          <a:xfrm>
            <a:off x="8112152" y="2001595"/>
            <a:ext cx="371224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近年来以模糊测试技术为代表的动态程序分析技术，成为软件自动化漏洞检测的传统利器，已经被学术界和工业界广泛应用，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据统计仅</a:t>
            </a:r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年</a:t>
            </a:r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80%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以上的漏洞均是通过模糊测试技术发现。</a:t>
            </a:r>
          </a:p>
        </p:txBody>
      </p:sp>
    </p:spTree>
    <p:extLst>
      <p:ext uri="{BB962C8B-B14F-4D97-AF65-F5344CB8AC3E}">
        <p14:creationId xmlns:p14="http://schemas.microsoft.com/office/powerpoint/2010/main" val="2088294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42E4E2-D162-6D63-126B-A83037E6C8CD}"/>
              </a:ext>
            </a:extLst>
          </p:cNvPr>
          <p:cNvSpPr/>
          <p:nvPr/>
        </p:nvSpPr>
        <p:spPr>
          <a:xfrm>
            <a:off x="1261878" y="2191387"/>
            <a:ext cx="4274289" cy="808075"/>
          </a:xfrm>
          <a:prstGeom prst="rect">
            <a:avLst/>
          </a:prstGeom>
          <a:solidFill>
            <a:schemeClr val="tx2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bg1"/>
                </a:solidFill>
              </a:rPr>
              <a:t>测试用例生成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2DD2ED-275F-7379-D4FF-5724E7F83B8F}"/>
              </a:ext>
            </a:extLst>
          </p:cNvPr>
          <p:cNvSpPr/>
          <p:nvPr/>
        </p:nvSpPr>
        <p:spPr>
          <a:xfrm>
            <a:off x="6935087" y="2191387"/>
            <a:ext cx="4274289" cy="808075"/>
          </a:xfrm>
          <a:prstGeom prst="rect">
            <a:avLst/>
          </a:prstGeom>
          <a:solidFill>
            <a:schemeClr val="tx2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bg1"/>
                </a:solidFill>
              </a:rPr>
              <a:t>被测程序执行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EC13E3-A341-38F5-714E-F9D877B4D82F}"/>
              </a:ext>
            </a:extLst>
          </p:cNvPr>
          <p:cNvSpPr/>
          <p:nvPr/>
        </p:nvSpPr>
        <p:spPr>
          <a:xfrm>
            <a:off x="6935087" y="3865792"/>
            <a:ext cx="4274289" cy="808075"/>
          </a:xfrm>
          <a:prstGeom prst="rect">
            <a:avLst/>
          </a:prstGeom>
          <a:solidFill>
            <a:schemeClr val="tx2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bg1"/>
                </a:solidFill>
              </a:rPr>
              <a:t>执行反馈收集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4D28DB-6910-3923-C7C0-2CA9481FABC4}"/>
              </a:ext>
            </a:extLst>
          </p:cNvPr>
          <p:cNvSpPr/>
          <p:nvPr/>
        </p:nvSpPr>
        <p:spPr>
          <a:xfrm>
            <a:off x="1261878" y="3865793"/>
            <a:ext cx="4274289" cy="808075"/>
          </a:xfrm>
          <a:prstGeom prst="rect">
            <a:avLst/>
          </a:prstGeom>
          <a:solidFill>
            <a:schemeClr val="tx2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bg1"/>
                </a:solidFill>
              </a:rPr>
              <a:t>种子选择与变异</a:t>
            </a: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8">
            <a:extLst>
              <a:ext uri="{FF2B5EF4-FFF2-40B4-BE49-F238E27FC236}">
                <a16:creationId xmlns:a16="http://schemas.microsoft.com/office/drawing/2014/main" id="{90D1A356-0A75-D41E-1283-1CDA45B4FE5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536167" y="2595425"/>
            <a:ext cx="139892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9">
            <a:extLst>
              <a:ext uri="{FF2B5EF4-FFF2-40B4-BE49-F238E27FC236}">
                <a16:creationId xmlns:a16="http://schemas.microsoft.com/office/drawing/2014/main" id="{31612969-02C4-2589-AD65-CC9AC0ABBE12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9072232" y="2999462"/>
            <a:ext cx="0" cy="8663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Elbow Connector 13">
            <a:extLst>
              <a:ext uri="{FF2B5EF4-FFF2-40B4-BE49-F238E27FC236}">
                <a16:creationId xmlns:a16="http://schemas.microsoft.com/office/drawing/2014/main" id="{377BBDFD-5DFD-4E83-D890-2BA554C5D50A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rot="10800000" flipV="1">
            <a:off x="5536167" y="4269829"/>
            <a:ext cx="1398920" cy="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Elbow Connector 14">
            <a:extLst>
              <a:ext uri="{FF2B5EF4-FFF2-40B4-BE49-F238E27FC236}">
                <a16:creationId xmlns:a16="http://schemas.microsoft.com/office/drawing/2014/main" id="{90092A35-E222-3B69-6E5F-84E25D41CD2B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rot="5400000" flipH="1" flipV="1">
            <a:off x="2972208" y="3438978"/>
            <a:ext cx="866331" cy="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Rectangle 17">
            <a:extLst>
              <a:ext uri="{FF2B5EF4-FFF2-40B4-BE49-F238E27FC236}">
                <a16:creationId xmlns:a16="http://schemas.microsoft.com/office/drawing/2014/main" id="{E6931E78-9F7E-CACA-A2E2-78C143C0F2FE}"/>
              </a:ext>
            </a:extLst>
          </p:cNvPr>
          <p:cNvSpPr/>
          <p:nvPr/>
        </p:nvSpPr>
        <p:spPr>
          <a:xfrm>
            <a:off x="6710328" y="1303021"/>
            <a:ext cx="4723808" cy="4000492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50D219C-9A20-022B-C0A6-36F234A9F252}"/>
              </a:ext>
            </a:extLst>
          </p:cNvPr>
          <p:cNvSpPr/>
          <p:nvPr/>
        </p:nvSpPr>
        <p:spPr>
          <a:xfrm>
            <a:off x="157655" y="5810443"/>
            <a:ext cx="1166377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</a:t>
            </a:r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zh-CN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have</a:t>
            </a:r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zh-CN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been</a:t>
            </a:r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zh-CN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changed</a:t>
            </a:r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zh-CN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when</a:t>
            </a:r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zh-CN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fuzzing</a:t>
            </a:r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zh-CN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binary?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DBE63054-9EC2-BB82-C987-95059CF789C2}"/>
              </a:ext>
            </a:extLst>
          </p:cNvPr>
          <p:cNvSpPr/>
          <p:nvPr/>
        </p:nvSpPr>
        <p:spPr>
          <a:xfrm>
            <a:off x="1704127" y="1206048"/>
            <a:ext cx="32287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Front-end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83BCF3D-A275-30DE-BBE7-988761B6FDEF}"/>
              </a:ext>
            </a:extLst>
          </p:cNvPr>
          <p:cNvSpPr/>
          <p:nvPr/>
        </p:nvSpPr>
        <p:spPr>
          <a:xfrm>
            <a:off x="7751013" y="1302354"/>
            <a:ext cx="30380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Back-end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6457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2" grpId="0" animBg="1"/>
      <p:bldP spid="14" grpId="0"/>
      <p:bldP spid="40" grpId="0"/>
      <p:bldP spid="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CS 121">
            <a:extLst>
              <a:ext uri="{FF2B5EF4-FFF2-40B4-BE49-F238E27FC236}">
                <a16:creationId xmlns:a16="http://schemas.microsoft.com/office/drawing/2014/main" id="{593C624F-5D1A-FEED-8F63-314D71858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923" y="2357819"/>
            <a:ext cx="9456154" cy="281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3732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 Human-Centric Approach For Binary Code Decompilation | Semantic Scholar">
            <a:extLst>
              <a:ext uri="{FF2B5EF4-FFF2-40B4-BE49-F238E27FC236}">
                <a16:creationId xmlns:a16="http://schemas.microsoft.com/office/drawing/2014/main" id="{9D624F27-6525-2591-EA0E-DFD22FC85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467" y="1353365"/>
            <a:ext cx="8120339" cy="4732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6664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9091677-CC40-A135-2E5E-44B3B3BBB719}"/>
              </a:ext>
            </a:extLst>
          </p:cNvPr>
          <p:cNvSpPr/>
          <p:nvPr/>
        </p:nvSpPr>
        <p:spPr>
          <a:xfrm>
            <a:off x="5826089" y="2904121"/>
            <a:ext cx="11208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VS</a:t>
            </a:r>
            <a:endParaRPr lang="zh-CN" altLang="en-US" sz="5400" b="1" cap="none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5" name="Google Shape;1005;p35">
            <a:extLst>
              <a:ext uri="{FF2B5EF4-FFF2-40B4-BE49-F238E27FC236}">
                <a16:creationId xmlns:a16="http://schemas.microsoft.com/office/drawing/2014/main" id="{D2F74B21-8B1C-4264-6126-81AF76C1A12D}"/>
              </a:ext>
            </a:extLst>
          </p:cNvPr>
          <p:cNvSpPr/>
          <p:nvPr/>
        </p:nvSpPr>
        <p:spPr>
          <a:xfrm>
            <a:off x="7988949" y="2978276"/>
            <a:ext cx="465967" cy="292933"/>
          </a:xfrm>
          <a:custGeom>
            <a:avLst/>
            <a:gdLst/>
            <a:ahLst/>
            <a:cxnLst/>
            <a:rect l="l" t="t" r="r" b="b"/>
            <a:pathLst>
              <a:path w="13979" h="8788" extrusionOk="0">
                <a:moveTo>
                  <a:pt x="12181" y="536"/>
                </a:moveTo>
                <a:cubicBezTo>
                  <a:pt x="12502" y="536"/>
                  <a:pt x="12800" y="655"/>
                  <a:pt x="13038" y="870"/>
                </a:cubicBezTo>
                <a:cubicBezTo>
                  <a:pt x="13276" y="1096"/>
                  <a:pt x="13419" y="1406"/>
                  <a:pt x="13431" y="1739"/>
                </a:cubicBezTo>
                <a:cubicBezTo>
                  <a:pt x="13443" y="2084"/>
                  <a:pt x="13324" y="2394"/>
                  <a:pt x="13097" y="2644"/>
                </a:cubicBezTo>
                <a:lnTo>
                  <a:pt x="8251" y="7847"/>
                </a:lnTo>
                <a:cubicBezTo>
                  <a:pt x="8025" y="8097"/>
                  <a:pt x="7716" y="8240"/>
                  <a:pt x="7359" y="8252"/>
                </a:cubicBezTo>
                <a:cubicBezTo>
                  <a:pt x="7336" y="8254"/>
                  <a:pt x="7314" y="8254"/>
                  <a:pt x="7291" y="8254"/>
                </a:cubicBezTo>
                <a:cubicBezTo>
                  <a:pt x="7019" y="8254"/>
                  <a:pt x="6708" y="8127"/>
                  <a:pt x="6477" y="7918"/>
                </a:cubicBezTo>
                <a:lnTo>
                  <a:pt x="1120" y="2918"/>
                </a:lnTo>
                <a:cubicBezTo>
                  <a:pt x="620" y="2453"/>
                  <a:pt x="596" y="1656"/>
                  <a:pt x="1060" y="1156"/>
                </a:cubicBezTo>
                <a:cubicBezTo>
                  <a:pt x="1310" y="882"/>
                  <a:pt x="1644" y="751"/>
                  <a:pt x="1977" y="751"/>
                </a:cubicBezTo>
                <a:cubicBezTo>
                  <a:pt x="2286" y="751"/>
                  <a:pt x="2596" y="870"/>
                  <a:pt x="2834" y="1084"/>
                </a:cubicBezTo>
                <a:lnTo>
                  <a:pt x="7275" y="5227"/>
                </a:lnTo>
                <a:lnTo>
                  <a:pt x="11264" y="941"/>
                </a:lnTo>
                <a:cubicBezTo>
                  <a:pt x="11502" y="679"/>
                  <a:pt x="11823" y="536"/>
                  <a:pt x="12169" y="536"/>
                </a:cubicBezTo>
                <a:close/>
                <a:moveTo>
                  <a:pt x="12169" y="1"/>
                </a:moveTo>
                <a:cubicBezTo>
                  <a:pt x="11680" y="13"/>
                  <a:pt x="11204" y="215"/>
                  <a:pt x="10871" y="572"/>
                </a:cubicBezTo>
                <a:lnTo>
                  <a:pt x="7239" y="4477"/>
                </a:lnTo>
                <a:lnTo>
                  <a:pt x="3203" y="703"/>
                </a:lnTo>
                <a:cubicBezTo>
                  <a:pt x="2857" y="380"/>
                  <a:pt x="2419" y="221"/>
                  <a:pt x="1982" y="221"/>
                </a:cubicBezTo>
                <a:cubicBezTo>
                  <a:pt x="1502" y="221"/>
                  <a:pt x="1022" y="412"/>
                  <a:pt x="667" y="786"/>
                </a:cubicBezTo>
                <a:cubicBezTo>
                  <a:pt x="0" y="1513"/>
                  <a:pt x="36" y="2644"/>
                  <a:pt x="762" y="3311"/>
                </a:cubicBezTo>
                <a:lnTo>
                  <a:pt x="6120" y="8299"/>
                </a:lnTo>
                <a:cubicBezTo>
                  <a:pt x="6442" y="8609"/>
                  <a:pt x="6882" y="8787"/>
                  <a:pt x="7275" y="8787"/>
                </a:cubicBezTo>
                <a:lnTo>
                  <a:pt x="7394" y="8787"/>
                </a:lnTo>
                <a:cubicBezTo>
                  <a:pt x="7870" y="8764"/>
                  <a:pt x="8311" y="8561"/>
                  <a:pt x="8644" y="8216"/>
                </a:cubicBezTo>
                <a:lnTo>
                  <a:pt x="13490" y="3001"/>
                </a:lnTo>
                <a:cubicBezTo>
                  <a:pt x="13812" y="2656"/>
                  <a:pt x="13978" y="2203"/>
                  <a:pt x="13966" y="1727"/>
                </a:cubicBezTo>
                <a:cubicBezTo>
                  <a:pt x="13943" y="1251"/>
                  <a:pt x="13740" y="810"/>
                  <a:pt x="13395" y="477"/>
                </a:cubicBezTo>
                <a:cubicBezTo>
                  <a:pt x="13062" y="167"/>
                  <a:pt x="12621" y="13"/>
                  <a:pt x="1216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" name="Google Shape;1006;p35">
            <a:extLst>
              <a:ext uri="{FF2B5EF4-FFF2-40B4-BE49-F238E27FC236}">
                <a16:creationId xmlns:a16="http://schemas.microsoft.com/office/drawing/2014/main" id="{53494CFE-A9EA-7A80-8169-222821AA35EF}"/>
              </a:ext>
            </a:extLst>
          </p:cNvPr>
          <p:cNvSpPr/>
          <p:nvPr/>
        </p:nvSpPr>
        <p:spPr>
          <a:xfrm>
            <a:off x="7989749" y="3316810"/>
            <a:ext cx="465567" cy="291733"/>
          </a:xfrm>
          <a:custGeom>
            <a:avLst/>
            <a:gdLst/>
            <a:ahLst/>
            <a:cxnLst/>
            <a:rect l="l" t="t" r="r" b="b"/>
            <a:pathLst>
              <a:path w="13967" h="8752" extrusionOk="0">
                <a:moveTo>
                  <a:pt x="12168" y="548"/>
                </a:moveTo>
                <a:cubicBezTo>
                  <a:pt x="12479" y="548"/>
                  <a:pt x="12791" y="658"/>
                  <a:pt x="13026" y="882"/>
                </a:cubicBezTo>
                <a:cubicBezTo>
                  <a:pt x="13276" y="1108"/>
                  <a:pt x="13419" y="1417"/>
                  <a:pt x="13419" y="1751"/>
                </a:cubicBezTo>
                <a:cubicBezTo>
                  <a:pt x="13431" y="2084"/>
                  <a:pt x="13311" y="2406"/>
                  <a:pt x="13085" y="2644"/>
                </a:cubicBezTo>
                <a:lnTo>
                  <a:pt x="8204" y="7823"/>
                </a:lnTo>
                <a:cubicBezTo>
                  <a:pt x="7977" y="8073"/>
                  <a:pt x="7668" y="8204"/>
                  <a:pt x="7311" y="8216"/>
                </a:cubicBezTo>
                <a:cubicBezTo>
                  <a:pt x="7281" y="8220"/>
                  <a:pt x="7251" y="8221"/>
                  <a:pt x="7221" y="8221"/>
                </a:cubicBezTo>
                <a:cubicBezTo>
                  <a:pt x="6955" y="8221"/>
                  <a:pt x="6654" y="8086"/>
                  <a:pt x="6430" y="7883"/>
                </a:cubicBezTo>
                <a:lnTo>
                  <a:pt x="1108" y="2858"/>
                </a:lnTo>
                <a:cubicBezTo>
                  <a:pt x="607" y="2382"/>
                  <a:pt x="584" y="1584"/>
                  <a:pt x="1060" y="1084"/>
                </a:cubicBezTo>
                <a:cubicBezTo>
                  <a:pt x="1310" y="822"/>
                  <a:pt x="1631" y="691"/>
                  <a:pt x="1977" y="691"/>
                </a:cubicBezTo>
                <a:cubicBezTo>
                  <a:pt x="2274" y="691"/>
                  <a:pt x="2584" y="798"/>
                  <a:pt x="2834" y="1025"/>
                </a:cubicBezTo>
                <a:lnTo>
                  <a:pt x="7239" y="5192"/>
                </a:lnTo>
                <a:lnTo>
                  <a:pt x="11264" y="929"/>
                </a:lnTo>
                <a:cubicBezTo>
                  <a:pt x="11498" y="676"/>
                  <a:pt x="11832" y="548"/>
                  <a:pt x="12168" y="548"/>
                </a:cubicBezTo>
                <a:close/>
                <a:moveTo>
                  <a:pt x="12168" y="1"/>
                </a:moveTo>
                <a:cubicBezTo>
                  <a:pt x="11680" y="1"/>
                  <a:pt x="11204" y="203"/>
                  <a:pt x="10871" y="560"/>
                </a:cubicBezTo>
                <a:lnTo>
                  <a:pt x="7215" y="4442"/>
                </a:lnTo>
                <a:lnTo>
                  <a:pt x="3191" y="644"/>
                </a:lnTo>
                <a:cubicBezTo>
                  <a:pt x="2848" y="317"/>
                  <a:pt x="2408" y="156"/>
                  <a:pt x="1968" y="156"/>
                </a:cubicBezTo>
                <a:cubicBezTo>
                  <a:pt x="1494" y="156"/>
                  <a:pt x="1019" y="344"/>
                  <a:pt x="667" y="715"/>
                </a:cubicBezTo>
                <a:cubicBezTo>
                  <a:pt x="0" y="1429"/>
                  <a:pt x="24" y="2560"/>
                  <a:pt x="738" y="3239"/>
                </a:cubicBezTo>
                <a:lnTo>
                  <a:pt x="6072" y="8264"/>
                </a:lnTo>
                <a:cubicBezTo>
                  <a:pt x="6394" y="8573"/>
                  <a:pt x="6834" y="8752"/>
                  <a:pt x="7239" y="8752"/>
                </a:cubicBezTo>
                <a:lnTo>
                  <a:pt x="7346" y="8752"/>
                </a:lnTo>
                <a:cubicBezTo>
                  <a:pt x="7823" y="8740"/>
                  <a:pt x="8263" y="8537"/>
                  <a:pt x="8597" y="8192"/>
                </a:cubicBezTo>
                <a:lnTo>
                  <a:pt x="13466" y="3013"/>
                </a:lnTo>
                <a:cubicBezTo>
                  <a:pt x="13800" y="2668"/>
                  <a:pt x="13966" y="2215"/>
                  <a:pt x="13954" y="1739"/>
                </a:cubicBezTo>
                <a:cubicBezTo>
                  <a:pt x="13942" y="1263"/>
                  <a:pt x="13740" y="810"/>
                  <a:pt x="13395" y="489"/>
                </a:cubicBezTo>
                <a:cubicBezTo>
                  <a:pt x="13061" y="179"/>
                  <a:pt x="12633" y="1"/>
                  <a:pt x="1216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" name="Google Shape;780;p30">
            <a:extLst>
              <a:ext uri="{FF2B5EF4-FFF2-40B4-BE49-F238E27FC236}">
                <a16:creationId xmlns:a16="http://schemas.microsoft.com/office/drawing/2014/main" id="{09BE0B28-C356-06FC-B124-26EBA0B7F203}"/>
              </a:ext>
            </a:extLst>
          </p:cNvPr>
          <p:cNvSpPr/>
          <p:nvPr/>
        </p:nvSpPr>
        <p:spPr>
          <a:xfrm>
            <a:off x="7081897" y="3763355"/>
            <a:ext cx="2355674" cy="4572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000" b="1" dirty="0" err="1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难以直接修改</a:t>
            </a:r>
            <a:endParaRPr sz="2000" b="1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38D8B905-0C09-64D7-F260-AB600D31661F}"/>
              </a:ext>
            </a:extLst>
          </p:cNvPr>
          <p:cNvGrpSpPr/>
          <p:nvPr/>
        </p:nvGrpSpPr>
        <p:grpSpPr>
          <a:xfrm>
            <a:off x="7308737" y="1229510"/>
            <a:ext cx="1980688" cy="1560480"/>
            <a:chOff x="3187289" y="1041324"/>
            <a:chExt cx="1980688" cy="1560480"/>
          </a:xfrm>
        </p:grpSpPr>
        <p:sp>
          <p:nvSpPr>
            <p:cNvPr id="9" name="Google Shape;1007;p35">
              <a:extLst>
                <a:ext uri="{FF2B5EF4-FFF2-40B4-BE49-F238E27FC236}">
                  <a16:creationId xmlns:a16="http://schemas.microsoft.com/office/drawing/2014/main" id="{8EE4C983-514C-274E-D064-CC408A76A7D2}"/>
                </a:ext>
              </a:extLst>
            </p:cNvPr>
            <p:cNvSpPr/>
            <p:nvPr/>
          </p:nvSpPr>
          <p:spPr>
            <a:xfrm>
              <a:off x="3187291" y="1041324"/>
              <a:ext cx="1980686" cy="156048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10" name="Google Shape;1008;p35">
              <a:extLst>
                <a:ext uri="{FF2B5EF4-FFF2-40B4-BE49-F238E27FC236}">
                  <a16:creationId xmlns:a16="http://schemas.microsoft.com/office/drawing/2014/main" id="{5AED23AB-D782-3902-79D9-AC6C0ACDC313}"/>
                </a:ext>
              </a:extLst>
            </p:cNvPr>
            <p:cNvSpPr/>
            <p:nvPr/>
          </p:nvSpPr>
          <p:spPr>
            <a:xfrm>
              <a:off x="3306074" y="1136021"/>
              <a:ext cx="1743117" cy="13733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</a:pPr>
              <a:endParaRPr sz="70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98DD45BE-AB92-4CE7-051E-C19681DF13F7}"/>
                </a:ext>
              </a:extLst>
            </p:cNvPr>
            <p:cNvSpPr txBox="1"/>
            <p:nvPr/>
          </p:nvSpPr>
          <p:spPr>
            <a:xfrm>
              <a:off x="3187289" y="1529176"/>
              <a:ext cx="1980686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ira Sans Extra Condensed Medium"/>
                  <a:ea typeface="宋体" panose="02010600030101010101" pitchFamily="2" charset="-122"/>
                  <a:cs typeface="+mn-cs"/>
                  <a:sym typeface="Fira Sans Extra Condensed Medium"/>
                </a:rPr>
                <a:t>Binary</a:t>
              </a:r>
              <a:endPara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2" name="Google Shape;780;p30">
            <a:extLst>
              <a:ext uri="{FF2B5EF4-FFF2-40B4-BE49-F238E27FC236}">
                <a16:creationId xmlns:a16="http://schemas.microsoft.com/office/drawing/2014/main" id="{358E2301-DDED-84F7-6BC3-846379E374CD}"/>
              </a:ext>
            </a:extLst>
          </p:cNvPr>
          <p:cNvSpPr/>
          <p:nvPr/>
        </p:nvSpPr>
        <p:spPr>
          <a:xfrm>
            <a:off x="7088263" y="4501312"/>
            <a:ext cx="2355674" cy="55977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zh-CN" altLang="en-US" sz="2000" b="1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语义逻辑难恢复</a:t>
            </a:r>
            <a:endParaRPr sz="2000" b="1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Google Shape;780;p30">
            <a:extLst>
              <a:ext uri="{FF2B5EF4-FFF2-40B4-BE49-F238E27FC236}">
                <a16:creationId xmlns:a16="http://schemas.microsoft.com/office/drawing/2014/main" id="{DF0DC1F3-4C16-6B04-B6C1-5C0B36D00465}"/>
              </a:ext>
            </a:extLst>
          </p:cNvPr>
          <p:cNvSpPr/>
          <p:nvPr/>
        </p:nvSpPr>
        <p:spPr>
          <a:xfrm>
            <a:off x="7081896" y="5341842"/>
            <a:ext cx="2362041" cy="60111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zh-CN" altLang="en-US" sz="2000" b="1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只能运行于指定的硬件环境</a:t>
            </a:r>
            <a:endParaRPr sz="2000" b="1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Google Shape;1017;p35">
            <a:extLst>
              <a:ext uri="{FF2B5EF4-FFF2-40B4-BE49-F238E27FC236}">
                <a16:creationId xmlns:a16="http://schemas.microsoft.com/office/drawing/2014/main" id="{ADAE35E5-E78E-1DF3-064E-056C126044FB}"/>
              </a:ext>
            </a:extLst>
          </p:cNvPr>
          <p:cNvSpPr/>
          <p:nvPr/>
        </p:nvSpPr>
        <p:spPr>
          <a:xfrm>
            <a:off x="4474874" y="3014653"/>
            <a:ext cx="465967" cy="292933"/>
          </a:xfrm>
          <a:custGeom>
            <a:avLst/>
            <a:gdLst/>
            <a:ahLst/>
            <a:cxnLst/>
            <a:rect l="l" t="t" r="r" b="b"/>
            <a:pathLst>
              <a:path w="13979" h="8788" extrusionOk="0">
                <a:moveTo>
                  <a:pt x="12181" y="536"/>
                </a:moveTo>
                <a:cubicBezTo>
                  <a:pt x="12502" y="536"/>
                  <a:pt x="12800" y="655"/>
                  <a:pt x="13038" y="870"/>
                </a:cubicBezTo>
                <a:cubicBezTo>
                  <a:pt x="13276" y="1096"/>
                  <a:pt x="13419" y="1406"/>
                  <a:pt x="13431" y="1739"/>
                </a:cubicBezTo>
                <a:cubicBezTo>
                  <a:pt x="13443" y="2084"/>
                  <a:pt x="13324" y="2394"/>
                  <a:pt x="13097" y="2644"/>
                </a:cubicBezTo>
                <a:lnTo>
                  <a:pt x="8251" y="7847"/>
                </a:lnTo>
                <a:cubicBezTo>
                  <a:pt x="8025" y="8097"/>
                  <a:pt x="7716" y="8240"/>
                  <a:pt x="7359" y="8252"/>
                </a:cubicBezTo>
                <a:cubicBezTo>
                  <a:pt x="7336" y="8254"/>
                  <a:pt x="7314" y="8254"/>
                  <a:pt x="7291" y="8254"/>
                </a:cubicBezTo>
                <a:cubicBezTo>
                  <a:pt x="7019" y="8254"/>
                  <a:pt x="6708" y="8127"/>
                  <a:pt x="6477" y="7918"/>
                </a:cubicBezTo>
                <a:lnTo>
                  <a:pt x="1120" y="2918"/>
                </a:lnTo>
                <a:cubicBezTo>
                  <a:pt x="620" y="2453"/>
                  <a:pt x="596" y="1656"/>
                  <a:pt x="1060" y="1156"/>
                </a:cubicBezTo>
                <a:cubicBezTo>
                  <a:pt x="1310" y="882"/>
                  <a:pt x="1644" y="751"/>
                  <a:pt x="1977" y="751"/>
                </a:cubicBezTo>
                <a:cubicBezTo>
                  <a:pt x="2286" y="751"/>
                  <a:pt x="2596" y="870"/>
                  <a:pt x="2834" y="1084"/>
                </a:cubicBezTo>
                <a:lnTo>
                  <a:pt x="7275" y="5227"/>
                </a:lnTo>
                <a:lnTo>
                  <a:pt x="11264" y="941"/>
                </a:lnTo>
                <a:cubicBezTo>
                  <a:pt x="11502" y="679"/>
                  <a:pt x="11823" y="536"/>
                  <a:pt x="12169" y="536"/>
                </a:cubicBezTo>
                <a:close/>
                <a:moveTo>
                  <a:pt x="12169" y="1"/>
                </a:moveTo>
                <a:cubicBezTo>
                  <a:pt x="11680" y="13"/>
                  <a:pt x="11204" y="215"/>
                  <a:pt x="10871" y="572"/>
                </a:cubicBezTo>
                <a:lnTo>
                  <a:pt x="7239" y="4477"/>
                </a:lnTo>
                <a:lnTo>
                  <a:pt x="3203" y="703"/>
                </a:lnTo>
                <a:cubicBezTo>
                  <a:pt x="2857" y="380"/>
                  <a:pt x="2419" y="221"/>
                  <a:pt x="1982" y="221"/>
                </a:cubicBezTo>
                <a:cubicBezTo>
                  <a:pt x="1502" y="221"/>
                  <a:pt x="1022" y="412"/>
                  <a:pt x="667" y="786"/>
                </a:cubicBezTo>
                <a:cubicBezTo>
                  <a:pt x="0" y="1513"/>
                  <a:pt x="36" y="2644"/>
                  <a:pt x="762" y="3311"/>
                </a:cubicBezTo>
                <a:lnTo>
                  <a:pt x="6120" y="8299"/>
                </a:lnTo>
                <a:cubicBezTo>
                  <a:pt x="6442" y="8609"/>
                  <a:pt x="6882" y="8787"/>
                  <a:pt x="7275" y="8787"/>
                </a:cubicBezTo>
                <a:lnTo>
                  <a:pt x="7394" y="8787"/>
                </a:lnTo>
                <a:cubicBezTo>
                  <a:pt x="7870" y="8764"/>
                  <a:pt x="8311" y="8561"/>
                  <a:pt x="8644" y="8216"/>
                </a:cubicBezTo>
                <a:lnTo>
                  <a:pt x="13490" y="3001"/>
                </a:lnTo>
                <a:cubicBezTo>
                  <a:pt x="13812" y="2656"/>
                  <a:pt x="13978" y="2203"/>
                  <a:pt x="13966" y="1727"/>
                </a:cubicBezTo>
                <a:cubicBezTo>
                  <a:pt x="13943" y="1251"/>
                  <a:pt x="13740" y="810"/>
                  <a:pt x="13395" y="477"/>
                </a:cubicBezTo>
                <a:cubicBezTo>
                  <a:pt x="13062" y="167"/>
                  <a:pt x="12621" y="13"/>
                  <a:pt x="1216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16" name="Google Shape;1018;p35">
            <a:extLst>
              <a:ext uri="{FF2B5EF4-FFF2-40B4-BE49-F238E27FC236}">
                <a16:creationId xmlns:a16="http://schemas.microsoft.com/office/drawing/2014/main" id="{CAD47EAB-0454-1F17-81CE-408DC965DFFD}"/>
              </a:ext>
            </a:extLst>
          </p:cNvPr>
          <p:cNvSpPr/>
          <p:nvPr/>
        </p:nvSpPr>
        <p:spPr>
          <a:xfrm>
            <a:off x="4475674" y="3353187"/>
            <a:ext cx="465567" cy="291733"/>
          </a:xfrm>
          <a:custGeom>
            <a:avLst/>
            <a:gdLst/>
            <a:ahLst/>
            <a:cxnLst/>
            <a:rect l="l" t="t" r="r" b="b"/>
            <a:pathLst>
              <a:path w="13967" h="8752" extrusionOk="0">
                <a:moveTo>
                  <a:pt x="12168" y="548"/>
                </a:moveTo>
                <a:cubicBezTo>
                  <a:pt x="12479" y="548"/>
                  <a:pt x="12791" y="658"/>
                  <a:pt x="13026" y="882"/>
                </a:cubicBezTo>
                <a:cubicBezTo>
                  <a:pt x="13276" y="1108"/>
                  <a:pt x="13419" y="1417"/>
                  <a:pt x="13419" y="1751"/>
                </a:cubicBezTo>
                <a:cubicBezTo>
                  <a:pt x="13431" y="2084"/>
                  <a:pt x="13311" y="2406"/>
                  <a:pt x="13085" y="2644"/>
                </a:cubicBezTo>
                <a:lnTo>
                  <a:pt x="8204" y="7823"/>
                </a:lnTo>
                <a:cubicBezTo>
                  <a:pt x="7977" y="8073"/>
                  <a:pt x="7668" y="8204"/>
                  <a:pt x="7311" y="8216"/>
                </a:cubicBezTo>
                <a:cubicBezTo>
                  <a:pt x="7281" y="8220"/>
                  <a:pt x="7251" y="8221"/>
                  <a:pt x="7221" y="8221"/>
                </a:cubicBezTo>
                <a:cubicBezTo>
                  <a:pt x="6955" y="8221"/>
                  <a:pt x="6654" y="8086"/>
                  <a:pt x="6430" y="7883"/>
                </a:cubicBezTo>
                <a:lnTo>
                  <a:pt x="1108" y="2858"/>
                </a:lnTo>
                <a:cubicBezTo>
                  <a:pt x="607" y="2382"/>
                  <a:pt x="584" y="1584"/>
                  <a:pt x="1060" y="1084"/>
                </a:cubicBezTo>
                <a:cubicBezTo>
                  <a:pt x="1310" y="822"/>
                  <a:pt x="1631" y="691"/>
                  <a:pt x="1977" y="691"/>
                </a:cubicBezTo>
                <a:cubicBezTo>
                  <a:pt x="2274" y="691"/>
                  <a:pt x="2584" y="798"/>
                  <a:pt x="2834" y="1025"/>
                </a:cubicBezTo>
                <a:lnTo>
                  <a:pt x="7239" y="5192"/>
                </a:lnTo>
                <a:lnTo>
                  <a:pt x="11264" y="929"/>
                </a:lnTo>
                <a:cubicBezTo>
                  <a:pt x="11498" y="676"/>
                  <a:pt x="11832" y="548"/>
                  <a:pt x="12168" y="548"/>
                </a:cubicBezTo>
                <a:close/>
                <a:moveTo>
                  <a:pt x="12168" y="1"/>
                </a:moveTo>
                <a:cubicBezTo>
                  <a:pt x="11680" y="1"/>
                  <a:pt x="11204" y="203"/>
                  <a:pt x="10871" y="560"/>
                </a:cubicBezTo>
                <a:lnTo>
                  <a:pt x="7215" y="4442"/>
                </a:lnTo>
                <a:lnTo>
                  <a:pt x="3191" y="644"/>
                </a:lnTo>
                <a:cubicBezTo>
                  <a:pt x="2848" y="317"/>
                  <a:pt x="2408" y="156"/>
                  <a:pt x="1968" y="156"/>
                </a:cubicBezTo>
                <a:cubicBezTo>
                  <a:pt x="1494" y="156"/>
                  <a:pt x="1019" y="344"/>
                  <a:pt x="667" y="715"/>
                </a:cubicBezTo>
                <a:cubicBezTo>
                  <a:pt x="0" y="1429"/>
                  <a:pt x="24" y="2560"/>
                  <a:pt x="738" y="3239"/>
                </a:cubicBezTo>
                <a:lnTo>
                  <a:pt x="6072" y="8264"/>
                </a:lnTo>
                <a:cubicBezTo>
                  <a:pt x="6394" y="8573"/>
                  <a:pt x="6834" y="8752"/>
                  <a:pt x="7239" y="8752"/>
                </a:cubicBezTo>
                <a:lnTo>
                  <a:pt x="7346" y="8752"/>
                </a:lnTo>
                <a:cubicBezTo>
                  <a:pt x="7823" y="8740"/>
                  <a:pt x="8263" y="8537"/>
                  <a:pt x="8597" y="8192"/>
                </a:cubicBezTo>
                <a:lnTo>
                  <a:pt x="13466" y="3013"/>
                </a:lnTo>
                <a:cubicBezTo>
                  <a:pt x="13800" y="2668"/>
                  <a:pt x="13966" y="2215"/>
                  <a:pt x="13954" y="1739"/>
                </a:cubicBezTo>
                <a:cubicBezTo>
                  <a:pt x="13942" y="1263"/>
                  <a:pt x="13740" y="810"/>
                  <a:pt x="13395" y="489"/>
                </a:cubicBezTo>
                <a:cubicBezTo>
                  <a:pt x="13061" y="179"/>
                  <a:pt x="12633" y="1"/>
                  <a:pt x="1216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F2159A8-59C0-301C-1184-D3839CC2DFC1}"/>
              </a:ext>
            </a:extLst>
          </p:cNvPr>
          <p:cNvGrpSpPr/>
          <p:nvPr/>
        </p:nvGrpSpPr>
        <p:grpSpPr>
          <a:xfrm>
            <a:off x="3738028" y="1264074"/>
            <a:ext cx="1823749" cy="1650817"/>
            <a:chOff x="8172218" y="1583135"/>
            <a:chExt cx="1394000" cy="1394000"/>
          </a:xfrm>
        </p:grpSpPr>
        <p:sp>
          <p:nvSpPr>
            <p:cNvPr id="18" name="Google Shape;1019;p35">
              <a:extLst>
                <a:ext uri="{FF2B5EF4-FFF2-40B4-BE49-F238E27FC236}">
                  <a16:creationId xmlns:a16="http://schemas.microsoft.com/office/drawing/2014/main" id="{411AEA01-2D6A-55BF-6C48-CDD99D64229F}"/>
                </a:ext>
              </a:extLst>
            </p:cNvPr>
            <p:cNvSpPr/>
            <p:nvPr/>
          </p:nvSpPr>
          <p:spPr>
            <a:xfrm>
              <a:off x="8172218" y="1583135"/>
              <a:ext cx="1394000" cy="1394000"/>
            </a:xfrm>
            <a:prstGeom prst="ellipse">
              <a:avLst/>
            </a:prstGeom>
            <a:solidFill>
              <a:srgbClr val="4685B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19" name="Google Shape;1020;p35">
              <a:extLst>
                <a:ext uri="{FF2B5EF4-FFF2-40B4-BE49-F238E27FC236}">
                  <a16:creationId xmlns:a16="http://schemas.microsoft.com/office/drawing/2014/main" id="{15EF1FC0-9994-9DD9-4B26-E55372A794B7}"/>
                </a:ext>
              </a:extLst>
            </p:cNvPr>
            <p:cNvSpPr/>
            <p:nvPr/>
          </p:nvSpPr>
          <p:spPr>
            <a:xfrm>
              <a:off x="8255818" y="1666734"/>
              <a:ext cx="1226800" cy="1226800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</a:pPr>
              <a:r>
                <a:rPr lang="en-US" altLang="zh-CN" sz="2400" dirty="0">
                  <a:solidFill>
                    <a:srgbClr val="FFFFFF"/>
                  </a:solidFill>
                  <a:latin typeface="Fira Sans Extra Condensed Medium"/>
                  <a:sym typeface="Fira Sans Extra Condensed Medium"/>
                </a:rPr>
                <a:t>Source</a:t>
              </a:r>
            </a:p>
            <a:p>
              <a:pPr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</a:pPr>
              <a:r>
                <a:rPr lang="en-US" altLang="zh-CN" sz="2400" dirty="0">
                  <a:solidFill>
                    <a:srgbClr val="FFFFFF"/>
                  </a:solidFill>
                  <a:latin typeface="Fira Sans Extra Condensed Medium"/>
                  <a:sym typeface="Fira Sans Extra Condensed Medium"/>
                </a:rPr>
                <a:t>Code</a:t>
              </a:r>
              <a:endParaRPr lang="en-US" sz="800" dirty="0"/>
            </a:p>
          </p:txBody>
        </p:sp>
      </p:grpSp>
      <p:sp>
        <p:nvSpPr>
          <p:cNvPr id="20" name="Google Shape;792;p30">
            <a:extLst>
              <a:ext uri="{FF2B5EF4-FFF2-40B4-BE49-F238E27FC236}">
                <a16:creationId xmlns:a16="http://schemas.microsoft.com/office/drawing/2014/main" id="{376E14F5-AFD2-3AE7-B344-23F10621E2C7}"/>
              </a:ext>
            </a:extLst>
          </p:cNvPr>
          <p:cNvSpPr/>
          <p:nvPr/>
        </p:nvSpPr>
        <p:spPr>
          <a:xfrm>
            <a:off x="3551501" y="3791131"/>
            <a:ext cx="2267025" cy="457201"/>
          </a:xfrm>
          <a:prstGeom prst="roundRect">
            <a:avLst>
              <a:gd name="adj" fmla="val 50000"/>
            </a:avLst>
          </a:prstGeom>
          <a:solidFill>
            <a:srgbClr val="4472C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方便直接修改</a:t>
            </a:r>
            <a:endParaRPr sz="2000" b="1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1" name="Google Shape;792;p30">
            <a:extLst>
              <a:ext uri="{FF2B5EF4-FFF2-40B4-BE49-F238E27FC236}">
                <a16:creationId xmlns:a16="http://schemas.microsoft.com/office/drawing/2014/main" id="{B962772D-1914-CF28-05F3-347C5D838DAA}"/>
              </a:ext>
            </a:extLst>
          </p:cNvPr>
          <p:cNvSpPr/>
          <p:nvPr/>
        </p:nvSpPr>
        <p:spPr>
          <a:xfrm>
            <a:off x="3478663" y="4532092"/>
            <a:ext cx="2414051" cy="559773"/>
          </a:xfrm>
          <a:prstGeom prst="roundRect">
            <a:avLst>
              <a:gd name="adj" fmla="val 50000"/>
            </a:avLst>
          </a:prstGeom>
          <a:solidFill>
            <a:srgbClr val="4472C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语义逻辑已获取</a:t>
            </a:r>
            <a:endParaRPr b="1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2" name="Google Shape;792;p30">
            <a:extLst>
              <a:ext uri="{FF2B5EF4-FFF2-40B4-BE49-F238E27FC236}">
                <a16:creationId xmlns:a16="http://schemas.microsoft.com/office/drawing/2014/main" id="{84C79582-EFCC-6481-5749-546B720C2139}"/>
              </a:ext>
            </a:extLst>
          </p:cNvPr>
          <p:cNvSpPr/>
          <p:nvPr/>
        </p:nvSpPr>
        <p:spPr>
          <a:xfrm>
            <a:off x="3510697" y="5372623"/>
            <a:ext cx="2331507" cy="601111"/>
          </a:xfrm>
          <a:prstGeom prst="roundRect">
            <a:avLst>
              <a:gd name="adj" fmla="val 50000"/>
            </a:avLst>
          </a:prstGeom>
          <a:solidFill>
            <a:srgbClr val="4472C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未变异指令无硬件依赖</a:t>
            </a:r>
            <a:endParaRPr sz="2000" b="1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A0C43D70-E578-EE9C-F237-0A3E1C37D6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516"/>
          <a:stretch/>
        </p:blipFill>
        <p:spPr>
          <a:xfrm>
            <a:off x="113058" y="1485979"/>
            <a:ext cx="3430880" cy="2423079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C43F0691-FC9F-EE98-66FE-0978E1D95DA6}"/>
              </a:ext>
            </a:extLst>
          </p:cNvPr>
          <p:cNvSpPr txBox="1"/>
          <p:nvPr/>
        </p:nvSpPr>
        <p:spPr>
          <a:xfrm>
            <a:off x="9587022" y="1218762"/>
            <a:ext cx="2421775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010101110001110001011111111100111100000011110010010101110001110001011111111100111100000011110010010101110001110001011111111100111100000011110010</a:t>
            </a:r>
          </a:p>
        </p:txBody>
      </p:sp>
      <p:sp>
        <p:nvSpPr>
          <p:cNvPr id="27" name="思想气泡: 云 7">
            <a:extLst>
              <a:ext uri="{FF2B5EF4-FFF2-40B4-BE49-F238E27FC236}">
                <a16:creationId xmlns:a16="http://schemas.microsoft.com/office/drawing/2014/main" id="{F5FEC8D2-EACA-7641-032D-DC3DEDD0FD77}"/>
              </a:ext>
            </a:extLst>
          </p:cNvPr>
          <p:cNvSpPr/>
          <p:nvPr/>
        </p:nvSpPr>
        <p:spPr>
          <a:xfrm>
            <a:off x="5452405" y="85624"/>
            <a:ext cx="2791241" cy="1338478"/>
          </a:xfrm>
          <a:prstGeom prst="cloudCallout">
            <a:avLst>
              <a:gd name="adj1" fmla="val 17198"/>
              <a:gd name="adj2" fmla="val 6642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世界上只有</a:t>
            </a:r>
            <a:r>
              <a:rPr lang="en-US" altLang="zh-CN" dirty="0"/>
              <a:t>10</a:t>
            </a:r>
            <a:r>
              <a:rPr lang="zh-CN" altLang="en-US" dirty="0"/>
              <a:t>种人。一种是懂二进制一种是不懂二进制</a:t>
            </a:r>
          </a:p>
        </p:txBody>
      </p:sp>
    </p:spTree>
    <p:extLst>
      <p:ext uri="{BB962C8B-B14F-4D97-AF65-F5344CB8AC3E}">
        <p14:creationId xmlns:p14="http://schemas.microsoft.com/office/powerpoint/2010/main" val="3774781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12" grpId="0" animBg="1"/>
      <p:bldP spid="13" grpId="0" animBg="1"/>
      <p:bldP spid="15" grpId="0" animBg="1"/>
      <p:bldP spid="16" grpId="0" animBg="1"/>
      <p:bldP spid="20" grpId="0" animBg="1"/>
      <p:bldP spid="21" grpId="0" animBg="1"/>
      <p:bldP spid="22" grpId="0" animBg="1"/>
      <p:bldP spid="25" grpId="0" animBg="1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EBBA97E3-739E-308C-EBC0-AFAEC1EABD6B}"/>
              </a:ext>
            </a:extLst>
          </p:cNvPr>
          <p:cNvGrpSpPr/>
          <p:nvPr/>
        </p:nvGrpSpPr>
        <p:grpSpPr>
          <a:xfrm>
            <a:off x="7543708" y="5209508"/>
            <a:ext cx="2902068" cy="1544069"/>
            <a:chOff x="7543708" y="5209508"/>
            <a:chExt cx="2902068" cy="1544069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2A1FE3B-0C91-FC4D-3A09-7DF8D823A0AC}"/>
                </a:ext>
              </a:extLst>
            </p:cNvPr>
            <p:cNvSpPr/>
            <p:nvPr/>
          </p:nvSpPr>
          <p:spPr>
            <a:xfrm>
              <a:off x="7543708" y="5209508"/>
              <a:ext cx="2902068" cy="10857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7C1F6C6-5F37-A9C1-7AA6-7C3B4D69BC8F}"/>
                </a:ext>
              </a:extLst>
            </p:cNvPr>
            <p:cNvSpPr/>
            <p:nvPr/>
          </p:nvSpPr>
          <p:spPr>
            <a:xfrm>
              <a:off x="7543708" y="6291912"/>
              <a:ext cx="2902068" cy="46166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2400" dirty="0">
                  <a:latin typeface="KaiTi" panose="02010609060101010101" pitchFamily="49" charset="-122"/>
                  <a:ea typeface="KaiTi" panose="02010609060101010101" pitchFamily="49" charset="-122"/>
                </a:rPr>
                <a:t>系统与硬件仿真器</a:t>
              </a:r>
            </a:p>
          </p:txBody>
        </p:sp>
      </p:grpSp>
      <p:sp>
        <p:nvSpPr>
          <p:cNvPr id="4" name="Rectangle 4">
            <a:extLst>
              <a:ext uri="{FF2B5EF4-FFF2-40B4-BE49-F238E27FC236}">
                <a16:creationId xmlns:a16="http://schemas.microsoft.com/office/drawing/2014/main" id="{25AA2AB8-6A25-FB2C-43B5-D965DEAF2FB9}"/>
              </a:ext>
            </a:extLst>
          </p:cNvPr>
          <p:cNvSpPr/>
          <p:nvPr/>
        </p:nvSpPr>
        <p:spPr>
          <a:xfrm>
            <a:off x="988860" y="1600200"/>
            <a:ext cx="4274289" cy="808075"/>
          </a:xfrm>
          <a:prstGeom prst="rect">
            <a:avLst/>
          </a:prstGeom>
          <a:solidFill>
            <a:schemeClr val="tx2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bg1"/>
                </a:solidFill>
              </a:rPr>
              <a:t>被测程序执行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2FDCB40-F5C5-05BA-BBBB-588E8F945AD2}"/>
              </a:ext>
            </a:extLst>
          </p:cNvPr>
          <p:cNvSpPr/>
          <p:nvPr/>
        </p:nvSpPr>
        <p:spPr>
          <a:xfrm>
            <a:off x="7032308" y="1600199"/>
            <a:ext cx="4274289" cy="808075"/>
          </a:xfrm>
          <a:prstGeom prst="rect">
            <a:avLst/>
          </a:prstGeom>
          <a:solidFill>
            <a:schemeClr val="tx2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bg1"/>
                </a:solidFill>
              </a:rPr>
              <a:t>执行反馈收集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CAB53DE6-BDAE-152F-3945-01E253164331}"/>
              </a:ext>
            </a:extLst>
          </p:cNvPr>
          <p:cNvSpPr txBox="1">
            <a:spLocks/>
          </p:cNvSpPr>
          <p:nvPr/>
        </p:nvSpPr>
        <p:spPr>
          <a:xfrm>
            <a:off x="836459" y="2506662"/>
            <a:ext cx="4579089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28600" lvl="0" indent="-228600" algn="l" defTabSz="91440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685800" lvl="1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lvl="2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lvl="3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lvl="4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9pPr>
          </a:lstStyle>
          <a:p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如果待测二进制程序与执行的硬件环境（</a:t>
            </a:r>
            <a:r>
              <a:rPr lang="zh-CN" altLang="en-US" b="1" dirty="0">
                <a:solidFill>
                  <a:srgbClr val="000000"/>
                </a:solidFill>
              </a:rPr>
              <a:t>指令集和外设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）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不一致怎么办？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ARM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VS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X86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228600" marR="0" lvl="0" indent="-228600" algn="l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zh-CN" altLang="en-US" dirty="0">
                <a:solidFill>
                  <a:srgbClr val="000000"/>
                </a:solidFill>
              </a:rPr>
              <a:t>如果待测二进制程序执行依赖的系统与主机的系统不一致怎么办？</a:t>
            </a:r>
            <a:r>
              <a:rPr lang="en-US" altLang="zh-CN" sz="2400" dirty="0">
                <a:solidFill>
                  <a:srgbClr val="000000"/>
                </a:solidFill>
              </a:rPr>
              <a:t>Windows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>
                <a:solidFill>
                  <a:srgbClr val="000000"/>
                </a:solidFill>
              </a:rPr>
              <a:t>VS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>
                <a:solidFill>
                  <a:srgbClr val="000000"/>
                </a:solidFill>
              </a:rPr>
              <a:t>Linux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7BD20144-CA86-0867-ABD5-E01FB6A7F641}"/>
              </a:ext>
            </a:extLst>
          </p:cNvPr>
          <p:cNvSpPr txBox="1">
            <a:spLocks/>
          </p:cNvSpPr>
          <p:nvPr/>
        </p:nvSpPr>
        <p:spPr>
          <a:xfrm>
            <a:off x="6879907" y="2506662"/>
            <a:ext cx="4927283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28600" lvl="0" indent="-228600" algn="l" defTabSz="91440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685800" lvl="1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lvl="2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lvl="3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lvl="4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9pPr>
          </a:lstStyle>
          <a:p>
            <a:r>
              <a:rPr lang="zh-CN" altLang="en-US" dirty="0">
                <a:solidFill>
                  <a:srgbClr val="000000"/>
                </a:solidFill>
              </a:rPr>
              <a:t>即使二进制可执行后，如果收集二进制程序的执行反馈比如代码覆盖率和异常行为？</a:t>
            </a:r>
            <a:endParaRPr lang="en-US" altLang="zh-CN" dirty="0">
              <a:solidFill>
                <a:srgbClr val="000000"/>
              </a:solidFill>
            </a:endParaRPr>
          </a:p>
          <a:p>
            <a:pPr lvl="1"/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依赖原始硬件？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</a:rPr>
              <a:t>二进制插桩？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0" name="下箭头 9">
            <a:extLst>
              <a:ext uri="{FF2B5EF4-FFF2-40B4-BE49-F238E27FC236}">
                <a16:creationId xmlns:a16="http://schemas.microsoft.com/office/drawing/2014/main" id="{47A2ED50-91DA-525A-D89A-B09E971164F5}"/>
              </a:ext>
            </a:extLst>
          </p:cNvPr>
          <p:cNvSpPr/>
          <p:nvPr/>
        </p:nvSpPr>
        <p:spPr>
          <a:xfrm>
            <a:off x="8609087" y="4477406"/>
            <a:ext cx="599090" cy="65506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右箭头 10">
            <a:extLst>
              <a:ext uri="{FF2B5EF4-FFF2-40B4-BE49-F238E27FC236}">
                <a16:creationId xmlns:a16="http://schemas.microsoft.com/office/drawing/2014/main" id="{5F5B80DE-00C8-591F-EB0C-59FCC9BE659E}"/>
              </a:ext>
            </a:extLst>
          </p:cNvPr>
          <p:cNvSpPr/>
          <p:nvPr/>
        </p:nvSpPr>
        <p:spPr>
          <a:xfrm>
            <a:off x="5749159" y="5541581"/>
            <a:ext cx="1460938" cy="6069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B585F5D-3D4A-6F86-D30D-EAE30D9722C4}"/>
              </a:ext>
            </a:extLst>
          </p:cNvPr>
          <p:cNvGrpSpPr/>
          <p:nvPr/>
        </p:nvGrpSpPr>
        <p:grpSpPr>
          <a:xfrm>
            <a:off x="8552656" y="5301269"/>
            <a:ext cx="711951" cy="818773"/>
            <a:chOff x="5554536" y="2526044"/>
            <a:chExt cx="711951" cy="818773"/>
          </a:xfrm>
        </p:grpSpPr>
        <p:sp>
          <p:nvSpPr>
            <p:cNvPr id="14" name="圆角矩形 13">
              <a:extLst>
                <a:ext uri="{FF2B5EF4-FFF2-40B4-BE49-F238E27FC236}">
                  <a16:creationId xmlns:a16="http://schemas.microsoft.com/office/drawing/2014/main" id="{749D52DF-DB60-1674-B42E-FE0DC1634C3E}"/>
                </a:ext>
              </a:extLst>
            </p:cNvPr>
            <p:cNvSpPr/>
            <p:nvPr/>
          </p:nvSpPr>
          <p:spPr>
            <a:xfrm>
              <a:off x="5677949" y="2573849"/>
              <a:ext cx="576000" cy="738662"/>
            </a:xfrm>
            <a:prstGeom prst="round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对角圆角矩形 14">
              <a:extLst>
                <a:ext uri="{FF2B5EF4-FFF2-40B4-BE49-F238E27FC236}">
                  <a16:creationId xmlns:a16="http://schemas.microsoft.com/office/drawing/2014/main" id="{77A39344-9984-655A-908A-160A9D2FCFE8}"/>
                </a:ext>
              </a:extLst>
            </p:cNvPr>
            <p:cNvSpPr/>
            <p:nvPr/>
          </p:nvSpPr>
          <p:spPr>
            <a:xfrm rot="16200000">
              <a:off x="6062085" y="2580991"/>
              <a:ext cx="203526" cy="189240"/>
            </a:xfrm>
            <a:prstGeom prst="round2DiagRect">
              <a:avLst>
                <a:gd name="adj1" fmla="val 47353"/>
                <a:gd name="adj2" fmla="val 0"/>
              </a:avLst>
            </a:prstGeom>
            <a:noFill/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直角三角形 15">
              <a:extLst>
                <a:ext uri="{FF2B5EF4-FFF2-40B4-BE49-F238E27FC236}">
                  <a16:creationId xmlns:a16="http://schemas.microsoft.com/office/drawing/2014/main" id="{40C9C90C-6BE9-DD9E-10A9-814D78DA5131}"/>
                </a:ext>
              </a:extLst>
            </p:cNvPr>
            <p:cNvSpPr/>
            <p:nvPr/>
          </p:nvSpPr>
          <p:spPr>
            <a:xfrm rot="10800000">
              <a:off x="6050487" y="2526044"/>
              <a:ext cx="216000" cy="251330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7" name="直线连接符 41">
              <a:extLst>
                <a:ext uri="{FF2B5EF4-FFF2-40B4-BE49-F238E27FC236}">
                  <a16:creationId xmlns:a16="http://schemas.microsoft.com/office/drawing/2014/main" id="{66D8032A-6339-67E8-A9B9-B73F2EFE98AD}"/>
                </a:ext>
              </a:extLst>
            </p:cNvPr>
            <p:cNvCxnSpPr>
              <a:cxnSpLocks/>
            </p:cNvCxnSpPr>
            <p:nvPr/>
          </p:nvCxnSpPr>
          <p:spPr>
            <a:xfrm>
              <a:off x="6061208" y="2573847"/>
              <a:ext cx="191509" cy="203528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4811C88F-8751-2588-D587-CEEF50E11631}"/>
                </a:ext>
              </a:extLst>
            </p:cNvPr>
            <p:cNvSpPr/>
            <p:nvPr/>
          </p:nvSpPr>
          <p:spPr>
            <a:xfrm>
              <a:off x="5554536" y="2606153"/>
              <a:ext cx="695914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010</a:t>
              </a:r>
            </a:p>
            <a:p>
              <a:pPr algn="ctr"/>
              <a:r>
                <a:rPr kumimoji="1" lang="zh-CN" altLang="en-US" sz="14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 </a:t>
              </a:r>
              <a:r>
                <a:rPr kumimoji="1" lang="en-US" altLang="zh-CN" sz="14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0001</a:t>
              </a:r>
            </a:p>
            <a:p>
              <a:pPr algn="ctr"/>
              <a:r>
                <a:rPr kumimoji="1" lang="zh-CN" altLang="en-US" sz="14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 </a:t>
              </a:r>
              <a:r>
                <a:rPr kumimoji="1" lang="en-US" altLang="zh-CN" sz="14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0110</a:t>
              </a:r>
              <a:endParaRPr kumimoji="1" lang="zh-CN" altLang="en-US" sz="1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283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Mastering KVM Virtualization&gt;：第二章KVM内部原理- 又是火星人- 博客园">
            <a:extLst>
              <a:ext uri="{FF2B5EF4-FFF2-40B4-BE49-F238E27FC236}">
                <a16:creationId xmlns:a16="http://schemas.microsoft.com/office/drawing/2014/main" id="{98BC2C7F-C710-2CCF-A4A1-1257A0546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6414" y="1303020"/>
            <a:ext cx="1878330" cy="5303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一文讀懂QEMU虛擬機- 台部落">
            <a:extLst>
              <a:ext uri="{FF2B5EF4-FFF2-40B4-BE49-F238E27FC236}">
                <a16:creationId xmlns:a16="http://schemas.microsoft.com/office/drawing/2014/main" id="{4BC30F96-4115-868A-5BB5-AF560EBCE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37" y="1655052"/>
            <a:ext cx="8067675" cy="415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55489B2D-BB9E-B187-108B-2771BB659170}"/>
              </a:ext>
            </a:extLst>
          </p:cNvPr>
          <p:cNvCxnSpPr>
            <a:cxnSpLocks/>
          </p:cNvCxnSpPr>
          <p:nvPr/>
        </p:nvCxnSpPr>
        <p:spPr>
          <a:xfrm>
            <a:off x="7898130" y="2823210"/>
            <a:ext cx="149828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549A9CB4-EA0B-DB7E-77FA-EA6A312FB716}"/>
              </a:ext>
            </a:extLst>
          </p:cNvPr>
          <p:cNvSpPr txBox="1"/>
          <p:nvPr/>
        </p:nvSpPr>
        <p:spPr>
          <a:xfrm>
            <a:off x="8232612" y="2453878"/>
            <a:ext cx="1154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指令译码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AA03391-3626-474C-AE8A-86A5D23C515B}"/>
              </a:ext>
            </a:extLst>
          </p:cNvPr>
          <p:cNvSpPr/>
          <p:nvPr/>
        </p:nvSpPr>
        <p:spPr>
          <a:xfrm>
            <a:off x="2819635" y="5807953"/>
            <a:ext cx="21178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QEMU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90388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E105A4E3-145F-A49C-9324-46E84ADE48F6}"/>
              </a:ext>
            </a:extLst>
          </p:cNvPr>
          <p:cNvCxnSpPr>
            <a:cxnSpLocks/>
          </p:cNvCxnSpPr>
          <p:nvPr/>
        </p:nvCxnSpPr>
        <p:spPr>
          <a:xfrm flipV="1">
            <a:off x="7958762" y="2688738"/>
            <a:ext cx="745807" cy="35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D9B25462-BD82-5CFA-FBDC-0E22F39EC9F3}"/>
              </a:ext>
            </a:extLst>
          </p:cNvPr>
          <p:cNvGrpSpPr/>
          <p:nvPr/>
        </p:nvGrpSpPr>
        <p:grpSpPr>
          <a:xfrm>
            <a:off x="6385793" y="1884931"/>
            <a:ext cx="2902068" cy="1544069"/>
            <a:chOff x="7543708" y="5209508"/>
            <a:chExt cx="2902068" cy="1544069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DD38CC5B-11FF-113F-3CAC-C3F195BAC11C}"/>
                </a:ext>
              </a:extLst>
            </p:cNvPr>
            <p:cNvSpPr/>
            <p:nvPr/>
          </p:nvSpPr>
          <p:spPr>
            <a:xfrm>
              <a:off x="7543708" y="5209508"/>
              <a:ext cx="2902068" cy="10857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64FF4FFE-6360-39A5-F97D-69D38B27A9CE}"/>
                </a:ext>
              </a:extLst>
            </p:cNvPr>
            <p:cNvSpPr/>
            <p:nvPr/>
          </p:nvSpPr>
          <p:spPr>
            <a:xfrm>
              <a:off x="7543708" y="6291912"/>
              <a:ext cx="2902068" cy="46166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2400" dirty="0">
                  <a:latin typeface="KaiTi" panose="02010609060101010101" pitchFamily="49" charset="-122"/>
                  <a:ea typeface="KaiTi" panose="02010609060101010101" pitchFamily="49" charset="-122"/>
                </a:rPr>
                <a:t>系统与硬件仿真器</a:t>
              </a: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C44F97CC-184F-6DFA-BD84-5CE00F00A8E1}"/>
              </a:ext>
            </a:extLst>
          </p:cNvPr>
          <p:cNvGrpSpPr/>
          <p:nvPr/>
        </p:nvGrpSpPr>
        <p:grpSpPr>
          <a:xfrm>
            <a:off x="7480851" y="2060203"/>
            <a:ext cx="711951" cy="818773"/>
            <a:chOff x="5554536" y="2526044"/>
            <a:chExt cx="711951" cy="818773"/>
          </a:xfrm>
        </p:grpSpPr>
        <p:sp>
          <p:nvSpPr>
            <p:cNvPr id="41" name="圆角矩形 40">
              <a:extLst>
                <a:ext uri="{FF2B5EF4-FFF2-40B4-BE49-F238E27FC236}">
                  <a16:creationId xmlns:a16="http://schemas.microsoft.com/office/drawing/2014/main" id="{8083812E-7E03-15F0-7EFB-8F5FB29B79E8}"/>
                </a:ext>
              </a:extLst>
            </p:cNvPr>
            <p:cNvSpPr/>
            <p:nvPr/>
          </p:nvSpPr>
          <p:spPr>
            <a:xfrm>
              <a:off x="5677949" y="2573849"/>
              <a:ext cx="576000" cy="738662"/>
            </a:xfrm>
            <a:prstGeom prst="round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2" name="对角圆角矩形 41">
              <a:extLst>
                <a:ext uri="{FF2B5EF4-FFF2-40B4-BE49-F238E27FC236}">
                  <a16:creationId xmlns:a16="http://schemas.microsoft.com/office/drawing/2014/main" id="{1D6BC16C-DE05-229D-B7B4-230FB38FAD9E}"/>
                </a:ext>
              </a:extLst>
            </p:cNvPr>
            <p:cNvSpPr/>
            <p:nvPr/>
          </p:nvSpPr>
          <p:spPr>
            <a:xfrm rot="16200000">
              <a:off x="6062085" y="2580991"/>
              <a:ext cx="203526" cy="189240"/>
            </a:xfrm>
            <a:prstGeom prst="round2DiagRect">
              <a:avLst>
                <a:gd name="adj1" fmla="val 47353"/>
                <a:gd name="adj2" fmla="val 0"/>
              </a:avLst>
            </a:prstGeom>
            <a:noFill/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3" name="直角三角形 42">
              <a:extLst>
                <a:ext uri="{FF2B5EF4-FFF2-40B4-BE49-F238E27FC236}">
                  <a16:creationId xmlns:a16="http://schemas.microsoft.com/office/drawing/2014/main" id="{EF745A28-EA0C-3759-9AAB-81B9C67D094D}"/>
                </a:ext>
              </a:extLst>
            </p:cNvPr>
            <p:cNvSpPr/>
            <p:nvPr/>
          </p:nvSpPr>
          <p:spPr>
            <a:xfrm rot="10800000">
              <a:off x="6050487" y="2526044"/>
              <a:ext cx="216000" cy="251330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4" name="直线连接符 41">
              <a:extLst>
                <a:ext uri="{FF2B5EF4-FFF2-40B4-BE49-F238E27FC236}">
                  <a16:creationId xmlns:a16="http://schemas.microsoft.com/office/drawing/2014/main" id="{4998A943-AB71-0164-0F12-DC9805B6E003}"/>
                </a:ext>
              </a:extLst>
            </p:cNvPr>
            <p:cNvCxnSpPr>
              <a:cxnSpLocks/>
            </p:cNvCxnSpPr>
            <p:nvPr/>
          </p:nvCxnSpPr>
          <p:spPr>
            <a:xfrm>
              <a:off x="6061208" y="2573847"/>
              <a:ext cx="191509" cy="203528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4056F8D2-B5D0-A887-6C39-9B19D3069822}"/>
                </a:ext>
              </a:extLst>
            </p:cNvPr>
            <p:cNvSpPr/>
            <p:nvPr/>
          </p:nvSpPr>
          <p:spPr>
            <a:xfrm>
              <a:off x="5554536" y="2606153"/>
              <a:ext cx="695914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010</a:t>
              </a:r>
            </a:p>
            <a:p>
              <a:pPr algn="ctr"/>
              <a:r>
                <a:rPr kumimoji="1" lang="zh-CN" altLang="en-US" sz="14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 </a:t>
              </a:r>
              <a:r>
                <a:rPr kumimoji="1" lang="en-US" altLang="zh-CN" sz="14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0001</a:t>
              </a:r>
            </a:p>
            <a:p>
              <a:pPr algn="ctr"/>
              <a:r>
                <a:rPr kumimoji="1" lang="zh-CN" altLang="en-US" sz="14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 </a:t>
              </a:r>
              <a:r>
                <a:rPr kumimoji="1" lang="en-US" altLang="zh-CN" sz="14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0110</a:t>
              </a:r>
              <a:endParaRPr kumimoji="1" lang="zh-CN" altLang="en-US" sz="1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6" name="Rectangle 3">
            <a:extLst>
              <a:ext uri="{FF2B5EF4-FFF2-40B4-BE49-F238E27FC236}">
                <a16:creationId xmlns:a16="http://schemas.microsoft.com/office/drawing/2014/main" id="{B6174050-E33D-788B-5D8A-AA97EFFC2AFD}"/>
              </a:ext>
            </a:extLst>
          </p:cNvPr>
          <p:cNvSpPr/>
          <p:nvPr/>
        </p:nvSpPr>
        <p:spPr>
          <a:xfrm>
            <a:off x="387370" y="2032371"/>
            <a:ext cx="4274289" cy="808075"/>
          </a:xfrm>
          <a:prstGeom prst="rect">
            <a:avLst/>
          </a:prstGeom>
          <a:solidFill>
            <a:schemeClr val="tx2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bg1"/>
                </a:solidFill>
              </a:rPr>
              <a:t>测试用例生成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7" name="Rectangle 6">
            <a:extLst>
              <a:ext uri="{FF2B5EF4-FFF2-40B4-BE49-F238E27FC236}">
                <a16:creationId xmlns:a16="http://schemas.microsoft.com/office/drawing/2014/main" id="{EE7CFAE1-917C-4065-75AD-F690502F6209}"/>
              </a:ext>
            </a:extLst>
          </p:cNvPr>
          <p:cNvSpPr/>
          <p:nvPr/>
        </p:nvSpPr>
        <p:spPr>
          <a:xfrm>
            <a:off x="973934" y="3843675"/>
            <a:ext cx="3101164" cy="808075"/>
          </a:xfrm>
          <a:prstGeom prst="rect">
            <a:avLst/>
          </a:prstGeom>
          <a:solidFill>
            <a:schemeClr val="tx2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bg1"/>
                </a:solidFill>
              </a:rPr>
              <a:t>种子选择与变异</a:t>
            </a: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48" name="Straight Arrow Connector 8">
            <a:extLst>
              <a:ext uri="{FF2B5EF4-FFF2-40B4-BE49-F238E27FC236}">
                <a16:creationId xmlns:a16="http://schemas.microsoft.com/office/drawing/2014/main" id="{48C62954-7368-7C60-4E0A-DE67F803C66B}"/>
              </a:ext>
            </a:extLst>
          </p:cNvPr>
          <p:cNvCxnSpPr>
            <a:cxnSpLocks/>
            <a:stCxn id="46" idx="3"/>
            <a:endCxn id="38" idx="1"/>
          </p:cNvCxnSpPr>
          <p:nvPr/>
        </p:nvCxnSpPr>
        <p:spPr>
          <a:xfrm flipV="1">
            <a:off x="4661659" y="2427791"/>
            <a:ext cx="1724134" cy="86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9" name="Elbow Connector 13">
            <a:extLst>
              <a:ext uri="{FF2B5EF4-FFF2-40B4-BE49-F238E27FC236}">
                <a16:creationId xmlns:a16="http://schemas.microsoft.com/office/drawing/2014/main" id="{2A9DECBD-EACD-5834-C6BA-03A74BA46EF2}"/>
              </a:ext>
            </a:extLst>
          </p:cNvPr>
          <p:cNvCxnSpPr>
            <a:cxnSpLocks/>
            <a:stCxn id="60" idx="2"/>
            <a:endCxn id="47" idx="2"/>
          </p:cNvCxnSpPr>
          <p:nvPr/>
        </p:nvCxnSpPr>
        <p:spPr>
          <a:xfrm rot="5400000" flipH="1">
            <a:off x="5189246" y="1987020"/>
            <a:ext cx="3997" cy="5333458"/>
          </a:xfrm>
          <a:prstGeom prst="bentConnector3">
            <a:avLst>
              <a:gd name="adj1" fmla="val -5719289"/>
            </a:avLst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0" name="Elbow Connector 14">
            <a:extLst>
              <a:ext uri="{FF2B5EF4-FFF2-40B4-BE49-F238E27FC236}">
                <a16:creationId xmlns:a16="http://schemas.microsoft.com/office/drawing/2014/main" id="{CF0D6FCF-DB50-6DC5-FD81-66BF0B458CB6}"/>
              </a:ext>
            </a:extLst>
          </p:cNvPr>
          <p:cNvCxnSpPr>
            <a:cxnSpLocks/>
            <a:stCxn id="47" idx="0"/>
            <a:endCxn id="46" idx="2"/>
          </p:cNvCxnSpPr>
          <p:nvPr/>
        </p:nvCxnSpPr>
        <p:spPr>
          <a:xfrm rot="16200000" flipV="1">
            <a:off x="2022902" y="3342060"/>
            <a:ext cx="1003229" cy="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8" name="Rectangle 4">
            <a:extLst>
              <a:ext uri="{FF2B5EF4-FFF2-40B4-BE49-F238E27FC236}">
                <a16:creationId xmlns:a16="http://schemas.microsoft.com/office/drawing/2014/main" id="{DF313E09-7699-5FF2-597F-75B9CD674A31}"/>
              </a:ext>
            </a:extLst>
          </p:cNvPr>
          <p:cNvSpPr/>
          <p:nvPr/>
        </p:nvSpPr>
        <p:spPr>
          <a:xfrm>
            <a:off x="8917567" y="1987713"/>
            <a:ext cx="2446464" cy="808075"/>
          </a:xfrm>
          <a:prstGeom prst="rect">
            <a:avLst/>
          </a:prstGeom>
          <a:solidFill>
            <a:schemeClr val="tx2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bg1"/>
                </a:solidFill>
              </a:rPr>
              <a:t>被测程序</a:t>
            </a:r>
            <a:r>
              <a:rPr lang="en-US" sz="2800" b="1" dirty="0" err="1">
                <a:solidFill>
                  <a:schemeClr val="bg1"/>
                </a:solidFill>
              </a:rPr>
              <a:t>模拟</a:t>
            </a:r>
            <a:r>
              <a:rPr lang="en-US" sz="2800" dirty="0" err="1">
                <a:solidFill>
                  <a:schemeClr val="bg1"/>
                </a:solidFill>
              </a:rPr>
              <a:t>执行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0" name="Rectangle 5">
            <a:extLst>
              <a:ext uri="{FF2B5EF4-FFF2-40B4-BE49-F238E27FC236}">
                <a16:creationId xmlns:a16="http://schemas.microsoft.com/office/drawing/2014/main" id="{A0B443CA-66E1-2065-8E03-B5CD665082D2}"/>
              </a:ext>
            </a:extLst>
          </p:cNvPr>
          <p:cNvSpPr/>
          <p:nvPr/>
        </p:nvSpPr>
        <p:spPr>
          <a:xfrm>
            <a:off x="5250858" y="3847672"/>
            <a:ext cx="5214231" cy="808075"/>
          </a:xfrm>
          <a:prstGeom prst="rect">
            <a:avLst/>
          </a:prstGeom>
          <a:solidFill>
            <a:schemeClr val="tx2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bg1"/>
                </a:solidFill>
              </a:rPr>
              <a:t>执行反馈收集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(CPU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监控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" name="Straight Arrow Connector 8">
            <a:extLst>
              <a:ext uri="{FF2B5EF4-FFF2-40B4-BE49-F238E27FC236}">
                <a16:creationId xmlns:a16="http://schemas.microsoft.com/office/drawing/2014/main" id="{A7163EB2-7EC0-7813-60A5-BDCE12E8ED6A}"/>
              </a:ext>
            </a:extLst>
          </p:cNvPr>
          <p:cNvCxnSpPr>
            <a:cxnSpLocks/>
            <a:stCxn id="39" idx="2"/>
            <a:endCxn id="60" idx="0"/>
          </p:cNvCxnSpPr>
          <p:nvPr/>
        </p:nvCxnSpPr>
        <p:spPr>
          <a:xfrm>
            <a:off x="7836827" y="3429000"/>
            <a:ext cx="21147" cy="4186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140" name="标题 1">
            <a:extLst>
              <a:ext uri="{FF2B5EF4-FFF2-40B4-BE49-F238E27FC236}">
                <a16:creationId xmlns:a16="http://schemas.microsoft.com/office/drawing/2014/main" id="{2357530F-EF1B-F7F4-BFDD-9F8EBB6CF5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020" y="4846904"/>
            <a:ext cx="11404099" cy="1900195"/>
          </a:xfrm>
        </p:spPr>
        <p:txBody>
          <a:bodyPr>
            <a:normAutofit/>
          </a:bodyPr>
          <a:lstStyle/>
          <a:p>
            <a:r>
              <a:rPr lang="en-US" altLang="zh-CN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AFL/AFL++ on</a:t>
            </a:r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QEMU/Unicorn</a:t>
            </a:r>
            <a:endParaRPr kumimoji="1"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828200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58" grpId="0" animBg="1"/>
      <p:bldP spid="60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</TotalTime>
  <Words>308</Words>
  <Application>Microsoft Macintosh PowerPoint</Application>
  <PresentationFormat>宽屏</PresentationFormat>
  <Paragraphs>48</Paragraphs>
  <Slides>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等线</vt:lpstr>
      <vt:lpstr>等线 Light</vt:lpstr>
      <vt:lpstr>KaiTi</vt:lpstr>
      <vt:lpstr>Microsoft YaHei</vt:lpstr>
      <vt:lpstr>Microsoft YaHei</vt:lpstr>
      <vt:lpstr>Fira Sans Extra Condensed Medium</vt:lpstr>
      <vt:lpstr>Arial</vt:lpstr>
      <vt:lpstr>Times New Roman</vt:lpstr>
      <vt:lpstr>Office 主题​​</vt:lpstr>
      <vt:lpstr>第三次开源工坊 二进制程序模糊测试与逆向分析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AFL/AFL++ on QEMU/Unicorn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少 威</cp:lastModifiedBy>
  <cp:revision>2</cp:revision>
  <dcterms:created xsi:type="dcterms:W3CDTF">2013-07-15T20:26:40Z</dcterms:created>
  <dcterms:modified xsi:type="dcterms:W3CDTF">2024-05-19T03:44:08Z</dcterms:modified>
</cp:coreProperties>
</file>