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302" r:id="rId3"/>
    <p:sldId id="451" r:id="rId4"/>
    <p:sldId id="45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FF0000"/>
    <a:srgbClr val="B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1" autoAdjust="0"/>
    <p:restoredTop sz="94917" autoAdjust="0"/>
  </p:normalViewPr>
  <p:slideViewPr>
    <p:cSldViewPr snapToGrid="0">
      <p:cViewPr varScale="1">
        <p:scale>
          <a:sx n="119" d="100"/>
          <a:sy n="119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7EAD0-ABE2-4777-B056-79FE8E3A2892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71615-767E-4108-AA97-E0A0D50F1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5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71615-767E-4108-AA97-E0A0D50F1D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2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71901-F2D1-4CAA-8B86-D720825A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C0646-3AC9-41A2-A820-26CB2912B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15E5D-C997-46C1-B387-4BDE68C4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A8C3D-7D91-47F1-855C-5A2F8CB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89C14-D8E8-4AD3-91DD-4927FFE9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0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36377-C90D-46DD-A9B7-79F0E90B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86E81-96B5-41BE-9FA2-96A4835E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5D5DB-85BF-4E6E-B6A7-8A5B08E9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534D8-2600-4A42-93B2-252AFC89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F7D52-B8FA-43D1-99FE-050355B4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7786B7-5601-4454-B52F-8E38B941F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40B41-4D33-47B2-A09C-0D2B47F4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2643B-7688-44ED-9DC0-611418E8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4A1D5-547F-4F14-8B34-2D490886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FE03B-E270-4A17-80E4-9EE29911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9A09A-454F-499E-95A5-8FD61E3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70118-4B3F-45CB-ABFE-D78D96D3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97218-2408-4F65-A60F-9E5DA1F3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2F818-5F23-4CA7-8EE3-BD5577E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63FF3-588C-4D3F-B056-2B400E41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6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4BBC6-C2D1-4B1D-B6AA-0BA120AC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FA22B-5E17-485E-A85A-3476D052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BA2C7-8A64-4B84-A805-6E200F6F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E28BC-EA31-4E37-99FF-133D40C6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3BDD3-0B57-4257-94B3-52DAAE1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167E4-1F97-4414-8D33-E765E57B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FDDC7-54EA-453E-B178-B57D9558D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0DD6B-8140-4918-A8FB-59F47A42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C5A2E-1D24-49E8-885B-C0A43DEA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8ED8B-3BFB-4EDC-B2DB-7C75D5ED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9CC61-21C9-44D9-9A8B-C92C8A2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7BAC9-87AE-48A1-A436-6E08C394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A4BDA-F543-4E45-86E6-06AEBFC9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85BE9-B4BC-4237-B3AA-D8E0FE6C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5F2680-E794-4927-8CFC-116DF3A24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7D324-55B9-4F0B-9DC0-9B764F121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69B831-8C74-468E-8D5B-F8A1493A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DC17BC-6483-498A-B184-B5B0044F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CA7827-0D2B-41B5-89B3-DD89FC66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6964A-F249-4F84-909A-FA57576A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82229E-A217-4792-A1F8-F54F0BA3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B6C2B-D221-419B-A3DC-861D70C0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F2081-7371-42A0-8F3D-3AB81CDE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7CDF46-191A-4701-949F-3B4ED24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7F71-D6CA-4441-94A0-9C030F24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1F455-0E27-4ACE-B6AF-24B660F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E151B-88E9-4080-B721-8A646F9B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BF20A-3918-47B1-B00F-E5B761A2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4E9AC-6B3C-4D49-9DEB-D674DD659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71FE7-FC5B-45FB-BDD7-D439F388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6DEEE-A77E-4422-BC58-0A0A693D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62478-BD0D-4294-99A8-E5C492D0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FE3D7-2B1B-427E-B96D-A31741D9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401630-F19C-463A-B84B-C7C72186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D5337-189D-4B85-A87B-4C2A64AA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0DCD1-81A3-4B5F-81ED-8120BADE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0FC8C-E3C4-4F6F-86B2-7381336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6BEAD-F2AE-47F2-81BF-E732A4F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F08871-7D46-46A2-A62E-4B3CAD21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93D02-634B-44CF-8782-0306FC76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92889-2384-4D73-95AD-E7A803102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42F89-E9ED-4F0D-A968-2B92F936C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75298-FF5C-4452-8C90-D4C45974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C64-C8FF-4F9D-B75E-41158E26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4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hyperlink" Target="http://61.163.88.227:8006/hwsq.aspx?sr=0nkRxv6s9CTRMlwRgmfFF6jTpJPtAv87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CF34EE-86E4-4913-AA0C-831665A849F4}"/>
              </a:ext>
            </a:extLst>
          </p:cNvPr>
          <p:cNvSpPr/>
          <p:nvPr/>
        </p:nvSpPr>
        <p:spPr>
          <a:xfrm>
            <a:off x="0" y="1383499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7AE955A5-53C8-4F6E-BC5B-6CD100ACD7F9}"/>
              </a:ext>
            </a:extLst>
          </p:cNvPr>
          <p:cNvSpPr/>
          <p:nvPr/>
        </p:nvSpPr>
        <p:spPr>
          <a:xfrm>
            <a:off x="3758627" y="4782058"/>
            <a:ext cx="4831555" cy="5757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6279B6AB-DBE9-4C6D-A904-F9CFB4459D11}"/>
              </a:ext>
            </a:extLst>
          </p:cNvPr>
          <p:cNvSpPr txBox="1"/>
          <p:nvPr/>
        </p:nvSpPr>
        <p:spPr>
          <a:xfrm>
            <a:off x="4615039" y="4782058"/>
            <a:ext cx="3118730" cy="615515"/>
          </a:xfrm>
          <a:prstGeom prst="rect">
            <a:avLst/>
          </a:prstGeom>
          <a:noFill/>
        </p:spPr>
        <p:txBody>
          <a:bodyPr wrap="none" lIns="121884" tIns="60941" rIns="121884" bIns="60941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报告人：梁炜轩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F763CE0-FBFA-4A24-9BD2-B7416AAECFF7}"/>
              </a:ext>
            </a:extLst>
          </p:cNvPr>
          <p:cNvSpPr txBox="1"/>
          <p:nvPr/>
        </p:nvSpPr>
        <p:spPr>
          <a:xfrm>
            <a:off x="1620872" y="2174086"/>
            <a:ext cx="9107063" cy="800181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黄河水文站数据</a:t>
            </a:r>
          </a:p>
        </p:txBody>
      </p:sp>
    </p:spTree>
    <p:extLst>
      <p:ext uri="{BB962C8B-B14F-4D97-AF65-F5344CB8AC3E}">
        <p14:creationId xmlns:p14="http://schemas.microsoft.com/office/powerpoint/2010/main" val="200390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6CA06-E022-4A19-8E1F-FD152D9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951976-C979-40E6-97D8-327B50DEFA1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7891"/>
            <a:ext cx="12191999" cy="4686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CDEA4B-4BF1-43CD-963F-3E6811A836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45053" y="-7891"/>
            <a:ext cx="792480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algn="ctr">
              <a:buSzPct val="100000"/>
            </a:pPr>
            <a:r>
              <a:rPr lang="zh-CN" altLang="en-US" sz="24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数据介绍</a:t>
            </a:r>
            <a:endParaRPr lang="zh-CN" altLang="en-US" sz="2400" b="1" spc="3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EEBB1C-A542-4A98-88D5-877E719020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/>
          <a:stretch/>
        </p:blipFill>
        <p:spPr>
          <a:xfrm>
            <a:off x="1765480" y="2453427"/>
            <a:ext cx="8016946" cy="43408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C7AF7D5-1CC8-4A00-B62B-176EB29504DA}"/>
              </a:ext>
            </a:extLst>
          </p:cNvPr>
          <p:cNvSpPr/>
          <p:nvPr/>
        </p:nvSpPr>
        <p:spPr>
          <a:xfrm>
            <a:off x="754386" y="1020104"/>
            <a:ext cx="9896443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黄河水文站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http://61.163.88.227:8006/hwsq.aspx?sr=0nkRxv6s9CTRMlwRgmfFF6jTpJPtAv87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包含了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53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黄河沿岸站点的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每日水位、流量、含沙量数据。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6CA06-E022-4A19-8E1F-FD152D9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C64-C8FF-4F9D-B75E-41158E26BAA5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951976-C979-40E6-97D8-327B50DEFA1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7891"/>
            <a:ext cx="12191999" cy="4686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CDEA4B-4BF1-43CD-963F-3E6811A836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45053" y="-7891"/>
            <a:ext cx="792480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algn="ctr">
              <a:buSzPct val="100000"/>
            </a:pPr>
            <a:r>
              <a:rPr lang="zh-CN" altLang="en-US" sz="24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数据介绍</a:t>
            </a:r>
            <a:endParaRPr lang="zh-CN" altLang="en-US" sz="2400" b="1" spc="3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590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6CA06-E022-4A19-8E1F-FD152D9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8262" y="6356350"/>
            <a:ext cx="585537" cy="357271"/>
          </a:xfrm>
        </p:spPr>
        <p:txBody>
          <a:bodyPr/>
          <a:lstStyle/>
          <a:p>
            <a:fld id="{2E786C64-C8FF-4F9D-B75E-41158E26BAA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F3F9DA-365C-41C1-B874-A60EB1E0D8F0}"/>
              </a:ext>
            </a:extLst>
          </p:cNvPr>
          <p:cNvSpPr/>
          <p:nvPr/>
        </p:nvSpPr>
        <p:spPr>
          <a:xfrm>
            <a:off x="918157" y="756122"/>
            <a:ext cx="10254023" cy="534575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670FD1-2996-40F5-A381-054E4B8161AC}"/>
              </a:ext>
            </a:extLst>
          </p:cNvPr>
          <p:cNvSpPr txBox="1"/>
          <p:nvPr/>
        </p:nvSpPr>
        <p:spPr>
          <a:xfrm>
            <a:off x="5251952" y="3044278"/>
            <a:ext cx="1688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471602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30178292_1*i*1"/>
  <p:tag name="KSO_WM_TEMPLATE_CATEGORY" val="diagram"/>
  <p:tag name="KSO_WM_TEMPLATE_INDEX" val="30178292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可添加您的大标题内容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6638_1*a*1"/>
  <p:tag name="KSO_WM_TEMPLATE_CATEGORY" val="diagram"/>
  <p:tag name="KSO_WM_TEMPLATE_INDEX" val="20196638"/>
  <p:tag name="KSO_WM_UNIT_LAYERLEVEL" val="1"/>
  <p:tag name="KSO_WM_TAG_VERSION" val="1.0"/>
  <p:tag name="KSO_WM_BEAUTIFY_FLAG" val="#wm#"/>
  <p:tag name="KSO_WM_UNIT_NOCLEAR" val="0"/>
  <p:tag name="KSO_WM_UNIT_TEXT_PART_ID_V2" val="a-4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30178292_1*i*1"/>
  <p:tag name="KSO_WM_TEMPLATE_CATEGORY" val="diagram"/>
  <p:tag name="KSO_WM_TEMPLATE_INDEX" val="30178292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可添加您的大标题内容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6638_1*a*1"/>
  <p:tag name="KSO_WM_TEMPLATE_CATEGORY" val="diagram"/>
  <p:tag name="KSO_WM_TEMPLATE_INDEX" val="20196638"/>
  <p:tag name="KSO_WM_UNIT_LAYERLEVEL" val="1"/>
  <p:tag name="KSO_WM_TAG_VERSION" val="1.0"/>
  <p:tag name="KSO_WM_BEAUTIFY_FLAG" val="#wm#"/>
  <p:tag name="KSO_WM_UNIT_NOCLEAR" val="0"/>
  <p:tag name="KSO_WM_UNIT_TEXT_PART_ID_V2" val="a-4-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45</Words>
  <Application>Microsoft Office PowerPoint</Application>
  <PresentationFormat>宽屏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rlewmx</dc:creator>
  <cp:lastModifiedBy>hp</cp:lastModifiedBy>
  <cp:revision>659</cp:revision>
  <dcterms:created xsi:type="dcterms:W3CDTF">2021-12-02T07:49:27Z</dcterms:created>
  <dcterms:modified xsi:type="dcterms:W3CDTF">2022-07-07T13:27:15Z</dcterms:modified>
</cp:coreProperties>
</file>