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368" r:id="rId3"/>
    <p:sldId id="369" r:id="rId4"/>
    <p:sldId id="371" r:id="rId5"/>
    <p:sldId id="378" r:id="rId6"/>
    <p:sldId id="379" r:id="rId7"/>
    <p:sldId id="38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EEFF6"/>
    <a:srgbClr val="FFFF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8" autoAdjust="0"/>
    <p:restoredTop sz="94989" autoAdjust="0"/>
  </p:normalViewPr>
  <p:slideViewPr>
    <p:cSldViewPr snapToGrid="0">
      <p:cViewPr varScale="1">
        <p:scale>
          <a:sx n="70" d="100"/>
          <a:sy n="70" d="100"/>
        </p:scale>
        <p:origin x="1320" y="5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727" y="3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7B94C-78E5-4F37-BAAC-99128119110D}" type="datetimeFigureOut">
              <a:rPr lang="zh-CN" altLang="en-US" smtClean="0"/>
              <a:t>2022/05/15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CC70F-8775-4237-A884-32516B9FA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93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5752-E62A-447A-B768-1F0DD14E96AD}" type="datetimeFigureOut">
              <a:rPr lang="zh-CN" altLang="en-US" smtClean="0"/>
              <a:t>2022/05/15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AA6B-B4BB-43E2-84FE-2929D04F94A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图片包含 树&#10;&#10;描述已自动生成">
            <a:extLst>
              <a:ext uri="{FF2B5EF4-FFF2-40B4-BE49-F238E27FC236}">
                <a16:creationId xmlns:a16="http://schemas.microsoft.com/office/drawing/2014/main" id="{C1B79DA0-6F47-4CEC-9E33-3FC606FA23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5" r="18463"/>
          <a:stretch/>
        </p:blipFill>
        <p:spPr>
          <a:xfrm>
            <a:off x="0" y="0"/>
            <a:ext cx="9143856" cy="690883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A0B27FB-FB89-4C15-99B0-1461373A52B9}"/>
              </a:ext>
            </a:extLst>
          </p:cNvPr>
          <p:cNvSpPr/>
          <p:nvPr userDrawn="1"/>
        </p:nvSpPr>
        <p:spPr>
          <a:xfrm>
            <a:off x="-161925" y="-158750"/>
            <a:ext cx="9386888" cy="7137399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87997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5752-E62A-447A-B768-1F0DD14E96AD}" type="datetimeFigureOut">
              <a:rPr lang="zh-CN" altLang="en-US" smtClean="0"/>
              <a:t>2022/05/15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AA6B-B4BB-43E2-84FE-2929D04F9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3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5752-E62A-447A-B768-1F0DD14E96AD}" type="datetimeFigureOut">
              <a:rPr lang="zh-CN" altLang="en-US" smtClean="0"/>
              <a:t>2022/05/15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AA6B-B4BB-43E2-84FE-2929D04F9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84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5752-E62A-447A-B768-1F0DD14E96AD}" type="datetimeFigureOut">
              <a:rPr lang="zh-CN" altLang="en-US" smtClean="0"/>
              <a:t>2022/05/15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AA6B-B4BB-43E2-84FE-2929D04F9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1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5752-E62A-447A-B768-1F0DD14E96AD}" type="datetimeFigureOut">
              <a:rPr lang="zh-CN" altLang="en-US" smtClean="0"/>
              <a:t>2022/05/15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AA6B-B4BB-43E2-84FE-2929D04F9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9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5752-E62A-447A-B768-1F0DD14E96AD}" type="datetimeFigureOut">
              <a:rPr lang="zh-CN" altLang="en-US" smtClean="0"/>
              <a:t>2022/05/15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AA6B-B4BB-43E2-84FE-2929D04F9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84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5752-E62A-447A-B768-1F0DD14E96AD}" type="datetimeFigureOut">
              <a:rPr lang="zh-CN" altLang="en-US" smtClean="0"/>
              <a:t>2022/05/15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AA6B-B4BB-43E2-84FE-2929D04F9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26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5752-E62A-447A-B768-1F0DD14E96AD}" type="datetimeFigureOut">
              <a:rPr lang="zh-CN" altLang="en-US" smtClean="0"/>
              <a:t>2022/05/15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AA6B-B4BB-43E2-84FE-2929D04F9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94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66278A58-9076-465B-87E8-662410A0AD7F}"/>
              </a:ext>
            </a:extLst>
          </p:cNvPr>
          <p:cNvSpPr/>
          <p:nvPr userDrawn="1"/>
        </p:nvSpPr>
        <p:spPr>
          <a:xfrm>
            <a:off x="0" y="122428"/>
            <a:ext cx="255640" cy="699303"/>
          </a:xfrm>
          <a:custGeom>
            <a:avLst/>
            <a:gdLst>
              <a:gd name="connsiteX0" fmla="*/ 0 w 436410"/>
              <a:gd name="connsiteY0" fmla="*/ 0 h 895350"/>
              <a:gd name="connsiteX1" fmla="*/ 436410 w 436410"/>
              <a:gd name="connsiteY1" fmla="*/ 0 h 895350"/>
              <a:gd name="connsiteX2" fmla="*/ 250915 w 436410"/>
              <a:gd name="connsiteY2" fmla="*/ 895350 h 895350"/>
              <a:gd name="connsiteX3" fmla="*/ 0 w 436410"/>
              <a:gd name="connsiteY3" fmla="*/ 89535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410" h="895350">
                <a:moveTo>
                  <a:pt x="0" y="0"/>
                </a:moveTo>
                <a:lnTo>
                  <a:pt x="436410" y="0"/>
                </a:lnTo>
                <a:lnTo>
                  <a:pt x="250915" y="895350"/>
                </a:lnTo>
                <a:lnTo>
                  <a:pt x="0" y="89535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0C20DB5-B35D-4800-8B57-97601D1A7C74}"/>
              </a:ext>
            </a:extLst>
          </p:cNvPr>
          <p:cNvCxnSpPr>
            <a:cxnSpLocks/>
          </p:cNvCxnSpPr>
          <p:nvPr userDrawn="1"/>
        </p:nvCxnSpPr>
        <p:spPr>
          <a:xfrm>
            <a:off x="332185" y="821731"/>
            <a:ext cx="8479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>
            <a:extLst>
              <a:ext uri="{FF2B5EF4-FFF2-40B4-BE49-F238E27FC236}">
                <a16:creationId xmlns:a16="http://schemas.microsoft.com/office/drawing/2014/main" id="{7D0FD827-399B-4415-BB41-7B1CC90C3C0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68" b="91938" l="9974" r="89850">
                        <a14:foregroundMark x1="50838" y1="66337" x2="50838" y2="66337"/>
                        <a14:foregroundMark x1="52074" y1="66195" x2="52074" y2="66195"/>
                        <a14:foregroundMark x1="48544" y1="65771" x2="48544" y2="65771"/>
                        <a14:foregroundMark x1="73786" y1="24470" x2="73786" y2="24470"/>
                        <a14:foregroundMark x1="53222" y1="4809" x2="53222" y2="4809"/>
                        <a14:foregroundMark x1="46425" y1="91938" x2="46425" y2="91938"/>
                        <a14:foregroundMark x1="50397" y1="60113" x2="50397" y2="60113"/>
                        <a14:foregroundMark x1="37246" y1="27298" x2="37246" y2="27298"/>
                        <a14:foregroundMark x1="45102" y1="21358" x2="45102" y2="21358"/>
                        <a14:foregroundMark x1="54810" y1="19095" x2="54810" y2="19095"/>
                        <a14:foregroundMark x1="64431" y1="28571" x2="64431" y2="28571"/>
                        <a14:foregroundMark x1="62136" y1="31683" x2="62136" y2="31683"/>
                        <a14:foregroundMark x1="65402" y1="25177" x2="65402" y2="25177"/>
                        <a14:foregroundMark x1="66372" y1="27016" x2="66372" y2="27016"/>
                        <a14:foregroundMark x1="61253" y1="28289" x2="61253" y2="28289"/>
                        <a14:foregroundMark x1="61342" y1="28571" x2="61342" y2="28571"/>
                        <a14:foregroundMark x1="29214" y1="45545" x2="29214" y2="45545"/>
                        <a14:foregroundMark x1="28420" y1="49364" x2="28420" y2="49364"/>
                        <a14:foregroundMark x1="33892" y1="34936" x2="33892" y2="34936"/>
                        <a14:foregroundMark x1="34775" y1="39038" x2="34775" y2="39038"/>
                        <a14:foregroundMark x1="73963" y1="53041" x2="73963" y2="53041"/>
                        <a14:foregroundMark x1="31686" y1="35502" x2="31686" y2="35502"/>
                        <a14:foregroundMark x1="30803" y1="34653" x2="31421" y2="35219"/>
                        <a14:backgroundMark x1="31774" y1="35219" x2="31774" y2="35219"/>
                        <a14:backgroundMark x1="73963" y1="52758" x2="73963" y2="52758"/>
                        <a14:backgroundMark x1="69197" y1="72560" x2="69197" y2="72560"/>
                        <a14:backgroundMark x1="60900" y1="28430" x2="60900" y2="284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756" t="2475" r="20756" b="4833"/>
          <a:stretch/>
        </p:blipFill>
        <p:spPr bwMode="auto">
          <a:xfrm>
            <a:off x="26984" y="280987"/>
            <a:ext cx="420292" cy="42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34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5752-E62A-447A-B768-1F0DD14E96AD}" type="datetimeFigureOut">
              <a:rPr lang="zh-CN" altLang="en-US" smtClean="0"/>
              <a:t>2022/05/15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AA6B-B4BB-43E2-84FE-2929D04F9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67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5752-E62A-447A-B768-1F0DD14E96AD}" type="datetimeFigureOut">
              <a:rPr lang="zh-CN" altLang="en-US" smtClean="0"/>
              <a:t>2022/05/15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AA6B-B4BB-43E2-84FE-2929D04F9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42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C5752-E62A-447A-B768-1F0DD14E96AD}" type="datetimeFigureOut">
              <a:rPr lang="zh-CN" altLang="en-US" smtClean="0"/>
              <a:t>2022/05/15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3AA6B-B4BB-43E2-84FE-2929D04F9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19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11" Type="http://schemas.openxmlformats.org/officeDocument/2006/relationships/image" Target="../media/image15.jpg"/><Relationship Id="rId5" Type="http://schemas.openxmlformats.org/officeDocument/2006/relationships/image" Target="../media/image9.jp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2CFC983E-C81A-4B65-A804-56052CE5CF3D}"/>
              </a:ext>
            </a:extLst>
          </p:cNvPr>
          <p:cNvSpPr txBox="1"/>
          <p:nvPr/>
        </p:nvSpPr>
        <p:spPr>
          <a:xfrm>
            <a:off x="0" y="3816815"/>
            <a:ext cx="9144000" cy="832940"/>
          </a:xfrm>
          <a:prstGeom prst="rect">
            <a:avLst/>
          </a:prstGeom>
          <a:noFill/>
        </p:spPr>
        <p:txBody>
          <a:bodyPr wrap="square" lIns="180000" tIns="180000" rIns="180000" bIns="180000" rtlCol="0">
            <a:sp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李同文</a:t>
            </a:r>
            <a:endParaRPr lang="en-US" altLang="zh-CN" sz="2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80910417-D0F3-46C6-923B-B1394620C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640" y="1736301"/>
            <a:ext cx="8371839" cy="1830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实验二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3474C01-CBEC-4A6F-961B-E00B0E445A43}"/>
              </a:ext>
            </a:extLst>
          </p:cNvPr>
          <p:cNvSpPr txBox="1"/>
          <p:nvPr/>
        </p:nvSpPr>
        <p:spPr>
          <a:xfrm>
            <a:off x="2479306" y="4262692"/>
            <a:ext cx="4185389" cy="1353915"/>
          </a:xfrm>
          <a:prstGeom prst="rect">
            <a:avLst/>
          </a:prstGeom>
          <a:noFill/>
        </p:spPr>
        <p:txBody>
          <a:bodyPr wrap="square" lIns="180000" tIns="180000" rIns="180000" bIns="180000" rtlCol="0">
            <a:sp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litw8@mail.sysu.edu.cn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5231AF2-8D01-4748-905E-50ADEA673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06" y="369336"/>
            <a:ext cx="2159271" cy="64425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754E029-5A36-403F-BE90-0D4F07C3A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869" y="5591160"/>
            <a:ext cx="5966262" cy="93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3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1">
            <a:extLst>
              <a:ext uri="{FF2B5EF4-FFF2-40B4-BE49-F238E27FC236}">
                <a16:creationId xmlns:a16="http://schemas.microsoft.com/office/drawing/2014/main" id="{DBE23B6A-71CE-4A8D-BBA9-6BC2E693D107}"/>
              </a:ext>
            </a:extLst>
          </p:cNvPr>
          <p:cNvSpPr txBox="1">
            <a:spLocks/>
          </p:cNvSpPr>
          <p:nvPr/>
        </p:nvSpPr>
        <p:spPr>
          <a:xfrm>
            <a:off x="476472" y="226223"/>
            <a:ext cx="8667528" cy="50316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 实验二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850987-20AF-472B-874C-F019F4CC940B}"/>
              </a:ext>
            </a:extLst>
          </p:cNvPr>
          <p:cNvSpPr txBox="1"/>
          <p:nvPr/>
        </p:nvSpPr>
        <p:spPr>
          <a:xfrm>
            <a:off x="619347" y="1285875"/>
            <a:ext cx="1771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23E40D-FF4E-4986-AFE5-35A1A2F217C2}"/>
              </a:ext>
            </a:extLst>
          </p:cNvPr>
          <p:cNvSpPr txBox="1"/>
          <p:nvPr/>
        </p:nvSpPr>
        <p:spPr>
          <a:xfrm>
            <a:off x="1418541" y="2177275"/>
            <a:ext cx="6751293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#1. BP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神经网络的实现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#2.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卷积神经网络的实现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613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6A24929-C4B3-485A-8358-E5766077A94B}"/>
              </a:ext>
            </a:extLst>
          </p:cNvPr>
          <p:cNvSpPr txBox="1"/>
          <p:nvPr/>
        </p:nvSpPr>
        <p:spPr>
          <a:xfrm>
            <a:off x="161924" y="1042134"/>
            <a:ext cx="6960236" cy="621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#1. BP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神经网络实现：数据介绍（同实验一）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71">
            <a:extLst>
              <a:ext uri="{FF2B5EF4-FFF2-40B4-BE49-F238E27FC236}">
                <a16:creationId xmlns:a16="http://schemas.microsoft.com/office/drawing/2014/main" id="{C6D53F5F-C5DF-47F7-85AC-17C53B655C0B}"/>
              </a:ext>
            </a:extLst>
          </p:cNvPr>
          <p:cNvSpPr txBox="1">
            <a:spLocks/>
          </p:cNvSpPr>
          <p:nvPr/>
        </p:nvSpPr>
        <p:spPr>
          <a:xfrm>
            <a:off x="476472" y="226223"/>
            <a:ext cx="8667528" cy="50316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 实验二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EEFDA9-3E59-4C1B-A5F1-97E3B8746E7B}"/>
              </a:ext>
            </a:extLst>
          </p:cNvPr>
          <p:cNvSpPr txBox="1"/>
          <p:nvPr/>
        </p:nvSpPr>
        <p:spPr>
          <a:xfrm>
            <a:off x="476472" y="1875057"/>
            <a:ext cx="7680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train.txt——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训练集，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test.txt——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测试集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）数据格式：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2530FF-1205-4BF9-AB1E-D4774CB56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44" y="3429000"/>
            <a:ext cx="5873074" cy="30009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1F0201C-9B5B-4B42-8B1A-31B7F57335A9}"/>
              </a:ext>
            </a:extLst>
          </p:cNvPr>
          <p:cNvSpPr txBox="1"/>
          <p:nvPr/>
        </p:nvSpPr>
        <p:spPr>
          <a:xfrm>
            <a:off x="1541333" y="30087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标签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B6A8BA-8CD9-4666-A465-0CE8A1B04554}"/>
              </a:ext>
            </a:extLst>
          </p:cNvPr>
          <p:cNvSpPr txBox="1"/>
          <p:nvPr/>
        </p:nvSpPr>
        <p:spPr>
          <a:xfrm>
            <a:off x="2190376" y="300873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特征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C6185F-0BFD-4CF8-A53A-81DE628FF0FB}"/>
              </a:ext>
            </a:extLst>
          </p:cNvPr>
          <p:cNvSpPr txBox="1"/>
          <p:nvPr/>
        </p:nvSpPr>
        <p:spPr>
          <a:xfrm>
            <a:off x="3352801" y="300873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特征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655A1C-F1B6-498D-BAE6-1A91545548A0}"/>
              </a:ext>
            </a:extLst>
          </p:cNvPr>
          <p:cNvSpPr txBox="1"/>
          <p:nvPr/>
        </p:nvSpPr>
        <p:spPr>
          <a:xfrm>
            <a:off x="4529295" y="300873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特征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11CE222-E943-4A20-B582-72E355C3895B}"/>
              </a:ext>
            </a:extLst>
          </p:cNvPr>
          <p:cNvSpPr txBox="1"/>
          <p:nvPr/>
        </p:nvSpPr>
        <p:spPr>
          <a:xfrm>
            <a:off x="5762565" y="300873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特征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456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71">
            <a:extLst>
              <a:ext uri="{FF2B5EF4-FFF2-40B4-BE49-F238E27FC236}">
                <a16:creationId xmlns:a16="http://schemas.microsoft.com/office/drawing/2014/main" id="{1AEE5A4B-3E76-4F8B-85DD-1F7AA5D80026}"/>
              </a:ext>
            </a:extLst>
          </p:cNvPr>
          <p:cNvSpPr txBox="1">
            <a:spLocks/>
          </p:cNvSpPr>
          <p:nvPr/>
        </p:nvSpPr>
        <p:spPr>
          <a:xfrm>
            <a:off x="476472" y="226223"/>
            <a:ext cx="8667528" cy="50316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 实验二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FCFB40-FC3C-706A-94B7-B98AB4979E8E}"/>
              </a:ext>
            </a:extLst>
          </p:cNvPr>
          <p:cNvSpPr txBox="1"/>
          <p:nvPr/>
        </p:nvSpPr>
        <p:spPr>
          <a:xfrm>
            <a:off x="161924" y="1042134"/>
            <a:ext cx="6960236" cy="621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#1. BP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神经网络实现：实验要求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FA8660-7B24-E153-B299-CDEAD41D94F0}"/>
              </a:ext>
            </a:extLst>
          </p:cNvPr>
          <p:cNvSpPr txBox="1"/>
          <p:nvPr/>
        </p:nvSpPr>
        <p:spPr>
          <a:xfrm>
            <a:off x="390112" y="1976657"/>
            <a:ext cx="80975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（1） 针对给定的数据集，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随机分30%为test集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，用于验证模型精度</a:t>
            </a:r>
          </a:p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调节神经元个数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[50,100,150]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和隐含层层数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[2,4,6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，依据test集选择参数</a:t>
            </a:r>
          </a:p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）与SVM、RF模型进行对比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D7D5AB-A4B6-28F7-B6F1-2C37CD9B18AF}"/>
              </a:ext>
            </a:extLst>
          </p:cNvPr>
          <p:cNvSpPr txBox="1"/>
          <p:nvPr/>
        </p:nvSpPr>
        <p:spPr>
          <a:xfrm>
            <a:off x="594360" y="5247640"/>
            <a:ext cx="7822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a,b,c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]: a-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起始值，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步长，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终止值</a:t>
            </a:r>
          </a:p>
        </p:txBody>
      </p:sp>
    </p:spTree>
    <p:extLst>
      <p:ext uri="{BB962C8B-B14F-4D97-AF65-F5344CB8AC3E}">
        <p14:creationId xmlns:p14="http://schemas.microsoft.com/office/powerpoint/2010/main" val="4028095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EEB77B5-7855-4E39-88C4-C5977EA1C8D5}"/>
              </a:ext>
            </a:extLst>
          </p:cNvPr>
          <p:cNvSpPr txBox="1"/>
          <p:nvPr/>
        </p:nvSpPr>
        <p:spPr>
          <a:xfrm>
            <a:off x="371475" y="1071041"/>
            <a:ext cx="8020050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#2.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卷积神经网络的实现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手写数字识别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71">
            <a:extLst>
              <a:ext uri="{FF2B5EF4-FFF2-40B4-BE49-F238E27FC236}">
                <a16:creationId xmlns:a16="http://schemas.microsoft.com/office/drawing/2014/main" id="{1AEE5A4B-3E76-4F8B-85DD-1F7AA5D80026}"/>
              </a:ext>
            </a:extLst>
          </p:cNvPr>
          <p:cNvSpPr txBox="1">
            <a:spLocks/>
          </p:cNvSpPr>
          <p:nvPr/>
        </p:nvSpPr>
        <p:spPr>
          <a:xfrm>
            <a:off x="476472" y="226223"/>
            <a:ext cx="8667528" cy="50316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 实验二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10E899-41E8-44D9-8056-13BF70692053}"/>
              </a:ext>
            </a:extLst>
          </p:cNvPr>
          <p:cNvSpPr txBox="1"/>
          <p:nvPr/>
        </p:nvSpPr>
        <p:spPr>
          <a:xfrm>
            <a:off x="284378" y="1841432"/>
            <a:ext cx="8376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）数据：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MNIST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C72802-510A-CA24-7733-439A5F0CF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0" y="2609274"/>
            <a:ext cx="648000" cy="648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182A14D-8DBB-6FCF-37C0-D121D7ADA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70" y="2609274"/>
            <a:ext cx="648000" cy="648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57B2269-C3AC-39F2-4220-789E52FC0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977" y="2609274"/>
            <a:ext cx="648000" cy="648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D294962-9FC5-04FF-F187-2F1BF373EF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264" y="2609274"/>
            <a:ext cx="648000" cy="648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70142A-1EAF-0422-6039-F5AEF70CFF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551" y="2609274"/>
            <a:ext cx="648000" cy="648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50E5A3D-3B8A-8F1B-E09A-3055F9E5B1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838" y="2609274"/>
            <a:ext cx="648000" cy="648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6F47C12-1601-7558-3C89-46E6A98FCF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125" y="2609274"/>
            <a:ext cx="648000" cy="648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98F1A55-DF98-6DDF-972B-4B90EB0B8C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12" y="2609274"/>
            <a:ext cx="648000" cy="6480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22C7D321-F88C-DDAA-7ECD-C0B1099597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699" y="2609274"/>
            <a:ext cx="648000" cy="6480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580A5873-F7B9-7E90-3AF2-50C24F2052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986" y="2609274"/>
            <a:ext cx="648000" cy="64800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FBF227FD-3C2F-F6A4-0761-39AC159277A6}"/>
              </a:ext>
            </a:extLst>
          </p:cNvPr>
          <p:cNvSpPr txBox="1"/>
          <p:nvPr/>
        </p:nvSpPr>
        <p:spPr>
          <a:xfrm>
            <a:off x="489822" y="3662281"/>
            <a:ext cx="8054447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中可以从网络下载数据集（见代码）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训练集：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60000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张，测试集：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图像大小：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248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71">
            <a:extLst>
              <a:ext uri="{FF2B5EF4-FFF2-40B4-BE49-F238E27FC236}">
                <a16:creationId xmlns:a16="http://schemas.microsoft.com/office/drawing/2014/main" id="{1AEE5A4B-3E76-4F8B-85DD-1F7AA5D80026}"/>
              </a:ext>
            </a:extLst>
          </p:cNvPr>
          <p:cNvSpPr txBox="1">
            <a:spLocks/>
          </p:cNvSpPr>
          <p:nvPr/>
        </p:nvSpPr>
        <p:spPr>
          <a:xfrm>
            <a:off x="476472" y="226223"/>
            <a:ext cx="8667528" cy="50316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 实验二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6838C6-CD3F-0B58-BBFC-648362BB4C05}"/>
              </a:ext>
            </a:extLst>
          </p:cNvPr>
          <p:cNvSpPr txBox="1"/>
          <p:nvPr/>
        </p:nvSpPr>
        <p:spPr>
          <a:xfrm>
            <a:off x="371475" y="1071041"/>
            <a:ext cx="8020050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#2.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卷积神经网络的实现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手写数字识别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C52AF7-734B-FC20-9109-798D382C8D6B}"/>
              </a:ext>
            </a:extLst>
          </p:cNvPr>
          <p:cNvSpPr txBox="1"/>
          <p:nvPr/>
        </p:nvSpPr>
        <p:spPr>
          <a:xfrm>
            <a:off x="284378" y="1869602"/>
            <a:ext cx="8376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）实验要求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295E9E-F81F-AEF4-2560-882A39BF5A76}"/>
              </a:ext>
            </a:extLst>
          </p:cNvPr>
          <p:cNvSpPr txBox="1"/>
          <p:nvPr/>
        </p:nvSpPr>
        <p:spPr>
          <a:xfrm>
            <a:off x="528320" y="2437011"/>
            <a:ext cx="8204200" cy="3622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运行程序，画出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结构图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要求更改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结构，第一卷积层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padding=1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，程序是否可以运行，为什么？请给出一种解决方案。（报告中给出代码）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分别输出迭代次数为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的测试精度（报告中给出代码）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959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71">
            <a:extLst>
              <a:ext uri="{FF2B5EF4-FFF2-40B4-BE49-F238E27FC236}">
                <a16:creationId xmlns:a16="http://schemas.microsoft.com/office/drawing/2014/main" id="{4A2B8B5B-7B87-8E1B-E0F6-0A4243510B3C}"/>
              </a:ext>
            </a:extLst>
          </p:cNvPr>
          <p:cNvSpPr txBox="1">
            <a:spLocks/>
          </p:cNvSpPr>
          <p:nvPr/>
        </p:nvSpPr>
        <p:spPr>
          <a:xfrm>
            <a:off x="476472" y="226223"/>
            <a:ext cx="8667528" cy="50316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 实验报告要求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2288A3-7FA2-9DB6-B307-9B97F4FACB13}"/>
              </a:ext>
            </a:extLst>
          </p:cNvPr>
          <p:cNvSpPr txBox="1"/>
          <p:nvPr/>
        </p:nvSpPr>
        <p:spPr>
          <a:xfrm>
            <a:off x="389890" y="1410851"/>
            <a:ext cx="8364220" cy="2422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实验一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实验二任选一次写报告，作为平时成绩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字数不超过</a:t>
            </a:r>
            <a:r>
              <a:rPr lang="en-US" altLang="zh-CN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1500</a:t>
            </a: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字，建议不要大篇幅贴代码，但要给出关键性代码</a:t>
            </a:r>
            <a:endParaRPr lang="en-US" altLang="zh-CN" sz="2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交给张岭峰，期末前统一交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3666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4991</TotalTime>
  <Words>338</Words>
  <Application>Microsoft Office PowerPoint</Application>
  <PresentationFormat>全屏显示(4:3)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黑体</vt:lpstr>
      <vt:lpstr>微软雅黑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L.L</dc:creator>
  <cp:lastModifiedBy>liangwx23_20220506@outlook.com</cp:lastModifiedBy>
  <cp:revision>511</cp:revision>
  <dcterms:created xsi:type="dcterms:W3CDTF">2020-07-04T12:51:35Z</dcterms:created>
  <dcterms:modified xsi:type="dcterms:W3CDTF">2022-05-14T16:02:33Z</dcterms:modified>
</cp:coreProperties>
</file>