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0" r:id="rId4"/>
    <p:sldId id="259" r:id="rId5"/>
    <p:sldId id="262" r:id="rId6"/>
    <p:sldId id="263" r:id="rId7"/>
    <p:sldId id="264" r:id="rId8"/>
    <p:sldId id="265" r:id="rId9"/>
    <p:sldId id="266" r:id="rId10"/>
    <p:sldId id="261" r:id="rId11"/>
    <p:sldId id="267" r:id="rId12"/>
    <p:sldId id="269" r:id="rId13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9"/>
  </p:normalViewPr>
  <p:slideViewPr>
    <p:cSldViewPr snapToGrid="0">
      <p:cViewPr varScale="1">
        <p:scale>
          <a:sx n="151" d="100"/>
          <a:sy n="151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6C1B9-0A81-814C-8811-EE73F3D7C203}" type="datetimeFigureOut">
              <a:rPr lang="en-TH" smtClean="0"/>
              <a:t>18/1/2023 R</a:t>
            </a:fld>
            <a:endParaRPr lang="en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7D9D2-459D-554A-A227-74F16D799B4F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156808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A5C45-744A-FD42-50C2-277786430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F6F8C-0A53-628C-B97E-ED7354FCC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55168-481B-35A7-AD8A-4CE76EA54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2E610-39DA-9D49-A4C2-918FFC054853}" type="datetime1">
              <a:rPr lang="en-US" smtClean="0"/>
              <a:t>1/18/23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181A9-46F3-018B-496A-CA63A953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C++ (Ref : CS course at UVA)</a:t>
            </a:r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72296-54E0-3D15-5E16-ACFCE5172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1D0A-105D-8249-AB95-3DD6FED23E2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29195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98CB5-8526-51C4-2E42-F4C8F329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0BBBC-475E-6837-3B2E-890C8B7A2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F4540-703C-CE16-A8AC-5598A57F8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8F27-BB94-B84C-B20C-FC1936715E61}" type="datetime1">
              <a:rPr lang="en-US" smtClean="0"/>
              <a:t>1/18/23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B9651-3789-FE83-EA4E-D04F1C42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C++ (Ref : CS course at UVA)</a:t>
            </a:r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91F9B-FB33-A532-AB58-1B1A0B5F9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1D0A-105D-8249-AB95-3DD6FED23E2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15384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F110F8-3A8D-C086-C20E-67A95FBBC8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3545C-FC3C-B34A-0E56-1255BDD19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CC6C1-8F67-A3F0-298A-63610045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773A-6B72-1B4D-84CF-1BA2DF37347F}" type="datetime1">
              <a:rPr lang="en-US" smtClean="0"/>
              <a:t>1/18/23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C546D-894C-64C6-57B9-A0362FCF2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C++ (Ref : CS course at UVA)</a:t>
            </a:r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EA52A-09DC-CB61-656C-905BF9E5B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1D0A-105D-8249-AB95-3DD6FED23E2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38900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33982-2555-B302-9ECB-D73DC7424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4EC4C-EA77-D3E8-2C6A-5A8C41F66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F93A9-05B7-64B1-561B-3311D93BF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EA92-E5CF-9742-BBAF-1879AEF2E359}" type="datetime1">
              <a:rPr lang="en-US" smtClean="0"/>
              <a:t>1/18/23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55919-4D23-33AC-4A52-5E6303C6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C++ (Ref : CS course at UVA)</a:t>
            </a:r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F7A8B-114E-B8F4-1F94-F66EE6649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1D0A-105D-8249-AB95-3DD6FED23E2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83784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39B28-E75C-2A48-DB75-D1668CC0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44B78-0034-B6BD-410B-56ACC4A79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E2151-6AEC-0A36-2F95-B05C8BA5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946B-A7C0-3142-903D-6E350B64E1CB}" type="datetime1">
              <a:rPr lang="en-US" smtClean="0"/>
              <a:t>1/18/23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56107-B9C7-4E8C-E350-CF10E4406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C++ (Ref : CS course at UVA)</a:t>
            </a:r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1DCA9-BCA9-CA42-F691-6C8E6D98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1D0A-105D-8249-AB95-3DD6FED23E2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33932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CEDFD-9D1F-B06C-C30B-F2C60F4E0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ACACD-DE5A-171E-7155-5CBC74E6E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80328-2A86-7D3F-4448-ADA3F5A3C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1FF40-9FC7-A9F1-955A-48C8B9C33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8DF8-C0E1-0249-B2F5-7C25760614ED}" type="datetime1">
              <a:rPr lang="en-US" smtClean="0"/>
              <a:t>1/18/23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64CD7-BEDC-A3A0-60FC-B4BDA190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C++ (Ref : CS course at UVA)</a:t>
            </a:r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01298-68B5-48A9-B78E-48BE646D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1D0A-105D-8249-AB95-3DD6FED23E2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940112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C199-1725-8C72-4066-1047BF225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B0EE4-D7AD-AE39-CE3A-786885FA0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834A3-E180-9D1B-1AD0-AB9E2F9D6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B8EAE-54CE-0F2D-581D-D66648EB3C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65D83B-2F42-73C7-6005-5F3F832B81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D14848-FA32-A340-883C-28DD8363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FEC7-43FA-EC4B-A788-481A3B182549}" type="datetime1">
              <a:rPr lang="en-US" smtClean="0"/>
              <a:t>1/18/23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03D837-66A2-AFD3-BAB8-CF30CA387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C++ (Ref : CS course at UVA)</a:t>
            </a:r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B95A2E-68EF-F126-7140-12D1FA733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1D0A-105D-8249-AB95-3DD6FED23E2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707104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C9AA-0C91-C2F5-3BB5-80BDDA98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673E56-D5C6-B866-9AD9-9A9F9F944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93184-8246-0746-86C5-B1CDD838B51A}" type="datetime1">
              <a:rPr lang="en-US" smtClean="0"/>
              <a:t>1/18/23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55EF6-28A0-6E3B-A316-3E4009D8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C++ (Ref : CS course at UVA)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E56A5F-90ED-F0E5-5C7C-9974D96B6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1D0A-105D-8249-AB95-3DD6FED23E2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844650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F2DA80-E56A-0699-8E2C-048F9CA14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A894-1483-F140-9C63-767C2B8884F0}" type="datetime1">
              <a:rPr lang="en-US" smtClean="0"/>
              <a:t>1/18/23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16402F-F5A0-FBAE-574D-6E298965F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C++ (Ref : CS course at UVA)</a:t>
            </a:r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DBC35-7B7C-0B23-7C2C-4E583EB78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1D0A-105D-8249-AB95-3DD6FED23E2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90658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9B24-0278-955C-6DD6-F5B37C835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F367B-7E6B-9DD2-742D-FD059D3A8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57836-5F66-3116-B070-089A9EC11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53DA9-A074-47F8-1184-2033DBA9F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C9A2-BF2A-D448-9A64-C5D707DD714D}" type="datetime1">
              <a:rPr lang="en-US" smtClean="0"/>
              <a:t>1/18/23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21863-E46F-6347-4BEE-2911E5CB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C++ (Ref : CS course at UVA)</a:t>
            </a:r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B6D77-6B18-8DA0-7635-881CACAB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1D0A-105D-8249-AB95-3DD6FED23E2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92328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75443-B147-45D9-B9D1-ADCA4188C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15DC05-C317-739B-00B5-C89378043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12CD1-A39C-6FD7-8BBF-0FED4BFBE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77AE2-A164-C1D9-388D-2BC6FB626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34CA-D763-BC4C-8A0A-51B076CA9FCD}" type="datetime1">
              <a:rPr lang="en-US" smtClean="0"/>
              <a:t>1/18/23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83D16-ADCD-9A83-20CD-6373AEA7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C++ (Ref : CS course at UVA)</a:t>
            </a:r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59E94-5CE2-494F-96FA-421CF3F4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1D0A-105D-8249-AB95-3DD6FED23E2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53471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6B00B8-C082-2B79-E085-415C8B4B7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88880-AFC1-F296-EA10-92B28ACBD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84806-B938-B493-5A91-4E033E1A07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0B463-C44A-564D-BA04-CEE5751A54AB}" type="datetime1">
              <a:rPr lang="en-US" smtClean="0"/>
              <a:t>1/18/23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7D930-0582-038A-C75C-D5D9AEB11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Introduction to C++ (Ref : CS course at UVA)</a:t>
            </a:r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F3E28-AB4E-5C63-088F-2EA4C4B73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91D0A-105D-8249-AB95-3DD6FED23E2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0803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inlibs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2CED5-A1AB-B130-856D-481D2016D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182" y="1069198"/>
            <a:ext cx="10919636" cy="2387600"/>
          </a:xfrm>
        </p:spPr>
        <p:txBody>
          <a:bodyPr>
            <a:normAutofit/>
          </a:bodyPr>
          <a:lstStyle/>
          <a:p>
            <a:r>
              <a:rPr lang="en-TH" sz="5400" b="1" dirty="0">
                <a:latin typeface="Roboto" panose="02000000000000000000" pitchFamily="2" charset="0"/>
                <a:ea typeface="Roboto" panose="02000000000000000000" pitchFamily="2" charset="0"/>
              </a:rPr>
              <a:t>FRA142 Computer Programming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F483DC-07F8-1C61-447A-58328AD90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55203"/>
            <a:ext cx="9144000" cy="1655762"/>
          </a:xfrm>
        </p:spPr>
        <p:txBody>
          <a:bodyPr/>
          <a:lstStyle/>
          <a:p>
            <a:r>
              <a:rPr lang="en-TH" b="1" dirty="0">
                <a:latin typeface="Roboto" panose="02000000000000000000" pitchFamily="2" charset="0"/>
                <a:ea typeface="Roboto" panose="02000000000000000000" pitchFamily="2" charset="0"/>
              </a:rPr>
              <a:t>LAB 0 : Introduction to C++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05097E-905C-096A-B22E-64C4BD85B4AE}"/>
              </a:ext>
            </a:extLst>
          </p:cNvPr>
          <p:cNvCxnSpPr>
            <a:cxnSpLocks/>
          </p:cNvCxnSpPr>
          <p:nvPr/>
        </p:nvCxnSpPr>
        <p:spPr>
          <a:xfrm>
            <a:off x="3396000" y="3540642"/>
            <a:ext cx="5400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176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45C49-F789-AD8F-EA86-E787FBD57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b="1" dirty="0">
                <a:latin typeface="Roboto" panose="02000000000000000000" pitchFamily="2" charset="0"/>
                <a:ea typeface="Roboto" panose="02000000000000000000" pitchFamily="2" charset="0"/>
              </a:rPr>
              <a:t>C++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FEE64-E85B-DE21-144E-947393349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GNU Framework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n-TH" dirty="0">
                <a:latin typeface="Roboto" panose="02000000000000000000" pitchFamily="2" charset="0"/>
                <a:ea typeface="Roboto" panose="02000000000000000000" pitchFamily="2" charset="0"/>
              </a:rPr>
              <a:t>++</a:t>
            </a:r>
          </a:p>
          <a:p>
            <a:pPr lvl="1"/>
            <a:r>
              <a:rPr lang="en-TH" dirty="0">
                <a:latin typeface="Roboto" panose="02000000000000000000" pitchFamily="2" charset="0"/>
                <a:ea typeface="Roboto" panose="02000000000000000000" pitchFamily="2" charset="0"/>
              </a:rPr>
              <a:t>GCC</a:t>
            </a:r>
          </a:p>
          <a:p>
            <a:r>
              <a:rPr lang="en-TH" dirty="0">
                <a:latin typeface="Roboto" panose="02000000000000000000" pitchFamily="2" charset="0"/>
                <a:ea typeface="Roboto" panose="02000000000000000000" pitchFamily="2" charset="0"/>
              </a:rPr>
              <a:t>LLVM Framework</a:t>
            </a:r>
          </a:p>
          <a:p>
            <a:pPr lvl="1"/>
            <a:r>
              <a:rPr lang="en-TH" dirty="0">
                <a:latin typeface="Roboto" panose="02000000000000000000" pitchFamily="2" charset="0"/>
                <a:ea typeface="Roboto" panose="02000000000000000000" pitchFamily="2" charset="0"/>
              </a:rPr>
              <a:t>Clang++</a:t>
            </a:r>
          </a:p>
          <a:p>
            <a:pPr lvl="1"/>
            <a:r>
              <a:rPr lang="en-TH" dirty="0">
                <a:latin typeface="Roboto" panose="02000000000000000000" pitchFamily="2" charset="0"/>
                <a:ea typeface="Roboto" panose="02000000000000000000" pitchFamily="2" charset="0"/>
              </a:rPr>
              <a:t>clang</a:t>
            </a:r>
          </a:p>
          <a:p>
            <a:endParaRPr lang="en-TH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BD986-CFA4-7F4D-73ED-60995CC0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Introduction to C++ (Ref : CS course at UVA)</a:t>
            </a:r>
            <a:endParaRPr lang="en-TH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B4CE5-7450-B456-2838-DC6C28381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1D0A-105D-8249-AB95-3DD6FED23E24}" type="slidenum">
              <a:rPr lang="en-TH" smtClean="0">
                <a:latin typeface="Roboto" panose="02000000000000000000" pitchFamily="2" charset="0"/>
                <a:ea typeface="Roboto" panose="02000000000000000000" pitchFamily="2" charset="0"/>
              </a:rPr>
              <a:t>10</a:t>
            </a:fld>
            <a:endParaRPr lang="en-TH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815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8727A-174F-8525-83D5-852F5B7CC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b="1" dirty="0">
                <a:latin typeface="Roboto" panose="02000000000000000000" pitchFamily="2" charset="0"/>
                <a:ea typeface="Roboto" panose="02000000000000000000" pitchFamily="2" charset="0"/>
              </a:rPr>
              <a:t>C++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CC75A-1A00-99D9-6543-004709B5A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hlinkClick r:id="rId2"/>
              </a:rPr>
              <a:t>MinGW Download Link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n-TH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B368E-B093-78E5-F9F7-59F374DA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Introduction to C++ (Ref : CS course at UVA)</a:t>
            </a:r>
            <a:endParaRPr lang="en-TH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737A81-4189-459F-6650-9B20638DB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1D0A-105D-8249-AB95-3DD6FED23E24}" type="slidenum">
              <a:rPr lang="en-TH" smtClean="0">
                <a:latin typeface="Roboto" panose="02000000000000000000" pitchFamily="2" charset="0"/>
                <a:ea typeface="Roboto" panose="02000000000000000000" pitchFamily="2" charset="0"/>
              </a:rPr>
              <a:t>11</a:t>
            </a:fld>
            <a:endParaRPr lang="en-TH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6D63AB-67F9-C3DA-185D-311C3FFE87E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119" r="9119"/>
          <a:stretch/>
        </p:blipFill>
        <p:spPr>
          <a:xfrm>
            <a:off x="2742314" y="2532676"/>
            <a:ext cx="6707372" cy="349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458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8727A-174F-8525-83D5-852F5B7CC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b="1" dirty="0">
                <a:latin typeface="Roboto" panose="02000000000000000000" pitchFamily="2" charset="0"/>
                <a:ea typeface="Roboto" panose="02000000000000000000" pitchFamily="2" charset="0"/>
              </a:rPr>
              <a:t>C++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CC75A-1A00-99D9-6543-004709B5A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Release Version</a:t>
            </a:r>
          </a:p>
          <a:p>
            <a:pPr marL="0" indent="0">
              <a:buNone/>
            </a:pPr>
            <a:endParaRPr lang="en-TH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B368E-B093-78E5-F9F7-59F374DA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Introduction to C++ (Ref : CS course at UVA)</a:t>
            </a:r>
            <a:endParaRPr lang="en-TH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737A81-4189-459F-6650-9B20638DB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1D0A-105D-8249-AB95-3DD6FED23E24}" type="slidenum">
              <a:rPr lang="en-TH" smtClean="0">
                <a:latin typeface="Roboto" panose="02000000000000000000" pitchFamily="2" charset="0"/>
                <a:ea typeface="Roboto" panose="02000000000000000000" pitchFamily="2" charset="0"/>
              </a:rPr>
              <a:t>12</a:t>
            </a:fld>
            <a:endParaRPr lang="en-TH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6D63AB-67F9-C3DA-185D-311C3FFE87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66" b="3677"/>
          <a:stretch/>
        </p:blipFill>
        <p:spPr>
          <a:xfrm>
            <a:off x="2539996" y="2477386"/>
            <a:ext cx="7112009" cy="355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737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42026-F077-F12E-FC49-BE11199BD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b="1" dirty="0">
                <a:latin typeface="Roboto" panose="02000000000000000000" pitchFamily="2" charset="0"/>
                <a:ea typeface="Roboto" panose="02000000000000000000" pitchFamily="2" charset="0"/>
              </a:rPr>
              <a:t>What is C++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C6951-F9AD-02ED-2DFF-7DE4AA2A3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H" dirty="0">
                <a:latin typeface="Roboto" panose="02000000000000000000" pitchFamily="2" charset="0"/>
                <a:ea typeface="Roboto" panose="02000000000000000000" pitchFamily="2" charset="0"/>
              </a:rPr>
              <a:t>It’s good to learn a second language</a:t>
            </a:r>
          </a:p>
          <a:p>
            <a:r>
              <a:rPr lang="en-TH" dirty="0">
                <a:latin typeface="Roboto" panose="02000000000000000000" pitchFamily="2" charset="0"/>
                <a:ea typeface="Roboto" panose="02000000000000000000" pitchFamily="2" charset="0"/>
              </a:rPr>
              <a:t>C++ is widely used</a:t>
            </a:r>
          </a:p>
          <a:p>
            <a:pPr lvl="1"/>
            <a:r>
              <a:rPr lang="en-TH" dirty="0">
                <a:latin typeface="Roboto" panose="02000000000000000000" pitchFamily="2" charset="0"/>
                <a:ea typeface="Roboto" panose="02000000000000000000" pitchFamily="2" charset="0"/>
              </a:rPr>
              <a:t>Can be more efficient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M</a:t>
            </a:r>
            <a:r>
              <a:rPr lang="en-TH" dirty="0">
                <a:latin typeface="Roboto" panose="02000000000000000000" pitchFamily="2" charset="0"/>
                <a:ea typeface="Roboto" panose="02000000000000000000" pitchFamily="2" charset="0"/>
              </a:rPr>
              <a:t>ore control</a:t>
            </a:r>
          </a:p>
          <a:p>
            <a:r>
              <a:rPr lang="en-TH" dirty="0">
                <a:latin typeface="Roboto" panose="02000000000000000000" pitchFamily="2" charset="0"/>
                <a:ea typeface="Roboto" panose="02000000000000000000" pitchFamily="2" charset="0"/>
              </a:rPr>
              <a:t>C++ will let us “get under the hood” more</a:t>
            </a:r>
          </a:p>
          <a:p>
            <a:pPr lvl="1"/>
            <a:r>
              <a:rPr lang="en-TH" dirty="0">
                <a:latin typeface="Roboto" panose="02000000000000000000" pitchFamily="2" charset="0"/>
                <a:ea typeface="Roboto" panose="02000000000000000000" pitchFamily="2" charset="0"/>
              </a:rPr>
              <a:t>Data and program representation in memory</a:t>
            </a:r>
          </a:p>
          <a:p>
            <a:pPr lvl="1"/>
            <a:r>
              <a:rPr lang="en-TH" dirty="0">
                <a:latin typeface="Roboto" panose="02000000000000000000" pitchFamily="2" charset="0"/>
                <a:ea typeface="Roboto" panose="02000000000000000000" pitchFamily="2" charset="0"/>
              </a:rPr>
              <a:t>Memory allocation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03D538-8518-9627-FF91-99CB40384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C++ (Ref : CS course at UVA)</a:t>
            </a:r>
            <a:endParaRPr lang="en-T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E288B-DB4A-4DB2-7B30-7523D71EA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1D0A-105D-8249-AB95-3DD6FED23E24}" type="slidenum">
              <a:rPr lang="en-TH" smtClean="0"/>
              <a:t>2</a:t>
            </a:fld>
            <a:endParaRPr lang="en-T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3AFB89-7524-3D3B-7C3F-551DCCC300B2}"/>
              </a:ext>
            </a:extLst>
          </p:cNvPr>
          <p:cNvSpPr txBox="1"/>
          <p:nvPr/>
        </p:nvSpPr>
        <p:spPr>
          <a:xfrm>
            <a:off x="6772940" y="65390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195732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2BFC-8DC9-C219-8639-7C38E98C3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b="1" dirty="0">
                <a:latin typeface="Roboto" panose="02000000000000000000" pitchFamily="2" charset="0"/>
                <a:ea typeface="Roboto" panose="02000000000000000000" pitchFamily="2" charset="0"/>
              </a:rPr>
              <a:t>How programming languages work</a:t>
            </a:r>
          </a:p>
        </p:txBody>
      </p:sp>
      <p:pic>
        <p:nvPicPr>
          <p:cNvPr id="7" name="Content Placeholder 6" descr="Funnel chart&#10;&#10;Description automatically generated">
            <a:extLst>
              <a:ext uri="{FF2B5EF4-FFF2-40B4-BE49-F238E27FC236}">
                <a16:creationId xmlns:a16="http://schemas.microsoft.com/office/drawing/2014/main" id="{CD4EA5E8-BEE8-DCEE-C7FD-B288A8B688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0200" y="1825625"/>
            <a:ext cx="7151600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FA95F9-268E-6FF1-55FC-08584190A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C++ (Ref : CS course at UVA)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CB4CF-9972-60E1-A511-A6891602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1D0A-105D-8249-AB95-3DD6FED23E24}" type="slidenum">
              <a:rPr lang="en-TH" smtClean="0"/>
              <a:t>3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55901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45C49-F789-AD8F-EA86-E787FBD57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b="1" dirty="0">
                <a:latin typeface="Roboto" panose="02000000000000000000" pitchFamily="2" charset="0"/>
                <a:ea typeface="Roboto" panose="02000000000000000000" pitchFamily="2" charset="0"/>
              </a:rPr>
              <a:t>Setting up C++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FEE64-E85B-DE21-144E-947393349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H" dirty="0">
                <a:latin typeface="Roboto" panose="02000000000000000000" pitchFamily="2" charset="0"/>
                <a:ea typeface="Roboto" panose="02000000000000000000" pitchFamily="2" charset="0"/>
              </a:rPr>
              <a:t>IDE for C++</a:t>
            </a:r>
          </a:p>
          <a:p>
            <a:r>
              <a:rPr lang="en-TH" dirty="0">
                <a:latin typeface="Roboto" panose="02000000000000000000" pitchFamily="2" charset="0"/>
                <a:ea typeface="Roboto" panose="02000000000000000000" pitchFamily="2" charset="0"/>
              </a:rPr>
              <a:t>C++ Compiler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BD986-CFA4-7F4D-73ED-60995CC0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Introduction to C++ (Ref : CS course at UVA)</a:t>
            </a:r>
            <a:endParaRPr lang="en-TH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B4CE5-7450-B456-2838-DC6C28381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1D0A-105D-8249-AB95-3DD6FED23E24}" type="slidenum">
              <a:rPr lang="en-TH" smtClean="0">
                <a:latin typeface="Roboto" panose="02000000000000000000" pitchFamily="2" charset="0"/>
                <a:ea typeface="Roboto" panose="02000000000000000000" pitchFamily="2" charset="0"/>
              </a:rPr>
              <a:t>4</a:t>
            </a:fld>
            <a:endParaRPr lang="en-TH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94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45C49-F789-AD8F-EA86-E787FBD57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b="1" dirty="0">
                <a:latin typeface="Roboto" panose="02000000000000000000" pitchFamily="2" charset="0"/>
                <a:ea typeface="Roboto" panose="02000000000000000000" pitchFamily="2" charset="0"/>
              </a:rPr>
              <a:t>IDE for C++</a:t>
            </a:r>
          </a:p>
        </p:txBody>
      </p:sp>
      <p:pic>
        <p:nvPicPr>
          <p:cNvPr id="7" name="Content Placeholder 6" descr="Logo, company name&#10;&#10;Description automatically generated">
            <a:extLst>
              <a:ext uri="{FF2B5EF4-FFF2-40B4-BE49-F238E27FC236}">
                <a16:creationId xmlns:a16="http://schemas.microsoft.com/office/drawing/2014/main" id="{E8B7FD96-D793-E272-ACFF-745014ADA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400"/>
          <a:stretch/>
        </p:blipFill>
        <p:spPr>
          <a:xfrm>
            <a:off x="1523638" y="1634125"/>
            <a:ext cx="9144725" cy="43200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BD986-CFA4-7F4D-73ED-60995CC0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Introduction to C++ (Ref : CS course at UVA)</a:t>
            </a:r>
            <a:endParaRPr lang="en-TH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B4CE5-7450-B456-2838-DC6C28381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1D0A-105D-8249-AB95-3DD6FED23E24}" type="slidenum">
              <a:rPr lang="en-TH" smtClean="0">
                <a:latin typeface="Roboto" panose="02000000000000000000" pitchFamily="2" charset="0"/>
                <a:ea typeface="Roboto" panose="02000000000000000000" pitchFamily="2" charset="0"/>
              </a:rPr>
              <a:t>5</a:t>
            </a:fld>
            <a:endParaRPr lang="en-TH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791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8727A-174F-8525-83D5-852F5B7CC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b="1" dirty="0">
                <a:latin typeface="Roboto" panose="02000000000000000000" pitchFamily="2" charset="0"/>
                <a:ea typeface="Roboto" panose="02000000000000000000" pitchFamily="2" charset="0"/>
              </a:rPr>
              <a:t>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CC75A-1A00-99D9-6543-004709B5A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hlinkClick r:id="rId2"/>
              </a:rPr>
              <a:t>VS Code Download Link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n-TH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B368E-B093-78E5-F9F7-59F374DA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Introduction to C++ (Ref : CS course at UVA)</a:t>
            </a:r>
            <a:endParaRPr lang="en-TH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737A81-4189-459F-6650-9B20638DB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1D0A-105D-8249-AB95-3DD6FED23E24}" type="slidenum">
              <a:rPr lang="en-TH" smtClean="0">
                <a:latin typeface="Roboto" panose="02000000000000000000" pitchFamily="2" charset="0"/>
                <a:ea typeface="Roboto" panose="02000000000000000000" pitchFamily="2" charset="0"/>
              </a:rPr>
              <a:t>6</a:t>
            </a:fld>
            <a:endParaRPr lang="en-TH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96D63AB-67F9-C3DA-185D-311C3FFE87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54"/>
          <a:stretch/>
        </p:blipFill>
        <p:spPr>
          <a:xfrm>
            <a:off x="2742314" y="2532676"/>
            <a:ext cx="6707372" cy="349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5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8727A-174F-8525-83D5-852F5B7CC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b="1" dirty="0">
                <a:latin typeface="Roboto" panose="02000000000000000000" pitchFamily="2" charset="0"/>
                <a:ea typeface="Roboto" panose="02000000000000000000" pitchFamily="2" charset="0"/>
              </a:rPr>
              <a:t>C++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CC75A-1A00-99D9-6543-004709B5A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Extension in VS Code</a:t>
            </a:r>
          </a:p>
          <a:p>
            <a:pPr marL="0" indent="0">
              <a:buNone/>
            </a:pPr>
            <a:endParaRPr lang="en-TH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B368E-B093-78E5-F9F7-59F374DA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Introduction to C++ (Ref : CS course at UVA)</a:t>
            </a:r>
            <a:endParaRPr lang="en-TH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737A81-4189-459F-6650-9B20638DB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1D0A-105D-8249-AB95-3DD6FED23E24}" type="slidenum">
              <a:rPr lang="en-TH" smtClean="0">
                <a:latin typeface="Roboto" panose="02000000000000000000" pitchFamily="2" charset="0"/>
                <a:ea typeface="Roboto" panose="02000000000000000000" pitchFamily="2" charset="0"/>
              </a:rPr>
              <a:t>7</a:t>
            </a:fld>
            <a:endParaRPr lang="en-TH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6D63AB-67F9-C3DA-185D-311C3FFE87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309" b="8309"/>
          <a:stretch/>
        </p:blipFill>
        <p:spPr>
          <a:xfrm>
            <a:off x="2742314" y="2532676"/>
            <a:ext cx="6707372" cy="349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45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8727A-174F-8525-83D5-852F5B7CC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b="1" dirty="0">
                <a:latin typeface="Roboto" panose="02000000000000000000" pitchFamily="2" charset="0"/>
                <a:ea typeface="Roboto" panose="02000000000000000000" pitchFamily="2" charset="0"/>
              </a:rPr>
              <a:t>C++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CC75A-1A00-99D9-6543-004709B5A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Extension in VS Code</a:t>
            </a:r>
          </a:p>
          <a:p>
            <a:pPr marL="0" indent="0">
              <a:buNone/>
            </a:pPr>
            <a:endParaRPr lang="en-TH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B368E-B093-78E5-F9F7-59F374DA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Introduction to C++ (Ref : CS course at UVA)</a:t>
            </a:r>
            <a:endParaRPr lang="en-TH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737A81-4189-459F-6650-9B20638DB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1D0A-105D-8249-AB95-3DD6FED23E24}" type="slidenum">
              <a:rPr lang="en-TH" smtClean="0">
                <a:latin typeface="Roboto" panose="02000000000000000000" pitchFamily="2" charset="0"/>
                <a:ea typeface="Roboto" panose="02000000000000000000" pitchFamily="2" charset="0"/>
              </a:rPr>
              <a:t>8</a:t>
            </a:fld>
            <a:endParaRPr lang="en-TH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6D63AB-67F9-C3DA-185D-311C3FFE87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309" b="8309"/>
          <a:stretch/>
        </p:blipFill>
        <p:spPr>
          <a:xfrm>
            <a:off x="2742314" y="2532676"/>
            <a:ext cx="6707372" cy="349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57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8727A-174F-8525-83D5-852F5B7CC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b="1" dirty="0">
                <a:latin typeface="Roboto" panose="02000000000000000000" pitchFamily="2" charset="0"/>
                <a:ea typeface="Roboto" panose="02000000000000000000" pitchFamily="2" charset="0"/>
              </a:rPr>
              <a:t>C++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CC75A-1A00-99D9-6543-004709B5A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Extension in VS Code</a:t>
            </a:r>
          </a:p>
          <a:p>
            <a:pPr marL="0" indent="0">
              <a:buNone/>
            </a:pPr>
            <a:endParaRPr lang="en-TH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B368E-B093-78E5-F9F7-59F374DA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Introduction to C++ (Ref : CS course at UVA)</a:t>
            </a:r>
            <a:endParaRPr lang="en-TH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737A81-4189-459F-6650-9B20638DB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1D0A-105D-8249-AB95-3DD6FED23E24}" type="slidenum">
              <a:rPr lang="en-TH" smtClean="0">
                <a:latin typeface="Roboto" panose="02000000000000000000" pitchFamily="2" charset="0"/>
                <a:ea typeface="Roboto" panose="02000000000000000000" pitchFamily="2" charset="0"/>
              </a:rPr>
              <a:t>9</a:t>
            </a:fld>
            <a:endParaRPr lang="en-TH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6D63AB-67F9-C3DA-185D-311C3FFE87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309" b="8309"/>
          <a:stretch/>
        </p:blipFill>
        <p:spPr>
          <a:xfrm>
            <a:off x="2742314" y="2532676"/>
            <a:ext cx="6707372" cy="349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65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270</Words>
  <Application>Microsoft Macintosh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Office Theme</vt:lpstr>
      <vt:lpstr>FRA142 Computer Programming II</vt:lpstr>
      <vt:lpstr>What is C++ ?</vt:lpstr>
      <vt:lpstr>How programming languages work</vt:lpstr>
      <vt:lpstr>Setting up C++ environment</vt:lpstr>
      <vt:lpstr>IDE for C++</vt:lpstr>
      <vt:lpstr>Visual Studio Code</vt:lpstr>
      <vt:lpstr>C++ Extension</vt:lpstr>
      <vt:lpstr>C++ Extension</vt:lpstr>
      <vt:lpstr>C++ Extension</vt:lpstr>
      <vt:lpstr>C++ Compiler</vt:lpstr>
      <vt:lpstr>C++ Compiler</vt:lpstr>
      <vt:lpstr>C++ Compiler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FRA142 Computer Programming II</dc:title>
  <dc:creator>THANAWAT SIRIJARUWASHTADA</dc:creator>
  <cp:lastModifiedBy>THANAWAT SIRIJARUWASHTADA</cp:lastModifiedBy>
  <cp:revision>3</cp:revision>
  <dcterms:created xsi:type="dcterms:W3CDTF">2023-01-18T12:29:52Z</dcterms:created>
  <dcterms:modified xsi:type="dcterms:W3CDTF">2023-01-18T15:14:24Z</dcterms:modified>
</cp:coreProperties>
</file>