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2272C-0C54-4E32-9EEF-2CAF9CBC202B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1A4CF-62AD-4195-8993-25A3136555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67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CB2FD-8FEA-444B-B0D0-5AC4BEFCC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5A6ED-50B6-40F9-9CC4-3A41A30ED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2AD1F-EDDE-43B2-BA06-0C8946A3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407734-93A2-4A40-9A6A-6EA38C08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E08A2-5AE2-42BB-BC9F-630B78DD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6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F0CD-1649-4319-B9A7-DB11ED2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ACB7DB-899A-402E-B7B7-455C97D1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0B6CDC-0723-4C0B-BB59-FE5011E6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A9A81B-5C90-4EAF-92D7-B785E982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8E2EA4-220C-466F-BB04-E4C5A3F0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1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9B46B3-7A2D-42C1-B716-79EFBDE78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5DD13A-E988-4EAD-A161-D2CADC4A6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39D1F-5D19-4E4D-9EA0-593A34F0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B6DC9-9ED2-46ED-BB27-6CB7E2B6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57ABCA-AC8C-43E9-BB66-136AC221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5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56A14-FCD1-4665-BD0A-FFEFA49B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706C8-6B67-4C97-866F-2355F7D30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C85CB-D770-4B0B-B642-185C6BC9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BC43A7-A8F1-45B0-A5FC-60FECFFB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CEBF50-BF2D-474E-99BB-BE676245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0C7C3-9C6F-46E4-BB8A-79B54731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4CF290-F4F3-4891-A419-051F75D6E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931C9-577B-4CD5-8DF8-BA9ADEA9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CE5163-6BB4-451D-BD63-DE577376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40995-4281-4F14-AA81-0A6C21A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11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DF947-DFBA-4DB3-B334-654D80CE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D6A8F6-09C8-4911-888B-6378886DA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77E0A7-74D0-46D9-946A-2AEDB69E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7A0550-A672-4FFB-A45F-B67805C3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A0519E-8AB7-475F-8B7D-16F3588F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19C909-66A7-4290-9546-32BCCAA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73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704-5D08-4851-957F-2D2B8A10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53BE92-0458-4B6D-95EB-0268551E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68743B-3828-4619-A7DC-61E0846CB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8C3F30-B84A-4257-A567-4736BDBC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5B80AD-6335-49E0-8DC7-6BD368161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1BBED-5F85-4539-8C05-F300992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3CCC7C-554C-49DC-9CE7-B78314F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A7282D-8058-4C88-8C58-CD5D2615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6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ED570-6796-4B7F-BCE3-FEC57B4C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2EC724-95E2-4F0B-B5B9-6EDDBF5D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5381BB-46DC-4CB3-BF94-ED4DFBD0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7884E4-10C9-442D-91AD-E9CE61F9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2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844FF3-946E-4CC0-B52D-5332E0D0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6F8ACD-1FC6-49BE-91B2-8FE10767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A7C28-7C96-46AA-8FF0-2FDF6700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95139-CC51-4F7F-AD26-F45A0F5D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5846F-3DA1-4F0C-95C7-CDE5E74E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3DEB5-7137-44A4-9EA1-76D4AE577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EEEA25-A114-4B26-8933-7477CE5F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0A581-8D35-4FC3-AAFF-DC71409B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FC084-6788-498D-9211-901685EB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5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63C88-3B0B-4A14-91A8-084E7E9B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90A56C2-B4D0-4C24-99C3-A63EFD00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A48AE8-0856-4DB2-9318-3E3FC4CA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AD767-8EE5-43CC-8806-21D422C5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55AA4-D8E0-4DD7-B83E-94972F61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6700C-1A42-402D-91DB-FAE6EA09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5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36ACC5-F57B-41ED-A4CF-489ECA5B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5219EA-97B4-4D43-9CEE-5F564A87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39771-F743-48C6-855D-A8B818144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57B24-BD58-48ED-85DD-4432F2AABB02}" type="datetimeFigureOut">
              <a:rPr lang="de-DE" smtClean="0"/>
              <a:t>21.03.2018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D1030-17B6-4BE1-B49F-B743D6FF6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EFBFD-185F-495A-8B54-BBA07F716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426A-67EF-4DCB-9DAD-E29DCC920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58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F8F4F-3252-490A-8D93-6BC5334C2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8AAC86-1303-4B88-8438-6D0DCCA1E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92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D7A2DAD-0892-4EBE-8B51-9D0A51735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FE1485F-6031-41B1-AEA5-44E331BC6550}"/>
              </a:ext>
            </a:extLst>
          </p:cNvPr>
          <p:cNvSpPr/>
          <p:nvPr/>
        </p:nvSpPr>
        <p:spPr>
          <a:xfrm>
            <a:off x="3953609" y="0"/>
            <a:ext cx="3857625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198530-47D0-44A7-86F0-1B08B4DD357C}"/>
              </a:ext>
            </a:extLst>
          </p:cNvPr>
          <p:cNvSpPr txBox="1"/>
          <p:nvPr/>
        </p:nvSpPr>
        <p:spPr>
          <a:xfrm>
            <a:off x="4056515" y="1037231"/>
            <a:ext cx="14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title to search</a:t>
            </a:r>
          </a:p>
        </p:txBody>
      </p:sp>
      <p:sp>
        <p:nvSpPr>
          <p:cNvPr id="7" name="Pfeil: gestreift nach rechts 6">
            <a:extLst>
              <a:ext uri="{FF2B5EF4-FFF2-40B4-BE49-F238E27FC236}">
                <a16:creationId xmlns:a16="http://schemas.microsoft.com/office/drawing/2014/main" id="{654CC6F5-C2E3-4285-9D14-24EC651507C1}"/>
              </a:ext>
            </a:extLst>
          </p:cNvPr>
          <p:cNvSpPr/>
          <p:nvPr/>
        </p:nvSpPr>
        <p:spPr>
          <a:xfrm rot="5400000">
            <a:off x="5354521" y="1189957"/>
            <a:ext cx="1055802" cy="791851"/>
          </a:xfrm>
          <a:prstGeom prst="stripedRightArrow">
            <a:avLst>
              <a:gd name="adj1" fmla="val 52381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9" name="Pfeil: gestreift nach rechts 18">
            <a:extLst>
              <a:ext uri="{FF2B5EF4-FFF2-40B4-BE49-F238E27FC236}">
                <a16:creationId xmlns:a16="http://schemas.microsoft.com/office/drawing/2014/main" id="{DF99E8DE-EEF0-411B-A858-CEDC1A2C16D0}"/>
              </a:ext>
            </a:extLst>
          </p:cNvPr>
          <p:cNvSpPr/>
          <p:nvPr/>
        </p:nvSpPr>
        <p:spPr>
          <a:xfrm rot="10800000">
            <a:off x="6628715" y="1864816"/>
            <a:ext cx="1055802" cy="791851"/>
          </a:xfrm>
          <a:prstGeom prst="stripedRightArrow">
            <a:avLst>
              <a:gd name="adj1" fmla="val 52381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20" name="Pfeil: gestreift nach rechts 19">
            <a:extLst>
              <a:ext uri="{FF2B5EF4-FFF2-40B4-BE49-F238E27FC236}">
                <a16:creationId xmlns:a16="http://schemas.microsoft.com/office/drawing/2014/main" id="{F2545400-2E1C-49BB-BDD0-B9CEEBE49D5D}"/>
              </a:ext>
            </a:extLst>
          </p:cNvPr>
          <p:cNvSpPr/>
          <p:nvPr/>
        </p:nvSpPr>
        <p:spPr>
          <a:xfrm>
            <a:off x="4080327" y="1864816"/>
            <a:ext cx="1055802" cy="791851"/>
          </a:xfrm>
          <a:prstGeom prst="stripedRightArrow">
            <a:avLst>
              <a:gd name="adj1" fmla="val 52381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21" name="Pfeil: gestreift nach rechts 20">
            <a:extLst>
              <a:ext uri="{FF2B5EF4-FFF2-40B4-BE49-F238E27FC236}">
                <a16:creationId xmlns:a16="http://schemas.microsoft.com/office/drawing/2014/main" id="{D4B7D676-687A-4A83-9CA9-65CB525F5426}"/>
              </a:ext>
            </a:extLst>
          </p:cNvPr>
          <p:cNvSpPr/>
          <p:nvPr/>
        </p:nvSpPr>
        <p:spPr>
          <a:xfrm rot="16200000">
            <a:off x="5354521" y="2618538"/>
            <a:ext cx="1055802" cy="791851"/>
          </a:xfrm>
          <a:prstGeom prst="stripedRightArrow">
            <a:avLst>
              <a:gd name="adj1" fmla="val 52381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4E2AE164-A5D7-485D-A7E2-B3E53CBE6235}"/>
              </a:ext>
            </a:extLst>
          </p:cNvPr>
          <p:cNvSpPr/>
          <p:nvPr/>
        </p:nvSpPr>
        <p:spPr>
          <a:xfrm>
            <a:off x="4931326" y="5578548"/>
            <a:ext cx="350367" cy="369332"/>
          </a:xfrm>
          <a:prstGeom prst="donu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65F171-BBBA-4F5A-8A9F-409CBFCF2646}"/>
              </a:ext>
            </a:extLst>
          </p:cNvPr>
          <p:cNvSpPr/>
          <p:nvPr/>
        </p:nvSpPr>
        <p:spPr>
          <a:xfrm>
            <a:off x="4403425" y="4050148"/>
            <a:ext cx="350367" cy="36933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E57FD15-DC1C-4BBB-AEB1-CEDE30BCC6CB}"/>
              </a:ext>
            </a:extLst>
          </p:cNvPr>
          <p:cNvGrpSpPr/>
          <p:nvPr/>
        </p:nvGrpSpPr>
        <p:grpSpPr>
          <a:xfrm>
            <a:off x="4587013" y="4814348"/>
            <a:ext cx="350367" cy="369332"/>
            <a:chOff x="4677516" y="5022296"/>
            <a:chExt cx="350367" cy="369332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68AF950-745A-4D28-BDE5-3CF943D051C0}"/>
                </a:ext>
              </a:extLst>
            </p:cNvPr>
            <p:cNvSpPr/>
            <p:nvPr/>
          </p:nvSpPr>
          <p:spPr>
            <a:xfrm>
              <a:off x="4677516" y="5022296"/>
              <a:ext cx="350367" cy="3693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A6522643-41BA-4275-B885-8F3F13A0BFE0}"/>
                </a:ext>
              </a:extLst>
            </p:cNvPr>
            <p:cNvSpPr/>
            <p:nvPr/>
          </p:nvSpPr>
          <p:spPr>
            <a:xfrm>
              <a:off x="4745955" y="5104992"/>
              <a:ext cx="208789" cy="2039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07A2680-E7A1-4880-9CB5-866A2B09DCC4}"/>
              </a:ext>
            </a:extLst>
          </p:cNvPr>
          <p:cNvSpPr txBox="1"/>
          <p:nvPr/>
        </p:nvSpPr>
        <p:spPr>
          <a:xfrm>
            <a:off x="5301140" y="695306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 random </a:t>
            </a:r>
            <a:r>
              <a:rPr lang="de-DE" sz="1400" noProof="1">
                <a:solidFill>
                  <a:schemeClr val="accent1">
                    <a:lumMod val="75000"/>
                  </a:schemeClr>
                </a:solidFill>
              </a:rPr>
              <a:t>title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FBB053E-8CFF-4B6E-B567-E35DF0D9AA49}"/>
              </a:ext>
            </a:extLst>
          </p:cNvPr>
          <p:cNvSpPr txBox="1"/>
          <p:nvPr/>
        </p:nvSpPr>
        <p:spPr>
          <a:xfrm>
            <a:off x="7071374" y="1506258"/>
            <a:ext cx="608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noProof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next</a:t>
            </a:r>
          </a:p>
          <a:p>
            <a:pPr algn="r"/>
            <a:r>
              <a:rPr lang="de-DE" sz="1400" noProof="1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9F92C1D-4060-4A04-AAA5-3C01BE896C82}"/>
              </a:ext>
            </a:extLst>
          </p:cNvPr>
          <p:cNvSpPr txBox="1"/>
          <p:nvPr/>
        </p:nvSpPr>
        <p:spPr>
          <a:xfrm>
            <a:off x="4035924" y="1506258"/>
            <a:ext cx="988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previous</a:t>
            </a:r>
          </a:p>
          <a:p>
            <a:r>
              <a:rPr lang="de-DE" sz="1400" noProof="1">
                <a:solidFill>
                  <a:schemeClr val="accent1">
                    <a:lumMod val="75000"/>
                  </a:schemeClr>
                </a:solidFill>
              </a:rPr>
              <a:t>query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0D788E4-90F6-426C-AD9B-E4A26F897B86}"/>
              </a:ext>
            </a:extLst>
          </p:cNvPr>
          <p:cNvSpPr txBox="1"/>
          <p:nvPr/>
        </p:nvSpPr>
        <p:spPr>
          <a:xfrm>
            <a:off x="6210300" y="2854534"/>
            <a:ext cx="1208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add</a:t>
            </a:r>
          </a:p>
          <a:p>
            <a:r>
              <a:rPr lang="de-DE" sz="1400" noProof="1">
                <a:solidFill>
                  <a:schemeClr val="accent1">
                    <a:lumMod val="75000"/>
                  </a:schemeClr>
                </a:solidFill>
              </a:rPr>
              <a:t>next sentence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49A916D-9BE0-45ED-AB36-20897751FE6F}"/>
              </a:ext>
            </a:extLst>
          </p:cNvPr>
          <p:cNvCxnSpPr/>
          <p:nvPr/>
        </p:nvCxnSpPr>
        <p:spPr>
          <a:xfrm>
            <a:off x="5486496" y="1236342"/>
            <a:ext cx="0" cy="10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9011659-326E-4DF6-8301-ED60D88F5F21}"/>
              </a:ext>
            </a:extLst>
          </p:cNvPr>
          <p:cNvGrpSpPr/>
          <p:nvPr/>
        </p:nvGrpSpPr>
        <p:grpSpPr>
          <a:xfrm>
            <a:off x="4080327" y="1236342"/>
            <a:ext cx="1406169" cy="103543"/>
            <a:chOff x="3966027" y="1381122"/>
            <a:chExt cx="1406169" cy="1035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48AA69A-B597-484B-9E61-7877047507A0}"/>
                </a:ext>
              </a:extLst>
            </p:cNvPr>
            <p:cNvCxnSpPr/>
            <p:nvPr/>
          </p:nvCxnSpPr>
          <p:spPr>
            <a:xfrm>
              <a:off x="3966027" y="1484665"/>
              <a:ext cx="14061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72C1D572-187A-4518-BC4B-90B512F57818}"/>
                </a:ext>
              </a:extLst>
            </p:cNvPr>
            <p:cNvCxnSpPr/>
            <p:nvPr/>
          </p:nvCxnSpPr>
          <p:spPr>
            <a:xfrm>
              <a:off x="3966027" y="1381122"/>
              <a:ext cx="0" cy="10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5D207553-86C0-4BC9-8910-73331CA37595}"/>
              </a:ext>
            </a:extLst>
          </p:cNvPr>
          <p:cNvSpPr txBox="1"/>
          <p:nvPr/>
        </p:nvSpPr>
        <p:spPr>
          <a:xfrm>
            <a:off x="4819533" y="3942546"/>
            <a:ext cx="108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comment</a:t>
            </a:r>
          </a:p>
          <a:p>
            <a:r>
              <a:rPr lang="de-DE" sz="1400" noProof="1">
                <a:solidFill>
                  <a:schemeClr val="accent1">
                    <a:lumMod val="75000"/>
                  </a:schemeClr>
                </a:solidFill>
              </a:rPr>
              <a:t>(single tap)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495B813-AB03-4F32-8486-D138CB0853F6}"/>
              </a:ext>
            </a:extLst>
          </p:cNvPr>
          <p:cNvSpPr txBox="1"/>
          <p:nvPr/>
        </p:nvSpPr>
        <p:spPr>
          <a:xfrm>
            <a:off x="5005819" y="4694644"/>
            <a:ext cx="2594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random titles in checkbox</a:t>
            </a:r>
          </a:p>
          <a:p>
            <a:r>
              <a:rPr lang="de-DE" sz="1400" noProof="1">
                <a:solidFill>
                  <a:schemeClr val="accent1">
                    <a:lumMod val="75000"/>
                  </a:schemeClr>
                </a:solidFill>
              </a:rPr>
              <a:t>(double tap)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3664E84-0A47-40AF-80EB-D03B26D0FBFE}"/>
              </a:ext>
            </a:extLst>
          </p:cNvPr>
          <p:cNvSpPr txBox="1"/>
          <p:nvPr/>
        </p:nvSpPr>
        <p:spPr>
          <a:xfrm>
            <a:off x="5349225" y="5474646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open in wikipeda</a:t>
            </a:r>
          </a:p>
          <a:p>
            <a:r>
              <a:rPr lang="de-DE" sz="1400" noProof="1">
                <a:solidFill>
                  <a:schemeClr val="accent1">
                    <a:lumMod val="75000"/>
                  </a:schemeClr>
                </a:solidFill>
              </a:rPr>
              <a:t>(long press)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8C4BD168-25E1-456D-8081-D5B5342E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532" y="67"/>
            <a:ext cx="3870702" cy="67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Plugg Preagar</dc:creator>
  <cp:lastModifiedBy>Plugg Preagar</cp:lastModifiedBy>
  <cp:revision>13</cp:revision>
  <dcterms:created xsi:type="dcterms:W3CDTF">2018-03-16T14:09:55Z</dcterms:created>
  <dcterms:modified xsi:type="dcterms:W3CDTF">2018-03-21T18:57:25Z</dcterms:modified>
</cp:coreProperties>
</file>