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2272C-0C54-4E32-9EEF-2CAF9CBC202B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1A4CF-62AD-4195-8993-25A3136555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67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CB2FD-8FEA-444B-B0D0-5AC4BEFCC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5A6ED-50B6-40F9-9CC4-3A41A30ED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2AD1F-EDDE-43B2-BA06-0C8946A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407734-93A2-4A40-9A6A-6EA38C08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E08A2-5AE2-42BB-BC9F-630B78DD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6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F0CD-1649-4319-B9A7-DB11ED2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ACB7DB-899A-402E-B7B7-455C97D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B6CDC-0723-4C0B-BB59-FE5011E6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9A81B-5C90-4EAF-92D7-B785E982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E2EA4-220C-466F-BB04-E4C5A3F0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1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9B46B3-7A2D-42C1-B716-79EFBDE78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5DD13A-E988-4EAD-A161-D2CADC4A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39D1F-5D19-4E4D-9EA0-593A34F0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B6DC9-9ED2-46ED-BB27-6CB7E2B6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7ABCA-AC8C-43E9-BB66-136AC221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5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56A14-FCD1-4665-BD0A-FFEFA49B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706C8-6B67-4C97-866F-2355F7D3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C85CB-D770-4B0B-B642-185C6BC9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BC43A7-A8F1-45B0-A5FC-60FECFFB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EBF50-BF2D-474E-99BB-BE676245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0C7C3-9C6F-46E4-BB8A-79B54731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CF290-F4F3-4891-A419-051F75D6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931C9-577B-4CD5-8DF8-BA9ADEA9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CE5163-6BB4-451D-BD63-DE577376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40995-4281-4F14-AA81-0A6C21A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11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DF947-DFBA-4DB3-B334-654D80CE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D6A8F6-09C8-4911-888B-6378886DA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77E0A7-74D0-46D9-946A-2AEDB69E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7A0550-A672-4FFB-A45F-B67805C3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A0519E-8AB7-475F-8B7D-16F3588F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19C909-66A7-4290-9546-32BCCAA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73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704-5D08-4851-957F-2D2B8A10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53BE92-0458-4B6D-95EB-0268551E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68743B-3828-4619-A7DC-61E0846CB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C3F30-B84A-4257-A567-4736BDBC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5B80AD-6335-49E0-8DC7-6BD368161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1BBED-5F85-4539-8C05-F300992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3CCC7C-554C-49DC-9CE7-B78314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A7282D-8058-4C88-8C58-CD5D261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6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ED570-6796-4B7F-BCE3-FEC57B4C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2EC724-95E2-4F0B-B5B9-6EDDBF5D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5381BB-46DC-4CB3-BF94-ED4DFBD0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884E4-10C9-442D-91AD-E9CE61F9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844FF3-946E-4CC0-B52D-5332E0D0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6F8ACD-1FC6-49BE-91B2-8FE10767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A7C28-7C96-46AA-8FF0-2FDF670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95139-CC51-4F7F-AD26-F45A0F5D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5846F-3DA1-4F0C-95C7-CDE5E74E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3DEB5-7137-44A4-9EA1-76D4AE57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EEEA25-A114-4B26-8933-7477CE5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0A581-8D35-4FC3-AAFF-DC71409B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FC084-6788-498D-9211-901685EB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5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63C88-3B0B-4A14-91A8-084E7E9B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0A56C2-B4D0-4C24-99C3-A63EFD00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A48AE8-0856-4DB2-9318-3E3FC4CA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AD767-8EE5-43CC-8806-21D422C5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55AA4-D8E0-4DD7-B83E-94972F61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6700C-1A42-402D-91DB-FAE6EA09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36ACC5-F57B-41ED-A4CF-489ECA5B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219EA-97B4-4D43-9CEE-5F564A87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39771-F743-48C6-855D-A8B818144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7B24-BD58-48ED-85DD-4432F2AABB02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D1030-17B6-4BE1-B49F-B743D6FF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EFBFD-185F-495A-8B54-BBA07F71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58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F8F4F-3252-490A-8D93-6BC5334C2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8AAC86-1303-4B88-8438-6D0DCCA1E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92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82F8AAA-55EF-4BB0-9AD3-0879C6A09EDB}"/>
              </a:ext>
            </a:extLst>
          </p:cNvPr>
          <p:cNvSpPr/>
          <p:nvPr/>
        </p:nvSpPr>
        <p:spPr>
          <a:xfrm>
            <a:off x="1250293" y="602165"/>
            <a:ext cx="4795024" cy="4895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A2687B2-E023-4EBF-A2BE-82E9DAC42D44}"/>
              </a:ext>
            </a:extLst>
          </p:cNvPr>
          <p:cNvSpPr/>
          <p:nvPr/>
        </p:nvSpPr>
        <p:spPr>
          <a:xfrm>
            <a:off x="1975121" y="1876060"/>
            <a:ext cx="1672684" cy="2146497"/>
          </a:xfrm>
          <a:custGeom>
            <a:avLst/>
            <a:gdLst>
              <a:gd name="connsiteX0" fmla="*/ 777578 w 1672684"/>
              <a:gd name="connsiteY0" fmla="*/ 1780171 h 2146497"/>
              <a:gd name="connsiteX1" fmla="*/ 861398 w 1672684"/>
              <a:gd name="connsiteY1" fmla="*/ 1789484 h 2146497"/>
              <a:gd name="connsiteX2" fmla="*/ 916037 w 1672684"/>
              <a:gd name="connsiteY2" fmla="*/ 1820528 h 2146497"/>
              <a:gd name="connsiteX3" fmla="*/ 944598 w 1672684"/>
              <a:gd name="connsiteY3" fmla="*/ 1877651 h 2146497"/>
              <a:gd name="connsiteX4" fmla="*/ 952669 w 1672684"/>
              <a:gd name="connsiteY4" fmla="*/ 1965196 h 2146497"/>
              <a:gd name="connsiteX5" fmla="*/ 944598 w 1672684"/>
              <a:gd name="connsiteY5" fmla="*/ 2050880 h 2146497"/>
              <a:gd name="connsiteX6" fmla="*/ 916037 w 1672684"/>
              <a:gd name="connsiteY6" fmla="*/ 2106760 h 2146497"/>
              <a:gd name="connsiteX7" fmla="*/ 861398 w 1672684"/>
              <a:gd name="connsiteY7" fmla="*/ 2137184 h 2146497"/>
              <a:gd name="connsiteX8" fmla="*/ 777578 w 1672684"/>
              <a:gd name="connsiteY8" fmla="*/ 2146497 h 2146497"/>
              <a:gd name="connsiteX9" fmla="*/ 691895 w 1672684"/>
              <a:gd name="connsiteY9" fmla="*/ 2137184 h 2146497"/>
              <a:gd name="connsiteX10" fmla="*/ 637877 w 1672684"/>
              <a:gd name="connsiteY10" fmla="*/ 2106760 h 2146497"/>
              <a:gd name="connsiteX11" fmla="*/ 609316 w 1672684"/>
              <a:gd name="connsiteY11" fmla="*/ 2050880 h 2146497"/>
              <a:gd name="connsiteX12" fmla="*/ 601244 w 1672684"/>
              <a:gd name="connsiteY12" fmla="*/ 1965196 h 2146497"/>
              <a:gd name="connsiteX13" fmla="*/ 609316 w 1672684"/>
              <a:gd name="connsiteY13" fmla="*/ 1877651 h 2146497"/>
              <a:gd name="connsiteX14" fmla="*/ 637877 w 1672684"/>
              <a:gd name="connsiteY14" fmla="*/ 1820528 h 2146497"/>
              <a:gd name="connsiteX15" fmla="*/ 691895 w 1672684"/>
              <a:gd name="connsiteY15" fmla="*/ 1789484 h 2146497"/>
              <a:gd name="connsiteX16" fmla="*/ 777578 w 1672684"/>
              <a:gd name="connsiteY16" fmla="*/ 1780171 h 2146497"/>
              <a:gd name="connsiteX17" fmla="*/ 764939 w 1672684"/>
              <a:gd name="connsiteY17" fmla="*/ 268225 h 2146497"/>
              <a:gd name="connsiteX18" fmla="*/ 563770 w 1672684"/>
              <a:gd name="connsiteY18" fmla="*/ 312930 h 2146497"/>
              <a:gd name="connsiteX19" fmla="*/ 433383 w 1672684"/>
              <a:gd name="connsiteY19" fmla="*/ 433383 h 2146497"/>
              <a:gd name="connsiteX20" fmla="*/ 363222 w 1672684"/>
              <a:gd name="connsiteY20" fmla="*/ 610337 h 2146497"/>
              <a:gd name="connsiteX21" fmla="*/ 342733 w 1672684"/>
              <a:gd name="connsiteY21" fmla="*/ 823303 h 2146497"/>
              <a:gd name="connsiteX22" fmla="*/ 362601 w 1672684"/>
              <a:gd name="connsiteY22" fmla="*/ 1061726 h 2146497"/>
              <a:gd name="connsiteX23" fmla="*/ 429657 w 1672684"/>
              <a:gd name="connsiteY23" fmla="*/ 1241784 h 2146497"/>
              <a:gd name="connsiteX24" fmla="*/ 556319 w 1672684"/>
              <a:gd name="connsiteY24" fmla="*/ 1355408 h 2146497"/>
              <a:gd name="connsiteX25" fmla="*/ 756247 w 1672684"/>
              <a:gd name="connsiteY25" fmla="*/ 1394524 h 2146497"/>
              <a:gd name="connsiteX26" fmla="*/ 957416 w 1672684"/>
              <a:gd name="connsiteY26" fmla="*/ 1349820 h 2146497"/>
              <a:gd name="connsiteX27" fmla="*/ 1087803 w 1672684"/>
              <a:gd name="connsiteY27" fmla="*/ 1228125 h 2146497"/>
              <a:gd name="connsiteX28" fmla="*/ 1157964 w 1672684"/>
              <a:gd name="connsiteY28" fmla="*/ 1048066 h 2146497"/>
              <a:gd name="connsiteX29" fmla="*/ 1178454 w 1672684"/>
              <a:gd name="connsiteY29" fmla="*/ 828270 h 2146497"/>
              <a:gd name="connsiteX30" fmla="*/ 1158585 w 1672684"/>
              <a:gd name="connsiteY30" fmla="*/ 599782 h 2146497"/>
              <a:gd name="connsiteX31" fmla="*/ 1090908 w 1672684"/>
              <a:gd name="connsiteY31" fmla="*/ 422828 h 2146497"/>
              <a:gd name="connsiteX32" fmla="*/ 963625 w 1672684"/>
              <a:gd name="connsiteY32" fmla="*/ 308583 h 2146497"/>
              <a:gd name="connsiteX33" fmla="*/ 764939 w 1672684"/>
              <a:gd name="connsiteY33" fmla="*/ 268225 h 2146497"/>
              <a:gd name="connsiteX34" fmla="*/ 776115 w 1672684"/>
              <a:gd name="connsiteY34" fmla="*/ 0 h 2146497"/>
              <a:gd name="connsiteX35" fmla="*/ 1094633 w 1672684"/>
              <a:gd name="connsiteY35" fmla="*/ 48429 h 2146497"/>
              <a:gd name="connsiteX36" fmla="*/ 1328089 w 1672684"/>
              <a:gd name="connsiteY36" fmla="*/ 196823 h 2146497"/>
              <a:gd name="connsiteX37" fmla="*/ 1472136 w 1672684"/>
              <a:gd name="connsiteY37" fmla="*/ 449526 h 2146497"/>
              <a:gd name="connsiteX38" fmla="*/ 1521186 w 1672684"/>
              <a:gd name="connsiteY38" fmla="*/ 810885 h 2146497"/>
              <a:gd name="connsiteX39" fmla="*/ 1506906 w 1672684"/>
              <a:gd name="connsiteY39" fmla="*/ 1013917 h 2146497"/>
              <a:gd name="connsiteX40" fmla="*/ 1465306 w 1672684"/>
              <a:gd name="connsiteY40" fmla="*/ 1189630 h 2146497"/>
              <a:gd name="connsiteX41" fmla="*/ 1398250 w 1672684"/>
              <a:gd name="connsiteY41" fmla="*/ 1337402 h 2146497"/>
              <a:gd name="connsiteX42" fmla="*/ 1307599 w 1672684"/>
              <a:gd name="connsiteY42" fmla="*/ 1455371 h 2146497"/>
              <a:gd name="connsiteX43" fmla="*/ 1444196 w 1672684"/>
              <a:gd name="connsiteY43" fmla="*/ 1557198 h 2146497"/>
              <a:gd name="connsiteX44" fmla="*/ 1544159 w 1672684"/>
              <a:gd name="connsiteY44" fmla="*/ 1609353 h 2146497"/>
              <a:gd name="connsiteX45" fmla="*/ 1608732 w 1672684"/>
              <a:gd name="connsiteY45" fmla="*/ 1634809 h 2146497"/>
              <a:gd name="connsiteX46" fmla="*/ 1646606 w 1672684"/>
              <a:gd name="connsiteY46" fmla="*/ 1655919 h 2146497"/>
              <a:gd name="connsiteX47" fmla="*/ 1666475 w 1672684"/>
              <a:gd name="connsiteY47" fmla="*/ 1700624 h 2146497"/>
              <a:gd name="connsiteX48" fmla="*/ 1672684 w 1672684"/>
              <a:gd name="connsiteY48" fmla="*/ 1788170 h 2146497"/>
              <a:gd name="connsiteX49" fmla="*/ 1668338 w 1672684"/>
              <a:gd name="connsiteY49" fmla="*/ 1860193 h 2146497"/>
              <a:gd name="connsiteX50" fmla="*/ 1656541 w 1672684"/>
              <a:gd name="connsiteY50" fmla="*/ 1902414 h 2146497"/>
              <a:gd name="connsiteX51" fmla="*/ 1640397 w 1672684"/>
              <a:gd name="connsiteY51" fmla="*/ 1921661 h 2146497"/>
              <a:gd name="connsiteX52" fmla="*/ 1621771 w 1672684"/>
              <a:gd name="connsiteY52" fmla="*/ 1926008 h 2146497"/>
              <a:gd name="connsiteX53" fmla="*/ 1514356 w 1672684"/>
              <a:gd name="connsiteY53" fmla="*/ 1903655 h 2146497"/>
              <a:gd name="connsiteX54" fmla="*/ 1370930 w 1672684"/>
              <a:gd name="connsiteY54" fmla="*/ 1839704 h 2146497"/>
              <a:gd name="connsiteX55" fmla="*/ 1213844 w 1672684"/>
              <a:gd name="connsiteY55" fmla="*/ 1737877 h 2146497"/>
              <a:gd name="connsiteX56" fmla="*/ 1065451 w 1672684"/>
              <a:gd name="connsiteY56" fmla="*/ 1599418 h 2146497"/>
              <a:gd name="connsiteX57" fmla="*/ 926992 w 1672684"/>
              <a:gd name="connsiteY57" fmla="*/ 1644744 h 2146497"/>
              <a:gd name="connsiteX58" fmla="*/ 746313 w 1672684"/>
              <a:gd name="connsiteY58" fmla="*/ 1663991 h 2146497"/>
              <a:gd name="connsiteX59" fmla="*/ 419102 w 1672684"/>
              <a:gd name="connsiteY59" fmla="*/ 1616182 h 2146497"/>
              <a:gd name="connsiteX60" fmla="*/ 186268 w 1672684"/>
              <a:gd name="connsiteY60" fmla="*/ 1467789 h 2146497"/>
              <a:gd name="connsiteX61" fmla="*/ 46567 w 1672684"/>
              <a:gd name="connsiteY61" fmla="*/ 1211361 h 2146497"/>
              <a:gd name="connsiteX62" fmla="*/ 0 w 1672684"/>
              <a:gd name="connsiteY62" fmla="*/ 840688 h 2146497"/>
              <a:gd name="connsiteX63" fmla="*/ 49671 w 1672684"/>
              <a:gd name="connsiteY63" fmla="*/ 489884 h 2146497"/>
              <a:gd name="connsiteX64" fmla="*/ 197444 w 1672684"/>
              <a:gd name="connsiteY64" fmla="*/ 225384 h 2146497"/>
              <a:gd name="connsiteX65" fmla="*/ 440213 w 1672684"/>
              <a:gd name="connsiteY65" fmla="*/ 58364 h 2146497"/>
              <a:gd name="connsiteX66" fmla="*/ 776115 w 1672684"/>
              <a:gd name="connsiteY66" fmla="*/ 0 h 21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672684" h="2146497">
                <a:moveTo>
                  <a:pt x="777578" y="1780171"/>
                </a:moveTo>
                <a:lnTo>
                  <a:pt x="861398" y="1789484"/>
                </a:lnTo>
                <a:cubicBezTo>
                  <a:pt x="896375" y="1817424"/>
                  <a:pt x="902377" y="1806041"/>
                  <a:pt x="916037" y="1820528"/>
                </a:cubicBezTo>
                <a:cubicBezTo>
                  <a:pt x="929696" y="1835016"/>
                  <a:pt x="939217" y="1854057"/>
                  <a:pt x="944598" y="1877651"/>
                </a:cubicBezTo>
                <a:cubicBezTo>
                  <a:pt x="949979" y="1901244"/>
                  <a:pt x="952669" y="1930426"/>
                  <a:pt x="952669" y="1965196"/>
                </a:cubicBezTo>
                <a:cubicBezTo>
                  <a:pt x="952669" y="1999138"/>
                  <a:pt x="949979" y="2027700"/>
                  <a:pt x="944598" y="2050880"/>
                </a:cubicBezTo>
                <a:cubicBezTo>
                  <a:pt x="939217" y="2074059"/>
                  <a:pt x="929696" y="2092686"/>
                  <a:pt x="916037" y="2106760"/>
                </a:cubicBezTo>
                <a:cubicBezTo>
                  <a:pt x="902377" y="2120833"/>
                  <a:pt x="884164" y="2130975"/>
                  <a:pt x="861398" y="2137184"/>
                </a:cubicBezTo>
                <a:cubicBezTo>
                  <a:pt x="838632" y="2143392"/>
                  <a:pt x="810692" y="2146497"/>
                  <a:pt x="777578" y="2146497"/>
                </a:cubicBezTo>
                <a:cubicBezTo>
                  <a:pt x="742808" y="2146497"/>
                  <a:pt x="714247" y="2143392"/>
                  <a:pt x="691895" y="2137184"/>
                </a:cubicBezTo>
                <a:cubicBezTo>
                  <a:pt x="669543" y="2130975"/>
                  <a:pt x="651537" y="2120833"/>
                  <a:pt x="637877" y="2106760"/>
                </a:cubicBezTo>
                <a:cubicBezTo>
                  <a:pt x="624217" y="2092686"/>
                  <a:pt x="614697" y="2074059"/>
                  <a:pt x="609316" y="2050880"/>
                </a:cubicBezTo>
                <a:cubicBezTo>
                  <a:pt x="603935" y="2027700"/>
                  <a:pt x="601244" y="1999138"/>
                  <a:pt x="601244" y="1965196"/>
                </a:cubicBezTo>
                <a:cubicBezTo>
                  <a:pt x="601244" y="1930426"/>
                  <a:pt x="603935" y="1901244"/>
                  <a:pt x="609316" y="1877651"/>
                </a:cubicBezTo>
                <a:cubicBezTo>
                  <a:pt x="614697" y="1854057"/>
                  <a:pt x="624217" y="1835016"/>
                  <a:pt x="637877" y="1820528"/>
                </a:cubicBezTo>
                <a:cubicBezTo>
                  <a:pt x="651537" y="1806041"/>
                  <a:pt x="669543" y="1795693"/>
                  <a:pt x="691895" y="1789484"/>
                </a:cubicBezTo>
                <a:cubicBezTo>
                  <a:pt x="714247" y="1783275"/>
                  <a:pt x="742808" y="1780171"/>
                  <a:pt x="777578" y="1780171"/>
                </a:cubicBezTo>
                <a:close/>
                <a:moveTo>
                  <a:pt x="764939" y="268225"/>
                </a:moveTo>
                <a:cubicBezTo>
                  <a:pt x="684637" y="268225"/>
                  <a:pt x="617581" y="283127"/>
                  <a:pt x="563770" y="312930"/>
                </a:cubicBezTo>
                <a:cubicBezTo>
                  <a:pt x="509960" y="342732"/>
                  <a:pt x="466497" y="382883"/>
                  <a:pt x="433383" y="433383"/>
                </a:cubicBezTo>
                <a:cubicBezTo>
                  <a:pt x="400269" y="483882"/>
                  <a:pt x="376882" y="542867"/>
                  <a:pt x="363222" y="610337"/>
                </a:cubicBezTo>
                <a:cubicBezTo>
                  <a:pt x="349562" y="677807"/>
                  <a:pt x="342733" y="748796"/>
                  <a:pt x="342733" y="823303"/>
                </a:cubicBezTo>
                <a:cubicBezTo>
                  <a:pt x="342733" y="911884"/>
                  <a:pt x="349355" y="991358"/>
                  <a:pt x="362601" y="1061726"/>
                </a:cubicBezTo>
                <a:cubicBezTo>
                  <a:pt x="375847" y="1132093"/>
                  <a:pt x="398199" y="1192113"/>
                  <a:pt x="429657" y="1241784"/>
                </a:cubicBezTo>
                <a:cubicBezTo>
                  <a:pt x="461116" y="1291456"/>
                  <a:pt x="503337" y="1329330"/>
                  <a:pt x="556319" y="1355408"/>
                </a:cubicBezTo>
                <a:cubicBezTo>
                  <a:pt x="609302" y="1381485"/>
                  <a:pt x="675945" y="1394524"/>
                  <a:pt x="756247" y="1394524"/>
                </a:cubicBezTo>
                <a:cubicBezTo>
                  <a:pt x="836549" y="1394524"/>
                  <a:pt x="903605" y="1379623"/>
                  <a:pt x="957416" y="1349820"/>
                </a:cubicBezTo>
                <a:cubicBezTo>
                  <a:pt x="1011227" y="1320017"/>
                  <a:pt x="1054689" y="1279452"/>
                  <a:pt x="1087803" y="1228125"/>
                </a:cubicBezTo>
                <a:cubicBezTo>
                  <a:pt x="1120918" y="1176798"/>
                  <a:pt x="1144305" y="1116778"/>
                  <a:pt x="1157964" y="1048066"/>
                </a:cubicBezTo>
                <a:cubicBezTo>
                  <a:pt x="1171624" y="979354"/>
                  <a:pt x="1178454" y="906089"/>
                  <a:pt x="1178454" y="828270"/>
                </a:cubicBezTo>
                <a:cubicBezTo>
                  <a:pt x="1178454" y="744657"/>
                  <a:pt x="1171831" y="668494"/>
                  <a:pt x="1158585" y="599782"/>
                </a:cubicBezTo>
                <a:cubicBezTo>
                  <a:pt x="1145339" y="531070"/>
                  <a:pt x="1122780" y="472085"/>
                  <a:pt x="1090908" y="422828"/>
                </a:cubicBezTo>
                <a:cubicBezTo>
                  <a:pt x="1059035" y="373570"/>
                  <a:pt x="1016608" y="335489"/>
                  <a:pt x="963625" y="308583"/>
                </a:cubicBezTo>
                <a:cubicBezTo>
                  <a:pt x="910642" y="281678"/>
                  <a:pt x="844414" y="268225"/>
                  <a:pt x="764939" y="268225"/>
                </a:cubicBezTo>
                <a:close/>
                <a:moveTo>
                  <a:pt x="776115" y="0"/>
                </a:moveTo>
                <a:cubicBezTo>
                  <a:pt x="896155" y="0"/>
                  <a:pt x="1002327" y="16143"/>
                  <a:pt x="1094633" y="48429"/>
                </a:cubicBezTo>
                <a:cubicBezTo>
                  <a:pt x="1186939" y="80716"/>
                  <a:pt x="1264758" y="130180"/>
                  <a:pt x="1328089" y="196823"/>
                </a:cubicBezTo>
                <a:cubicBezTo>
                  <a:pt x="1391420" y="263465"/>
                  <a:pt x="1439435" y="347700"/>
                  <a:pt x="1472136" y="449526"/>
                </a:cubicBezTo>
                <a:cubicBezTo>
                  <a:pt x="1504836" y="551352"/>
                  <a:pt x="1521186" y="671805"/>
                  <a:pt x="1521186" y="810885"/>
                </a:cubicBezTo>
                <a:cubicBezTo>
                  <a:pt x="1521186" y="882909"/>
                  <a:pt x="1516219" y="950793"/>
                  <a:pt x="1506906" y="1013917"/>
                </a:cubicBezTo>
                <a:cubicBezTo>
                  <a:pt x="1497593" y="1077041"/>
                  <a:pt x="1483519" y="1135819"/>
                  <a:pt x="1465306" y="1189630"/>
                </a:cubicBezTo>
                <a:cubicBezTo>
                  <a:pt x="1447093" y="1243440"/>
                  <a:pt x="1424535" y="1293112"/>
                  <a:pt x="1398250" y="1337402"/>
                </a:cubicBezTo>
                <a:cubicBezTo>
                  <a:pt x="1371965" y="1381692"/>
                  <a:pt x="1341541" y="1421429"/>
                  <a:pt x="1307599" y="1455371"/>
                </a:cubicBezTo>
                <a:cubicBezTo>
                  <a:pt x="1358926" y="1500076"/>
                  <a:pt x="1404458" y="1534018"/>
                  <a:pt x="1444196" y="1557198"/>
                </a:cubicBezTo>
                <a:cubicBezTo>
                  <a:pt x="1483933" y="1580378"/>
                  <a:pt x="1517254" y="1597763"/>
                  <a:pt x="1544159" y="1609353"/>
                </a:cubicBezTo>
                <a:cubicBezTo>
                  <a:pt x="1571065" y="1620943"/>
                  <a:pt x="1592589" y="1629428"/>
                  <a:pt x="1608732" y="1634809"/>
                </a:cubicBezTo>
                <a:cubicBezTo>
                  <a:pt x="1624875" y="1640190"/>
                  <a:pt x="1637500" y="1647227"/>
                  <a:pt x="1646606" y="1655919"/>
                </a:cubicBezTo>
                <a:cubicBezTo>
                  <a:pt x="1655713" y="1664612"/>
                  <a:pt x="1662336" y="1679513"/>
                  <a:pt x="1666475" y="1700624"/>
                </a:cubicBezTo>
                <a:cubicBezTo>
                  <a:pt x="1670614" y="1721734"/>
                  <a:pt x="1672684" y="1750916"/>
                  <a:pt x="1672684" y="1788170"/>
                </a:cubicBezTo>
                <a:cubicBezTo>
                  <a:pt x="1672684" y="1817972"/>
                  <a:pt x="1671235" y="1841980"/>
                  <a:pt x="1668338" y="1860193"/>
                </a:cubicBezTo>
                <a:cubicBezTo>
                  <a:pt x="1665440" y="1878406"/>
                  <a:pt x="1661508" y="1892479"/>
                  <a:pt x="1656541" y="1902414"/>
                </a:cubicBezTo>
                <a:cubicBezTo>
                  <a:pt x="1651574" y="1912348"/>
                  <a:pt x="1646192" y="1918764"/>
                  <a:pt x="1640397" y="1921661"/>
                </a:cubicBezTo>
                <a:cubicBezTo>
                  <a:pt x="1634603" y="1924559"/>
                  <a:pt x="1628394" y="1926008"/>
                  <a:pt x="1621771" y="1926008"/>
                </a:cubicBezTo>
                <a:cubicBezTo>
                  <a:pt x="1594451" y="1926008"/>
                  <a:pt x="1558647" y="1918557"/>
                  <a:pt x="1514356" y="1903655"/>
                </a:cubicBezTo>
                <a:cubicBezTo>
                  <a:pt x="1470066" y="1888754"/>
                  <a:pt x="1422257" y="1867437"/>
                  <a:pt x="1370930" y="1839704"/>
                </a:cubicBezTo>
                <a:cubicBezTo>
                  <a:pt x="1319603" y="1811970"/>
                  <a:pt x="1267241" y="1778028"/>
                  <a:pt x="1213844" y="1737877"/>
                </a:cubicBezTo>
                <a:cubicBezTo>
                  <a:pt x="1160448" y="1697726"/>
                  <a:pt x="1110983" y="1651573"/>
                  <a:pt x="1065451" y="1599418"/>
                </a:cubicBezTo>
                <a:cubicBezTo>
                  <a:pt x="1027370" y="1616803"/>
                  <a:pt x="981217" y="1631912"/>
                  <a:pt x="926992" y="1644744"/>
                </a:cubicBezTo>
                <a:cubicBezTo>
                  <a:pt x="872768" y="1657575"/>
                  <a:pt x="812541" y="1663991"/>
                  <a:pt x="746313" y="1663991"/>
                </a:cubicBezTo>
                <a:cubicBezTo>
                  <a:pt x="621306" y="1663991"/>
                  <a:pt x="512236" y="1648055"/>
                  <a:pt x="419102" y="1616182"/>
                </a:cubicBezTo>
                <a:cubicBezTo>
                  <a:pt x="325968" y="1584310"/>
                  <a:pt x="248357" y="1534846"/>
                  <a:pt x="186268" y="1467789"/>
                </a:cubicBezTo>
                <a:cubicBezTo>
                  <a:pt x="124178" y="1400733"/>
                  <a:pt x="77611" y="1315257"/>
                  <a:pt x="46567" y="1211361"/>
                </a:cubicBezTo>
                <a:cubicBezTo>
                  <a:pt x="15522" y="1107465"/>
                  <a:pt x="0" y="983907"/>
                  <a:pt x="0" y="840688"/>
                </a:cubicBezTo>
                <a:cubicBezTo>
                  <a:pt x="0" y="710715"/>
                  <a:pt x="16557" y="593780"/>
                  <a:pt x="49671" y="489884"/>
                </a:cubicBezTo>
                <a:cubicBezTo>
                  <a:pt x="82786" y="385988"/>
                  <a:pt x="132043" y="297821"/>
                  <a:pt x="197444" y="225384"/>
                </a:cubicBezTo>
                <a:cubicBezTo>
                  <a:pt x="262844" y="152946"/>
                  <a:pt x="343767" y="97273"/>
                  <a:pt x="440213" y="58364"/>
                </a:cubicBezTo>
                <a:cubicBezTo>
                  <a:pt x="536658" y="19454"/>
                  <a:pt x="648626" y="0"/>
                  <a:pt x="776115" y="0"/>
                </a:cubicBezTo>
                <a:close/>
              </a:path>
            </a:pathLst>
          </a:custGeom>
          <a:pattFill prst="ltDn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rgbClr val="0070C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F7E99F4-80BD-4389-B3FD-C41AB157203E}"/>
              </a:ext>
            </a:extLst>
          </p:cNvPr>
          <p:cNvSpPr/>
          <p:nvPr/>
        </p:nvSpPr>
        <p:spPr>
          <a:xfrm>
            <a:off x="3048000" y="58044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http://oerttel.net/computerthemen/powerpoint/powerpoint-tipps/schrift-in-formen-umwandeln-ab-powerpoint-2013/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67776C3-CC8C-4657-9D84-1F71DD7985C0}"/>
              </a:ext>
            </a:extLst>
          </p:cNvPr>
          <p:cNvSpPr/>
          <p:nvPr/>
        </p:nvSpPr>
        <p:spPr>
          <a:xfrm>
            <a:off x="6045317" y="602165"/>
            <a:ext cx="4795024" cy="4895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76F47A5-8B17-4C60-86C9-6A4968233206}"/>
              </a:ext>
            </a:extLst>
          </p:cNvPr>
          <p:cNvSpPr/>
          <p:nvPr/>
        </p:nvSpPr>
        <p:spPr>
          <a:xfrm>
            <a:off x="4372633" y="1876059"/>
            <a:ext cx="1672684" cy="2146497"/>
          </a:xfrm>
          <a:custGeom>
            <a:avLst/>
            <a:gdLst>
              <a:gd name="connsiteX0" fmla="*/ 777578 w 1672684"/>
              <a:gd name="connsiteY0" fmla="*/ 1780171 h 2146497"/>
              <a:gd name="connsiteX1" fmla="*/ 861398 w 1672684"/>
              <a:gd name="connsiteY1" fmla="*/ 1789484 h 2146497"/>
              <a:gd name="connsiteX2" fmla="*/ 916037 w 1672684"/>
              <a:gd name="connsiteY2" fmla="*/ 1820528 h 2146497"/>
              <a:gd name="connsiteX3" fmla="*/ 944598 w 1672684"/>
              <a:gd name="connsiteY3" fmla="*/ 1877651 h 2146497"/>
              <a:gd name="connsiteX4" fmla="*/ 952669 w 1672684"/>
              <a:gd name="connsiteY4" fmla="*/ 1965196 h 2146497"/>
              <a:gd name="connsiteX5" fmla="*/ 944598 w 1672684"/>
              <a:gd name="connsiteY5" fmla="*/ 2050880 h 2146497"/>
              <a:gd name="connsiteX6" fmla="*/ 916037 w 1672684"/>
              <a:gd name="connsiteY6" fmla="*/ 2106760 h 2146497"/>
              <a:gd name="connsiteX7" fmla="*/ 861398 w 1672684"/>
              <a:gd name="connsiteY7" fmla="*/ 2137184 h 2146497"/>
              <a:gd name="connsiteX8" fmla="*/ 777578 w 1672684"/>
              <a:gd name="connsiteY8" fmla="*/ 2146497 h 2146497"/>
              <a:gd name="connsiteX9" fmla="*/ 691895 w 1672684"/>
              <a:gd name="connsiteY9" fmla="*/ 2137184 h 2146497"/>
              <a:gd name="connsiteX10" fmla="*/ 637877 w 1672684"/>
              <a:gd name="connsiteY10" fmla="*/ 2106760 h 2146497"/>
              <a:gd name="connsiteX11" fmla="*/ 609316 w 1672684"/>
              <a:gd name="connsiteY11" fmla="*/ 2050880 h 2146497"/>
              <a:gd name="connsiteX12" fmla="*/ 601244 w 1672684"/>
              <a:gd name="connsiteY12" fmla="*/ 1965196 h 2146497"/>
              <a:gd name="connsiteX13" fmla="*/ 609316 w 1672684"/>
              <a:gd name="connsiteY13" fmla="*/ 1877651 h 2146497"/>
              <a:gd name="connsiteX14" fmla="*/ 637877 w 1672684"/>
              <a:gd name="connsiteY14" fmla="*/ 1820528 h 2146497"/>
              <a:gd name="connsiteX15" fmla="*/ 691895 w 1672684"/>
              <a:gd name="connsiteY15" fmla="*/ 1789484 h 2146497"/>
              <a:gd name="connsiteX16" fmla="*/ 777578 w 1672684"/>
              <a:gd name="connsiteY16" fmla="*/ 1780171 h 2146497"/>
              <a:gd name="connsiteX17" fmla="*/ 764939 w 1672684"/>
              <a:gd name="connsiteY17" fmla="*/ 268225 h 2146497"/>
              <a:gd name="connsiteX18" fmla="*/ 563770 w 1672684"/>
              <a:gd name="connsiteY18" fmla="*/ 312930 h 2146497"/>
              <a:gd name="connsiteX19" fmla="*/ 433383 w 1672684"/>
              <a:gd name="connsiteY19" fmla="*/ 433383 h 2146497"/>
              <a:gd name="connsiteX20" fmla="*/ 363222 w 1672684"/>
              <a:gd name="connsiteY20" fmla="*/ 610337 h 2146497"/>
              <a:gd name="connsiteX21" fmla="*/ 342733 w 1672684"/>
              <a:gd name="connsiteY21" fmla="*/ 823303 h 2146497"/>
              <a:gd name="connsiteX22" fmla="*/ 362601 w 1672684"/>
              <a:gd name="connsiteY22" fmla="*/ 1061726 h 2146497"/>
              <a:gd name="connsiteX23" fmla="*/ 429657 w 1672684"/>
              <a:gd name="connsiteY23" fmla="*/ 1241784 h 2146497"/>
              <a:gd name="connsiteX24" fmla="*/ 556319 w 1672684"/>
              <a:gd name="connsiteY24" fmla="*/ 1355408 h 2146497"/>
              <a:gd name="connsiteX25" fmla="*/ 756247 w 1672684"/>
              <a:gd name="connsiteY25" fmla="*/ 1394524 h 2146497"/>
              <a:gd name="connsiteX26" fmla="*/ 957416 w 1672684"/>
              <a:gd name="connsiteY26" fmla="*/ 1349820 h 2146497"/>
              <a:gd name="connsiteX27" fmla="*/ 1087803 w 1672684"/>
              <a:gd name="connsiteY27" fmla="*/ 1228125 h 2146497"/>
              <a:gd name="connsiteX28" fmla="*/ 1157964 w 1672684"/>
              <a:gd name="connsiteY28" fmla="*/ 1048066 h 2146497"/>
              <a:gd name="connsiteX29" fmla="*/ 1178454 w 1672684"/>
              <a:gd name="connsiteY29" fmla="*/ 828270 h 2146497"/>
              <a:gd name="connsiteX30" fmla="*/ 1158585 w 1672684"/>
              <a:gd name="connsiteY30" fmla="*/ 599782 h 2146497"/>
              <a:gd name="connsiteX31" fmla="*/ 1090908 w 1672684"/>
              <a:gd name="connsiteY31" fmla="*/ 422828 h 2146497"/>
              <a:gd name="connsiteX32" fmla="*/ 963625 w 1672684"/>
              <a:gd name="connsiteY32" fmla="*/ 308583 h 2146497"/>
              <a:gd name="connsiteX33" fmla="*/ 764939 w 1672684"/>
              <a:gd name="connsiteY33" fmla="*/ 268225 h 2146497"/>
              <a:gd name="connsiteX34" fmla="*/ 776115 w 1672684"/>
              <a:gd name="connsiteY34" fmla="*/ 0 h 2146497"/>
              <a:gd name="connsiteX35" fmla="*/ 1094633 w 1672684"/>
              <a:gd name="connsiteY35" fmla="*/ 48429 h 2146497"/>
              <a:gd name="connsiteX36" fmla="*/ 1328089 w 1672684"/>
              <a:gd name="connsiteY36" fmla="*/ 196823 h 2146497"/>
              <a:gd name="connsiteX37" fmla="*/ 1472136 w 1672684"/>
              <a:gd name="connsiteY37" fmla="*/ 449526 h 2146497"/>
              <a:gd name="connsiteX38" fmla="*/ 1521186 w 1672684"/>
              <a:gd name="connsiteY38" fmla="*/ 810885 h 2146497"/>
              <a:gd name="connsiteX39" fmla="*/ 1506906 w 1672684"/>
              <a:gd name="connsiteY39" fmla="*/ 1013917 h 2146497"/>
              <a:gd name="connsiteX40" fmla="*/ 1465306 w 1672684"/>
              <a:gd name="connsiteY40" fmla="*/ 1189630 h 2146497"/>
              <a:gd name="connsiteX41" fmla="*/ 1398250 w 1672684"/>
              <a:gd name="connsiteY41" fmla="*/ 1337402 h 2146497"/>
              <a:gd name="connsiteX42" fmla="*/ 1307599 w 1672684"/>
              <a:gd name="connsiteY42" fmla="*/ 1455371 h 2146497"/>
              <a:gd name="connsiteX43" fmla="*/ 1444196 w 1672684"/>
              <a:gd name="connsiteY43" fmla="*/ 1557198 h 2146497"/>
              <a:gd name="connsiteX44" fmla="*/ 1544159 w 1672684"/>
              <a:gd name="connsiteY44" fmla="*/ 1609353 h 2146497"/>
              <a:gd name="connsiteX45" fmla="*/ 1608732 w 1672684"/>
              <a:gd name="connsiteY45" fmla="*/ 1634809 h 2146497"/>
              <a:gd name="connsiteX46" fmla="*/ 1646606 w 1672684"/>
              <a:gd name="connsiteY46" fmla="*/ 1655919 h 2146497"/>
              <a:gd name="connsiteX47" fmla="*/ 1666475 w 1672684"/>
              <a:gd name="connsiteY47" fmla="*/ 1700624 h 2146497"/>
              <a:gd name="connsiteX48" fmla="*/ 1672684 w 1672684"/>
              <a:gd name="connsiteY48" fmla="*/ 1788170 h 2146497"/>
              <a:gd name="connsiteX49" fmla="*/ 1668338 w 1672684"/>
              <a:gd name="connsiteY49" fmla="*/ 1860193 h 2146497"/>
              <a:gd name="connsiteX50" fmla="*/ 1656541 w 1672684"/>
              <a:gd name="connsiteY50" fmla="*/ 1902414 h 2146497"/>
              <a:gd name="connsiteX51" fmla="*/ 1640397 w 1672684"/>
              <a:gd name="connsiteY51" fmla="*/ 1921661 h 2146497"/>
              <a:gd name="connsiteX52" fmla="*/ 1621771 w 1672684"/>
              <a:gd name="connsiteY52" fmla="*/ 1926008 h 2146497"/>
              <a:gd name="connsiteX53" fmla="*/ 1514356 w 1672684"/>
              <a:gd name="connsiteY53" fmla="*/ 1903655 h 2146497"/>
              <a:gd name="connsiteX54" fmla="*/ 1370930 w 1672684"/>
              <a:gd name="connsiteY54" fmla="*/ 1839704 h 2146497"/>
              <a:gd name="connsiteX55" fmla="*/ 1213844 w 1672684"/>
              <a:gd name="connsiteY55" fmla="*/ 1737877 h 2146497"/>
              <a:gd name="connsiteX56" fmla="*/ 1065451 w 1672684"/>
              <a:gd name="connsiteY56" fmla="*/ 1599418 h 2146497"/>
              <a:gd name="connsiteX57" fmla="*/ 926992 w 1672684"/>
              <a:gd name="connsiteY57" fmla="*/ 1644744 h 2146497"/>
              <a:gd name="connsiteX58" fmla="*/ 746313 w 1672684"/>
              <a:gd name="connsiteY58" fmla="*/ 1663991 h 2146497"/>
              <a:gd name="connsiteX59" fmla="*/ 419102 w 1672684"/>
              <a:gd name="connsiteY59" fmla="*/ 1616182 h 2146497"/>
              <a:gd name="connsiteX60" fmla="*/ 186268 w 1672684"/>
              <a:gd name="connsiteY60" fmla="*/ 1467789 h 2146497"/>
              <a:gd name="connsiteX61" fmla="*/ 46567 w 1672684"/>
              <a:gd name="connsiteY61" fmla="*/ 1211361 h 2146497"/>
              <a:gd name="connsiteX62" fmla="*/ 0 w 1672684"/>
              <a:gd name="connsiteY62" fmla="*/ 840688 h 2146497"/>
              <a:gd name="connsiteX63" fmla="*/ 49671 w 1672684"/>
              <a:gd name="connsiteY63" fmla="*/ 489884 h 2146497"/>
              <a:gd name="connsiteX64" fmla="*/ 197444 w 1672684"/>
              <a:gd name="connsiteY64" fmla="*/ 225384 h 2146497"/>
              <a:gd name="connsiteX65" fmla="*/ 440213 w 1672684"/>
              <a:gd name="connsiteY65" fmla="*/ 58364 h 2146497"/>
              <a:gd name="connsiteX66" fmla="*/ 776115 w 1672684"/>
              <a:gd name="connsiteY66" fmla="*/ 0 h 21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672684" h="2146497">
                <a:moveTo>
                  <a:pt x="777578" y="1780171"/>
                </a:moveTo>
                <a:lnTo>
                  <a:pt x="861398" y="1789484"/>
                </a:lnTo>
                <a:cubicBezTo>
                  <a:pt x="896375" y="1817424"/>
                  <a:pt x="902377" y="1806041"/>
                  <a:pt x="916037" y="1820528"/>
                </a:cubicBezTo>
                <a:cubicBezTo>
                  <a:pt x="929696" y="1835016"/>
                  <a:pt x="939217" y="1854057"/>
                  <a:pt x="944598" y="1877651"/>
                </a:cubicBezTo>
                <a:cubicBezTo>
                  <a:pt x="949979" y="1901244"/>
                  <a:pt x="952669" y="1930426"/>
                  <a:pt x="952669" y="1965196"/>
                </a:cubicBezTo>
                <a:cubicBezTo>
                  <a:pt x="952669" y="1999138"/>
                  <a:pt x="949979" y="2027700"/>
                  <a:pt x="944598" y="2050880"/>
                </a:cubicBezTo>
                <a:cubicBezTo>
                  <a:pt x="939217" y="2074059"/>
                  <a:pt x="929696" y="2092686"/>
                  <a:pt x="916037" y="2106760"/>
                </a:cubicBezTo>
                <a:cubicBezTo>
                  <a:pt x="902377" y="2120833"/>
                  <a:pt x="884164" y="2130975"/>
                  <a:pt x="861398" y="2137184"/>
                </a:cubicBezTo>
                <a:cubicBezTo>
                  <a:pt x="838632" y="2143392"/>
                  <a:pt x="810692" y="2146497"/>
                  <a:pt x="777578" y="2146497"/>
                </a:cubicBezTo>
                <a:cubicBezTo>
                  <a:pt x="742808" y="2146497"/>
                  <a:pt x="714247" y="2143392"/>
                  <a:pt x="691895" y="2137184"/>
                </a:cubicBezTo>
                <a:cubicBezTo>
                  <a:pt x="669543" y="2130975"/>
                  <a:pt x="651537" y="2120833"/>
                  <a:pt x="637877" y="2106760"/>
                </a:cubicBezTo>
                <a:cubicBezTo>
                  <a:pt x="624217" y="2092686"/>
                  <a:pt x="614697" y="2074059"/>
                  <a:pt x="609316" y="2050880"/>
                </a:cubicBezTo>
                <a:cubicBezTo>
                  <a:pt x="603935" y="2027700"/>
                  <a:pt x="601244" y="1999138"/>
                  <a:pt x="601244" y="1965196"/>
                </a:cubicBezTo>
                <a:cubicBezTo>
                  <a:pt x="601244" y="1930426"/>
                  <a:pt x="603935" y="1901244"/>
                  <a:pt x="609316" y="1877651"/>
                </a:cubicBezTo>
                <a:cubicBezTo>
                  <a:pt x="614697" y="1854057"/>
                  <a:pt x="624217" y="1835016"/>
                  <a:pt x="637877" y="1820528"/>
                </a:cubicBezTo>
                <a:cubicBezTo>
                  <a:pt x="651537" y="1806041"/>
                  <a:pt x="669543" y="1795693"/>
                  <a:pt x="691895" y="1789484"/>
                </a:cubicBezTo>
                <a:cubicBezTo>
                  <a:pt x="714247" y="1783275"/>
                  <a:pt x="742808" y="1780171"/>
                  <a:pt x="777578" y="1780171"/>
                </a:cubicBezTo>
                <a:close/>
                <a:moveTo>
                  <a:pt x="764939" y="268225"/>
                </a:moveTo>
                <a:cubicBezTo>
                  <a:pt x="684637" y="268225"/>
                  <a:pt x="617581" y="283127"/>
                  <a:pt x="563770" y="312930"/>
                </a:cubicBezTo>
                <a:cubicBezTo>
                  <a:pt x="509960" y="342732"/>
                  <a:pt x="466497" y="382883"/>
                  <a:pt x="433383" y="433383"/>
                </a:cubicBezTo>
                <a:cubicBezTo>
                  <a:pt x="400269" y="483882"/>
                  <a:pt x="376882" y="542867"/>
                  <a:pt x="363222" y="610337"/>
                </a:cubicBezTo>
                <a:cubicBezTo>
                  <a:pt x="349562" y="677807"/>
                  <a:pt x="342733" y="748796"/>
                  <a:pt x="342733" y="823303"/>
                </a:cubicBezTo>
                <a:cubicBezTo>
                  <a:pt x="342733" y="911884"/>
                  <a:pt x="349355" y="991358"/>
                  <a:pt x="362601" y="1061726"/>
                </a:cubicBezTo>
                <a:cubicBezTo>
                  <a:pt x="375847" y="1132093"/>
                  <a:pt x="398199" y="1192113"/>
                  <a:pt x="429657" y="1241784"/>
                </a:cubicBezTo>
                <a:cubicBezTo>
                  <a:pt x="461116" y="1291456"/>
                  <a:pt x="503337" y="1329330"/>
                  <a:pt x="556319" y="1355408"/>
                </a:cubicBezTo>
                <a:cubicBezTo>
                  <a:pt x="609302" y="1381485"/>
                  <a:pt x="675945" y="1394524"/>
                  <a:pt x="756247" y="1394524"/>
                </a:cubicBezTo>
                <a:cubicBezTo>
                  <a:pt x="836549" y="1394524"/>
                  <a:pt x="903605" y="1379623"/>
                  <a:pt x="957416" y="1349820"/>
                </a:cubicBezTo>
                <a:cubicBezTo>
                  <a:pt x="1011227" y="1320017"/>
                  <a:pt x="1054689" y="1279452"/>
                  <a:pt x="1087803" y="1228125"/>
                </a:cubicBezTo>
                <a:cubicBezTo>
                  <a:pt x="1120918" y="1176798"/>
                  <a:pt x="1144305" y="1116778"/>
                  <a:pt x="1157964" y="1048066"/>
                </a:cubicBezTo>
                <a:cubicBezTo>
                  <a:pt x="1171624" y="979354"/>
                  <a:pt x="1178454" y="906089"/>
                  <a:pt x="1178454" y="828270"/>
                </a:cubicBezTo>
                <a:cubicBezTo>
                  <a:pt x="1178454" y="744657"/>
                  <a:pt x="1171831" y="668494"/>
                  <a:pt x="1158585" y="599782"/>
                </a:cubicBezTo>
                <a:cubicBezTo>
                  <a:pt x="1145339" y="531070"/>
                  <a:pt x="1122780" y="472085"/>
                  <a:pt x="1090908" y="422828"/>
                </a:cubicBezTo>
                <a:cubicBezTo>
                  <a:pt x="1059035" y="373570"/>
                  <a:pt x="1016608" y="335489"/>
                  <a:pt x="963625" y="308583"/>
                </a:cubicBezTo>
                <a:cubicBezTo>
                  <a:pt x="910642" y="281678"/>
                  <a:pt x="844414" y="268225"/>
                  <a:pt x="764939" y="268225"/>
                </a:cubicBezTo>
                <a:close/>
                <a:moveTo>
                  <a:pt x="776115" y="0"/>
                </a:moveTo>
                <a:cubicBezTo>
                  <a:pt x="896155" y="0"/>
                  <a:pt x="1002327" y="16143"/>
                  <a:pt x="1094633" y="48429"/>
                </a:cubicBezTo>
                <a:cubicBezTo>
                  <a:pt x="1186939" y="80716"/>
                  <a:pt x="1264758" y="130180"/>
                  <a:pt x="1328089" y="196823"/>
                </a:cubicBezTo>
                <a:cubicBezTo>
                  <a:pt x="1391420" y="263465"/>
                  <a:pt x="1439435" y="347700"/>
                  <a:pt x="1472136" y="449526"/>
                </a:cubicBezTo>
                <a:cubicBezTo>
                  <a:pt x="1504836" y="551352"/>
                  <a:pt x="1521186" y="671805"/>
                  <a:pt x="1521186" y="810885"/>
                </a:cubicBezTo>
                <a:cubicBezTo>
                  <a:pt x="1521186" y="882909"/>
                  <a:pt x="1516219" y="950793"/>
                  <a:pt x="1506906" y="1013917"/>
                </a:cubicBezTo>
                <a:cubicBezTo>
                  <a:pt x="1497593" y="1077041"/>
                  <a:pt x="1483519" y="1135819"/>
                  <a:pt x="1465306" y="1189630"/>
                </a:cubicBezTo>
                <a:cubicBezTo>
                  <a:pt x="1447093" y="1243440"/>
                  <a:pt x="1424535" y="1293112"/>
                  <a:pt x="1398250" y="1337402"/>
                </a:cubicBezTo>
                <a:cubicBezTo>
                  <a:pt x="1371965" y="1381692"/>
                  <a:pt x="1341541" y="1421429"/>
                  <a:pt x="1307599" y="1455371"/>
                </a:cubicBezTo>
                <a:cubicBezTo>
                  <a:pt x="1358926" y="1500076"/>
                  <a:pt x="1404458" y="1534018"/>
                  <a:pt x="1444196" y="1557198"/>
                </a:cubicBezTo>
                <a:cubicBezTo>
                  <a:pt x="1483933" y="1580378"/>
                  <a:pt x="1517254" y="1597763"/>
                  <a:pt x="1544159" y="1609353"/>
                </a:cubicBezTo>
                <a:cubicBezTo>
                  <a:pt x="1571065" y="1620943"/>
                  <a:pt x="1592589" y="1629428"/>
                  <a:pt x="1608732" y="1634809"/>
                </a:cubicBezTo>
                <a:cubicBezTo>
                  <a:pt x="1624875" y="1640190"/>
                  <a:pt x="1637500" y="1647227"/>
                  <a:pt x="1646606" y="1655919"/>
                </a:cubicBezTo>
                <a:cubicBezTo>
                  <a:pt x="1655713" y="1664612"/>
                  <a:pt x="1662336" y="1679513"/>
                  <a:pt x="1666475" y="1700624"/>
                </a:cubicBezTo>
                <a:cubicBezTo>
                  <a:pt x="1670614" y="1721734"/>
                  <a:pt x="1672684" y="1750916"/>
                  <a:pt x="1672684" y="1788170"/>
                </a:cubicBezTo>
                <a:cubicBezTo>
                  <a:pt x="1672684" y="1817972"/>
                  <a:pt x="1671235" y="1841980"/>
                  <a:pt x="1668338" y="1860193"/>
                </a:cubicBezTo>
                <a:cubicBezTo>
                  <a:pt x="1665440" y="1878406"/>
                  <a:pt x="1661508" y="1892479"/>
                  <a:pt x="1656541" y="1902414"/>
                </a:cubicBezTo>
                <a:cubicBezTo>
                  <a:pt x="1651574" y="1912348"/>
                  <a:pt x="1646192" y="1918764"/>
                  <a:pt x="1640397" y="1921661"/>
                </a:cubicBezTo>
                <a:cubicBezTo>
                  <a:pt x="1634603" y="1924559"/>
                  <a:pt x="1628394" y="1926008"/>
                  <a:pt x="1621771" y="1926008"/>
                </a:cubicBezTo>
                <a:cubicBezTo>
                  <a:pt x="1594451" y="1926008"/>
                  <a:pt x="1558647" y="1918557"/>
                  <a:pt x="1514356" y="1903655"/>
                </a:cubicBezTo>
                <a:cubicBezTo>
                  <a:pt x="1470066" y="1888754"/>
                  <a:pt x="1422257" y="1867437"/>
                  <a:pt x="1370930" y="1839704"/>
                </a:cubicBezTo>
                <a:cubicBezTo>
                  <a:pt x="1319603" y="1811970"/>
                  <a:pt x="1267241" y="1778028"/>
                  <a:pt x="1213844" y="1737877"/>
                </a:cubicBezTo>
                <a:cubicBezTo>
                  <a:pt x="1160448" y="1697726"/>
                  <a:pt x="1110983" y="1651573"/>
                  <a:pt x="1065451" y="1599418"/>
                </a:cubicBezTo>
                <a:cubicBezTo>
                  <a:pt x="1027370" y="1616803"/>
                  <a:pt x="981217" y="1631912"/>
                  <a:pt x="926992" y="1644744"/>
                </a:cubicBezTo>
                <a:cubicBezTo>
                  <a:pt x="872768" y="1657575"/>
                  <a:pt x="812541" y="1663991"/>
                  <a:pt x="746313" y="1663991"/>
                </a:cubicBezTo>
                <a:cubicBezTo>
                  <a:pt x="621306" y="1663991"/>
                  <a:pt x="512236" y="1648055"/>
                  <a:pt x="419102" y="1616182"/>
                </a:cubicBezTo>
                <a:cubicBezTo>
                  <a:pt x="325968" y="1584310"/>
                  <a:pt x="248357" y="1534846"/>
                  <a:pt x="186268" y="1467789"/>
                </a:cubicBezTo>
                <a:cubicBezTo>
                  <a:pt x="124178" y="1400733"/>
                  <a:pt x="77611" y="1315257"/>
                  <a:pt x="46567" y="1211361"/>
                </a:cubicBezTo>
                <a:cubicBezTo>
                  <a:pt x="15522" y="1107465"/>
                  <a:pt x="0" y="983907"/>
                  <a:pt x="0" y="840688"/>
                </a:cubicBezTo>
                <a:cubicBezTo>
                  <a:pt x="0" y="710715"/>
                  <a:pt x="16557" y="593780"/>
                  <a:pt x="49671" y="489884"/>
                </a:cubicBezTo>
                <a:cubicBezTo>
                  <a:pt x="82786" y="385988"/>
                  <a:pt x="132043" y="297821"/>
                  <a:pt x="197444" y="225384"/>
                </a:cubicBezTo>
                <a:cubicBezTo>
                  <a:pt x="262844" y="152946"/>
                  <a:pt x="343767" y="97273"/>
                  <a:pt x="440213" y="58364"/>
                </a:cubicBezTo>
                <a:cubicBezTo>
                  <a:pt x="536658" y="19454"/>
                  <a:pt x="648626" y="0"/>
                  <a:pt x="776115" y="0"/>
                </a:cubicBezTo>
                <a:close/>
              </a:path>
            </a:pathLst>
          </a:custGeom>
          <a:pattFill prst="ltDn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8DB2FE5-9B1C-4408-963F-BD28E795FFB1}"/>
              </a:ext>
            </a:extLst>
          </p:cNvPr>
          <p:cNvSpPr/>
          <p:nvPr/>
        </p:nvSpPr>
        <p:spPr>
          <a:xfrm>
            <a:off x="6677219" y="1876059"/>
            <a:ext cx="1672684" cy="2146497"/>
          </a:xfrm>
          <a:custGeom>
            <a:avLst/>
            <a:gdLst>
              <a:gd name="connsiteX0" fmla="*/ 777578 w 1672684"/>
              <a:gd name="connsiteY0" fmla="*/ 1780171 h 2146497"/>
              <a:gd name="connsiteX1" fmla="*/ 861398 w 1672684"/>
              <a:gd name="connsiteY1" fmla="*/ 1789484 h 2146497"/>
              <a:gd name="connsiteX2" fmla="*/ 916037 w 1672684"/>
              <a:gd name="connsiteY2" fmla="*/ 1820528 h 2146497"/>
              <a:gd name="connsiteX3" fmla="*/ 944598 w 1672684"/>
              <a:gd name="connsiteY3" fmla="*/ 1877651 h 2146497"/>
              <a:gd name="connsiteX4" fmla="*/ 952669 w 1672684"/>
              <a:gd name="connsiteY4" fmla="*/ 1965196 h 2146497"/>
              <a:gd name="connsiteX5" fmla="*/ 944598 w 1672684"/>
              <a:gd name="connsiteY5" fmla="*/ 2050880 h 2146497"/>
              <a:gd name="connsiteX6" fmla="*/ 916037 w 1672684"/>
              <a:gd name="connsiteY6" fmla="*/ 2106760 h 2146497"/>
              <a:gd name="connsiteX7" fmla="*/ 861398 w 1672684"/>
              <a:gd name="connsiteY7" fmla="*/ 2137184 h 2146497"/>
              <a:gd name="connsiteX8" fmla="*/ 777578 w 1672684"/>
              <a:gd name="connsiteY8" fmla="*/ 2146497 h 2146497"/>
              <a:gd name="connsiteX9" fmla="*/ 691895 w 1672684"/>
              <a:gd name="connsiteY9" fmla="*/ 2137184 h 2146497"/>
              <a:gd name="connsiteX10" fmla="*/ 637877 w 1672684"/>
              <a:gd name="connsiteY10" fmla="*/ 2106760 h 2146497"/>
              <a:gd name="connsiteX11" fmla="*/ 609316 w 1672684"/>
              <a:gd name="connsiteY11" fmla="*/ 2050880 h 2146497"/>
              <a:gd name="connsiteX12" fmla="*/ 601244 w 1672684"/>
              <a:gd name="connsiteY12" fmla="*/ 1965196 h 2146497"/>
              <a:gd name="connsiteX13" fmla="*/ 609316 w 1672684"/>
              <a:gd name="connsiteY13" fmla="*/ 1877651 h 2146497"/>
              <a:gd name="connsiteX14" fmla="*/ 637877 w 1672684"/>
              <a:gd name="connsiteY14" fmla="*/ 1820528 h 2146497"/>
              <a:gd name="connsiteX15" fmla="*/ 691895 w 1672684"/>
              <a:gd name="connsiteY15" fmla="*/ 1789484 h 2146497"/>
              <a:gd name="connsiteX16" fmla="*/ 777578 w 1672684"/>
              <a:gd name="connsiteY16" fmla="*/ 1780171 h 2146497"/>
              <a:gd name="connsiteX17" fmla="*/ 764939 w 1672684"/>
              <a:gd name="connsiteY17" fmla="*/ 268225 h 2146497"/>
              <a:gd name="connsiteX18" fmla="*/ 563770 w 1672684"/>
              <a:gd name="connsiteY18" fmla="*/ 312930 h 2146497"/>
              <a:gd name="connsiteX19" fmla="*/ 433383 w 1672684"/>
              <a:gd name="connsiteY19" fmla="*/ 433383 h 2146497"/>
              <a:gd name="connsiteX20" fmla="*/ 363222 w 1672684"/>
              <a:gd name="connsiteY20" fmla="*/ 610337 h 2146497"/>
              <a:gd name="connsiteX21" fmla="*/ 342733 w 1672684"/>
              <a:gd name="connsiteY21" fmla="*/ 823303 h 2146497"/>
              <a:gd name="connsiteX22" fmla="*/ 362601 w 1672684"/>
              <a:gd name="connsiteY22" fmla="*/ 1061726 h 2146497"/>
              <a:gd name="connsiteX23" fmla="*/ 429657 w 1672684"/>
              <a:gd name="connsiteY23" fmla="*/ 1241784 h 2146497"/>
              <a:gd name="connsiteX24" fmla="*/ 556319 w 1672684"/>
              <a:gd name="connsiteY24" fmla="*/ 1355408 h 2146497"/>
              <a:gd name="connsiteX25" fmla="*/ 756247 w 1672684"/>
              <a:gd name="connsiteY25" fmla="*/ 1394524 h 2146497"/>
              <a:gd name="connsiteX26" fmla="*/ 957416 w 1672684"/>
              <a:gd name="connsiteY26" fmla="*/ 1349820 h 2146497"/>
              <a:gd name="connsiteX27" fmla="*/ 1087803 w 1672684"/>
              <a:gd name="connsiteY27" fmla="*/ 1228125 h 2146497"/>
              <a:gd name="connsiteX28" fmla="*/ 1157964 w 1672684"/>
              <a:gd name="connsiteY28" fmla="*/ 1048066 h 2146497"/>
              <a:gd name="connsiteX29" fmla="*/ 1178454 w 1672684"/>
              <a:gd name="connsiteY29" fmla="*/ 828270 h 2146497"/>
              <a:gd name="connsiteX30" fmla="*/ 1158585 w 1672684"/>
              <a:gd name="connsiteY30" fmla="*/ 599782 h 2146497"/>
              <a:gd name="connsiteX31" fmla="*/ 1090908 w 1672684"/>
              <a:gd name="connsiteY31" fmla="*/ 422828 h 2146497"/>
              <a:gd name="connsiteX32" fmla="*/ 963625 w 1672684"/>
              <a:gd name="connsiteY32" fmla="*/ 308583 h 2146497"/>
              <a:gd name="connsiteX33" fmla="*/ 764939 w 1672684"/>
              <a:gd name="connsiteY33" fmla="*/ 268225 h 2146497"/>
              <a:gd name="connsiteX34" fmla="*/ 776115 w 1672684"/>
              <a:gd name="connsiteY34" fmla="*/ 0 h 2146497"/>
              <a:gd name="connsiteX35" fmla="*/ 1094633 w 1672684"/>
              <a:gd name="connsiteY35" fmla="*/ 48429 h 2146497"/>
              <a:gd name="connsiteX36" fmla="*/ 1328089 w 1672684"/>
              <a:gd name="connsiteY36" fmla="*/ 196823 h 2146497"/>
              <a:gd name="connsiteX37" fmla="*/ 1472136 w 1672684"/>
              <a:gd name="connsiteY37" fmla="*/ 449526 h 2146497"/>
              <a:gd name="connsiteX38" fmla="*/ 1521186 w 1672684"/>
              <a:gd name="connsiteY38" fmla="*/ 810885 h 2146497"/>
              <a:gd name="connsiteX39" fmla="*/ 1506906 w 1672684"/>
              <a:gd name="connsiteY39" fmla="*/ 1013917 h 2146497"/>
              <a:gd name="connsiteX40" fmla="*/ 1465306 w 1672684"/>
              <a:gd name="connsiteY40" fmla="*/ 1189630 h 2146497"/>
              <a:gd name="connsiteX41" fmla="*/ 1398250 w 1672684"/>
              <a:gd name="connsiteY41" fmla="*/ 1337402 h 2146497"/>
              <a:gd name="connsiteX42" fmla="*/ 1307599 w 1672684"/>
              <a:gd name="connsiteY42" fmla="*/ 1455371 h 2146497"/>
              <a:gd name="connsiteX43" fmla="*/ 1444196 w 1672684"/>
              <a:gd name="connsiteY43" fmla="*/ 1557198 h 2146497"/>
              <a:gd name="connsiteX44" fmla="*/ 1544159 w 1672684"/>
              <a:gd name="connsiteY44" fmla="*/ 1609353 h 2146497"/>
              <a:gd name="connsiteX45" fmla="*/ 1608732 w 1672684"/>
              <a:gd name="connsiteY45" fmla="*/ 1634809 h 2146497"/>
              <a:gd name="connsiteX46" fmla="*/ 1646606 w 1672684"/>
              <a:gd name="connsiteY46" fmla="*/ 1655919 h 2146497"/>
              <a:gd name="connsiteX47" fmla="*/ 1666475 w 1672684"/>
              <a:gd name="connsiteY47" fmla="*/ 1700624 h 2146497"/>
              <a:gd name="connsiteX48" fmla="*/ 1672684 w 1672684"/>
              <a:gd name="connsiteY48" fmla="*/ 1788170 h 2146497"/>
              <a:gd name="connsiteX49" fmla="*/ 1668338 w 1672684"/>
              <a:gd name="connsiteY49" fmla="*/ 1860193 h 2146497"/>
              <a:gd name="connsiteX50" fmla="*/ 1656541 w 1672684"/>
              <a:gd name="connsiteY50" fmla="*/ 1902414 h 2146497"/>
              <a:gd name="connsiteX51" fmla="*/ 1640397 w 1672684"/>
              <a:gd name="connsiteY51" fmla="*/ 1921661 h 2146497"/>
              <a:gd name="connsiteX52" fmla="*/ 1621771 w 1672684"/>
              <a:gd name="connsiteY52" fmla="*/ 1926008 h 2146497"/>
              <a:gd name="connsiteX53" fmla="*/ 1514356 w 1672684"/>
              <a:gd name="connsiteY53" fmla="*/ 1903655 h 2146497"/>
              <a:gd name="connsiteX54" fmla="*/ 1370930 w 1672684"/>
              <a:gd name="connsiteY54" fmla="*/ 1839704 h 2146497"/>
              <a:gd name="connsiteX55" fmla="*/ 1213844 w 1672684"/>
              <a:gd name="connsiteY55" fmla="*/ 1737877 h 2146497"/>
              <a:gd name="connsiteX56" fmla="*/ 1065451 w 1672684"/>
              <a:gd name="connsiteY56" fmla="*/ 1599418 h 2146497"/>
              <a:gd name="connsiteX57" fmla="*/ 926992 w 1672684"/>
              <a:gd name="connsiteY57" fmla="*/ 1644744 h 2146497"/>
              <a:gd name="connsiteX58" fmla="*/ 746313 w 1672684"/>
              <a:gd name="connsiteY58" fmla="*/ 1663991 h 2146497"/>
              <a:gd name="connsiteX59" fmla="*/ 419102 w 1672684"/>
              <a:gd name="connsiteY59" fmla="*/ 1616182 h 2146497"/>
              <a:gd name="connsiteX60" fmla="*/ 186268 w 1672684"/>
              <a:gd name="connsiteY60" fmla="*/ 1467789 h 2146497"/>
              <a:gd name="connsiteX61" fmla="*/ 46567 w 1672684"/>
              <a:gd name="connsiteY61" fmla="*/ 1211361 h 2146497"/>
              <a:gd name="connsiteX62" fmla="*/ 0 w 1672684"/>
              <a:gd name="connsiteY62" fmla="*/ 840688 h 2146497"/>
              <a:gd name="connsiteX63" fmla="*/ 49671 w 1672684"/>
              <a:gd name="connsiteY63" fmla="*/ 489884 h 2146497"/>
              <a:gd name="connsiteX64" fmla="*/ 197444 w 1672684"/>
              <a:gd name="connsiteY64" fmla="*/ 225384 h 2146497"/>
              <a:gd name="connsiteX65" fmla="*/ 440213 w 1672684"/>
              <a:gd name="connsiteY65" fmla="*/ 58364 h 2146497"/>
              <a:gd name="connsiteX66" fmla="*/ 776115 w 1672684"/>
              <a:gd name="connsiteY66" fmla="*/ 0 h 21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672684" h="2146497">
                <a:moveTo>
                  <a:pt x="777578" y="1780171"/>
                </a:moveTo>
                <a:lnTo>
                  <a:pt x="861398" y="1789484"/>
                </a:lnTo>
                <a:cubicBezTo>
                  <a:pt x="896375" y="1817424"/>
                  <a:pt x="902377" y="1806041"/>
                  <a:pt x="916037" y="1820528"/>
                </a:cubicBezTo>
                <a:cubicBezTo>
                  <a:pt x="929696" y="1835016"/>
                  <a:pt x="939217" y="1854057"/>
                  <a:pt x="944598" y="1877651"/>
                </a:cubicBezTo>
                <a:cubicBezTo>
                  <a:pt x="949979" y="1901244"/>
                  <a:pt x="952669" y="1930426"/>
                  <a:pt x="952669" y="1965196"/>
                </a:cubicBezTo>
                <a:cubicBezTo>
                  <a:pt x="952669" y="1999138"/>
                  <a:pt x="949979" y="2027700"/>
                  <a:pt x="944598" y="2050880"/>
                </a:cubicBezTo>
                <a:cubicBezTo>
                  <a:pt x="939217" y="2074059"/>
                  <a:pt x="929696" y="2092686"/>
                  <a:pt x="916037" y="2106760"/>
                </a:cubicBezTo>
                <a:cubicBezTo>
                  <a:pt x="902377" y="2120833"/>
                  <a:pt x="884164" y="2130975"/>
                  <a:pt x="861398" y="2137184"/>
                </a:cubicBezTo>
                <a:cubicBezTo>
                  <a:pt x="838632" y="2143392"/>
                  <a:pt x="810692" y="2146497"/>
                  <a:pt x="777578" y="2146497"/>
                </a:cubicBezTo>
                <a:cubicBezTo>
                  <a:pt x="742808" y="2146497"/>
                  <a:pt x="714247" y="2143392"/>
                  <a:pt x="691895" y="2137184"/>
                </a:cubicBezTo>
                <a:cubicBezTo>
                  <a:pt x="669543" y="2130975"/>
                  <a:pt x="651537" y="2120833"/>
                  <a:pt x="637877" y="2106760"/>
                </a:cubicBezTo>
                <a:cubicBezTo>
                  <a:pt x="624217" y="2092686"/>
                  <a:pt x="614697" y="2074059"/>
                  <a:pt x="609316" y="2050880"/>
                </a:cubicBezTo>
                <a:cubicBezTo>
                  <a:pt x="603935" y="2027700"/>
                  <a:pt x="601244" y="1999138"/>
                  <a:pt x="601244" y="1965196"/>
                </a:cubicBezTo>
                <a:cubicBezTo>
                  <a:pt x="601244" y="1930426"/>
                  <a:pt x="603935" y="1901244"/>
                  <a:pt x="609316" y="1877651"/>
                </a:cubicBezTo>
                <a:cubicBezTo>
                  <a:pt x="614697" y="1854057"/>
                  <a:pt x="624217" y="1835016"/>
                  <a:pt x="637877" y="1820528"/>
                </a:cubicBezTo>
                <a:cubicBezTo>
                  <a:pt x="651537" y="1806041"/>
                  <a:pt x="669543" y="1795693"/>
                  <a:pt x="691895" y="1789484"/>
                </a:cubicBezTo>
                <a:cubicBezTo>
                  <a:pt x="714247" y="1783275"/>
                  <a:pt x="742808" y="1780171"/>
                  <a:pt x="777578" y="1780171"/>
                </a:cubicBezTo>
                <a:close/>
                <a:moveTo>
                  <a:pt x="764939" y="268225"/>
                </a:moveTo>
                <a:cubicBezTo>
                  <a:pt x="684637" y="268225"/>
                  <a:pt x="617581" y="283127"/>
                  <a:pt x="563770" y="312930"/>
                </a:cubicBezTo>
                <a:cubicBezTo>
                  <a:pt x="509960" y="342732"/>
                  <a:pt x="466497" y="382883"/>
                  <a:pt x="433383" y="433383"/>
                </a:cubicBezTo>
                <a:cubicBezTo>
                  <a:pt x="400269" y="483882"/>
                  <a:pt x="376882" y="542867"/>
                  <a:pt x="363222" y="610337"/>
                </a:cubicBezTo>
                <a:cubicBezTo>
                  <a:pt x="349562" y="677807"/>
                  <a:pt x="342733" y="748796"/>
                  <a:pt x="342733" y="823303"/>
                </a:cubicBezTo>
                <a:cubicBezTo>
                  <a:pt x="342733" y="911884"/>
                  <a:pt x="349355" y="991358"/>
                  <a:pt x="362601" y="1061726"/>
                </a:cubicBezTo>
                <a:cubicBezTo>
                  <a:pt x="375847" y="1132093"/>
                  <a:pt x="398199" y="1192113"/>
                  <a:pt x="429657" y="1241784"/>
                </a:cubicBezTo>
                <a:cubicBezTo>
                  <a:pt x="461116" y="1291456"/>
                  <a:pt x="503337" y="1329330"/>
                  <a:pt x="556319" y="1355408"/>
                </a:cubicBezTo>
                <a:cubicBezTo>
                  <a:pt x="609302" y="1381485"/>
                  <a:pt x="675945" y="1394524"/>
                  <a:pt x="756247" y="1394524"/>
                </a:cubicBezTo>
                <a:cubicBezTo>
                  <a:pt x="836549" y="1394524"/>
                  <a:pt x="903605" y="1379623"/>
                  <a:pt x="957416" y="1349820"/>
                </a:cubicBezTo>
                <a:cubicBezTo>
                  <a:pt x="1011227" y="1320017"/>
                  <a:pt x="1054689" y="1279452"/>
                  <a:pt x="1087803" y="1228125"/>
                </a:cubicBezTo>
                <a:cubicBezTo>
                  <a:pt x="1120918" y="1176798"/>
                  <a:pt x="1144305" y="1116778"/>
                  <a:pt x="1157964" y="1048066"/>
                </a:cubicBezTo>
                <a:cubicBezTo>
                  <a:pt x="1171624" y="979354"/>
                  <a:pt x="1178454" y="906089"/>
                  <a:pt x="1178454" y="828270"/>
                </a:cubicBezTo>
                <a:cubicBezTo>
                  <a:pt x="1178454" y="744657"/>
                  <a:pt x="1171831" y="668494"/>
                  <a:pt x="1158585" y="599782"/>
                </a:cubicBezTo>
                <a:cubicBezTo>
                  <a:pt x="1145339" y="531070"/>
                  <a:pt x="1122780" y="472085"/>
                  <a:pt x="1090908" y="422828"/>
                </a:cubicBezTo>
                <a:cubicBezTo>
                  <a:pt x="1059035" y="373570"/>
                  <a:pt x="1016608" y="335489"/>
                  <a:pt x="963625" y="308583"/>
                </a:cubicBezTo>
                <a:cubicBezTo>
                  <a:pt x="910642" y="281678"/>
                  <a:pt x="844414" y="268225"/>
                  <a:pt x="764939" y="268225"/>
                </a:cubicBezTo>
                <a:close/>
                <a:moveTo>
                  <a:pt x="776115" y="0"/>
                </a:moveTo>
                <a:cubicBezTo>
                  <a:pt x="896155" y="0"/>
                  <a:pt x="1002327" y="16143"/>
                  <a:pt x="1094633" y="48429"/>
                </a:cubicBezTo>
                <a:cubicBezTo>
                  <a:pt x="1186939" y="80716"/>
                  <a:pt x="1264758" y="130180"/>
                  <a:pt x="1328089" y="196823"/>
                </a:cubicBezTo>
                <a:cubicBezTo>
                  <a:pt x="1391420" y="263465"/>
                  <a:pt x="1439435" y="347700"/>
                  <a:pt x="1472136" y="449526"/>
                </a:cubicBezTo>
                <a:cubicBezTo>
                  <a:pt x="1504836" y="551352"/>
                  <a:pt x="1521186" y="671805"/>
                  <a:pt x="1521186" y="810885"/>
                </a:cubicBezTo>
                <a:cubicBezTo>
                  <a:pt x="1521186" y="882909"/>
                  <a:pt x="1516219" y="950793"/>
                  <a:pt x="1506906" y="1013917"/>
                </a:cubicBezTo>
                <a:cubicBezTo>
                  <a:pt x="1497593" y="1077041"/>
                  <a:pt x="1483519" y="1135819"/>
                  <a:pt x="1465306" y="1189630"/>
                </a:cubicBezTo>
                <a:cubicBezTo>
                  <a:pt x="1447093" y="1243440"/>
                  <a:pt x="1424535" y="1293112"/>
                  <a:pt x="1398250" y="1337402"/>
                </a:cubicBezTo>
                <a:cubicBezTo>
                  <a:pt x="1371965" y="1381692"/>
                  <a:pt x="1341541" y="1421429"/>
                  <a:pt x="1307599" y="1455371"/>
                </a:cubicBezTo>
                <a:cubicBezTo>
                  <a:pt x="1358926" y="1500076"/>
                  <a:pt x="1404458" y="1534018"/>
                  <a:pt x="1444196" y="1557198"/>
                </a:cubicBezTo>
                <a:cubicBezTo>
                  <a:pt x="1483933" y="1580378"/>
                  <a:pt x="1517254" y="1597763"/>
                  <a:pt x="1544159" y="1609353"/>
                </a:cubicBezTo>
                <a:cubicBezTo>
                  <a:pt x="1571065" y="1620943"/>
                  <a:pt x="1592589" y="1629428"/>
                  <a:pt x="1608732" y="1634809"/>
                </a:cubicBezTo>
                <a:cubicBezTo>
                  <a:pt x="1624875" y="1640190"/>
                  <a:pt x="1637500" y="1647227"/>
                  <a:pt x="1646606" y="1655919"/>
                </a:cubicBezTo>
                <a:cubicBezTo>
                  <a:pt x="1655713" y="1664612"/>
                  <a:pt x="1662336" y="1679513"/>
                  <a:pt x="1666475" y="1700624"/>
                </a:cubicBezTo>
                <a:cubicBezTo>
                  <a:pt x="1670614" y="1721734"/>
                  <a:pt x="1672684" y="1750916"/>
                  <a:pt x="1672684" y="1788170"/>
                </a:cubicBezTo>
                <a:cubicBezTo>
                  <a:pt x="1672684" y="1817972"/>
                  <a:pt x="1671235" y="1841980"/>
                  <a:pt x="1668338" y="1860193"/>
                </a:cubicBezTo>
                <a:cubicBezTo>
                  <a:pt x="1665440" y="1878406"/>
                  <a:pt x="1661508" y="1892479"/>
                  <a:pt x="1656541" y="1902414"/>
                </a:cubicBezTo>
                <a:cubicBezTo>
                  <a:pt x="1651574" y="1912348"/>
                  <a:pt x="1646192" y="1918764"/>
                  <a:pt x="1640397" y="1921661"/>
                </a:cubicBezTo>
                <a:cubicBezTo>
                  <a:pt x="1634603" y="1924559"/>
                  <a:pt x="1628394" y="1926008"/>
                  <a:pt x="1621771" y="1926008"/>
                </a:cubicBezTo>
                <a:cubicBezTo>
                  <a:pt x="1594451" y="1926008"/>
                  <a:pt x="1558647" y="1918557"/>
                  <a:pt x="1514356" y="1903655"/>
                </a:cubicBezTo>
                <a:cubicBezTo>
                  <a:pt x="1470066" y="1888754"/>
                  <a:pt x="1422257" y="1867437"/>
                  <a:pt x="1370930" y="1839704"/>
                </a:cubicBezTo>
                <a:cubicBezTo>
                  <a:pt x="1319603" y="1811970"/>
                  <a:pt x="1267241" y="1778028"/>
                  <a:pt x="1213844" y="1737877"/>
                </a:cubicBezTo>
                <a:cubicBezTo>
                  <a:pt x="1160448" y="1697726"/>
                  <a:pt x="1110983" y="1651573"/>
                  <a:pt x="1065451" y="1599418"/>
                </a:cubicBezTo>
                <a:cubicBezTo>
                  <a:pt x="1027370" y="1616803"/>
                  <a:pt x="981217" y="1631912"/>
                  <a:pt x="926992" y="1644744"/>
                </a:cubicBezTo>
                <a:cubicBezTo>
                  <a:pt x="872768" y="1657575"/>
                  <a:pt x="812541" y="1663991"/>
                  <a:pt x="746313" y="1663991"/>
                </a:cubicBezTo>
                <a:cubicBezTo>
                  <a:pt x="621306" y="1663991"/>
                  <a:pt x="512236" y="1648055"/>
                  <a:pt x="419102" y="1616182"/>
                </a:cubicBezTo>
                <a:cubicBezTo>
                  <a:pt x="325968" y="1584310"/>
                  <a:pt x="248357" y="1534846"/>
                  <a:pt x="186268" y="1467789"/>
                </a:cubicBezTo>
                <a:cubicBezTo>
                  <a:pt x="124178" y="1400733"/>
                  <a:pt x="77611" y="1315257"/>
                  <a:pt x="46567" y="1211361"/>
                </a:cubicBezTo>
                <a:cubicBezTo>
                  <a:pt x="15522" y="1107465"/>
                  <a:pt x="0" y="983907"/>
                  <a:pt x="0" y="840688"/>
                </a:cubicBezTo>
                <a:cubicBezTo>
                  <a:pt x="0" y="710715"/>
                  <a:pt x="16557" y="593780"/>
                  <a:pt x="49671" y="489884"/>
                </a:cubicBezTo>
                <a:cubicBezTo>
                  <a:pt x="82786" y="385988"/>
                  <a:pt x="132043" y="297821"/>
                  <a:pt x="197444" y="225384"/>
                </a:cubicBezTo>
                <a:cubicBezTo>
                  <a:pt x="262844" y="152946"/>
                  <a:pt x="343767" y="97273"/>
                  <a:pt x="440213" y="58364"/>
                </a:cubicBezTo>
                <a:cubicBezTo>
                  <a:pt x="536658" y="19454"/>
                  <a:pt x="648626" y="0"/>
                  <a:pt x="77611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7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Plugg Preagar</dc:creator>
  <cp:lastModifiedBy>Plugg</cp:lastModifiedBy>
  <cp:revision>8</cp:revision>
  <dcterms:created xsi:type="dcterms:W3CDTF">2018-03-16T14:09:55Z</dcterms:created>
  <dcterms:modified xsi:type="dcterms:W3CDTF">2018-03-16T16:25:13Z</dcterms:modified>
</cp:coreProperties>
</file>