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0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80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9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8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9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FD91-5C75-4D4B-ABB1-B7471211B753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FAAD-426A-4252-8DB5-C7D4DB1C7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6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727200"/>
            <a:ext cx="10414000" cy="33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353405"/>
            <a:ext cx="4724400" cy="2657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4182533"/>
            <a:ext cx="931333" cy="9313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17602" y="1727198"/>
            <a:ext cx="1041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Pluggi</a:t>
            </a:r>
            <a:r>
              <a:rPr lang="fr-FR" sz="2800" dirty="0" smtClean="0"/>
              <a:t> part en Allemagne pour la maker Faire</a:t>
            </a:r>
            <a:endParaRPr lang="fr-FR" sz="2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2" t="31178" r="15890" b="6328"/>
          <a:stretch/>
        </p:blipFill>
        <p:spPr>
          <a:xfrm>
            <a:off x="762000" y="1727198"/>
            <a:ext cx="213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isen</dc:creator>
  <cp:lastModifiedBy>isen</cp:lastModifiedBy>
  <cp:revision>2</cp:revision>
  <dcterms:created xsi:type="dcterms:W3CDTF">2016-03-18T22:26:38Z</dcterms:created>
  <dcterms:modified xsi:type="dcterms:W3CDTF">2016-03-18T22:44:06Z</dcterms:modified>
</cp:coreProperties>
</file>