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56" d="100"/>
          <a:sy n="56" d="100"/>
        </p:scale>
        <p:origin x="34" y="1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DB176-2A66-4A3F-855E-03ADCC101688}" type="datetimeFigureOut">
              <a:rPr lang="fr-FR" smtClean="0"/>
              <a:t>25/03/2016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667D5-5898-4341-A85A-4453FEA629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3059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DB176-2A66-4A3F-855E-03ADCC101688}" type="datetimeFigureOut">
              <a:rPr lang="fr-FR" smtClean="0"/>
              <a:t>25/03/2016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667D5-5898-4341-A85A-4453FEA629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4969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DB176-2A66-4A3F-855E-03ADCC101688}" type="datetimeFigureOut">
              <a:rPr lang="fr-FR" smtClean="0"/>
              <a:t>25/03/2016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667D5-5898-4341-A85A-4453FEA629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7683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DB176-2A66-4A3F-855E-03ADCC101688}" type="datetimeFigureOut">
              <a:rPr lang="fr-FR" smtClean="0"/>
              <a:t>25/03/2016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667D5-5898-4341-A85A-4453FEA629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5682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DB176-2A66-4A3F-855E-03ADCC101688}" type="datetimeFigureOut">
              <a:rPr lang="fr-FR" smtClean="0"/>
              <a:t>25/03/2016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667D5-5898-4341-A85A-4453FEA629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5860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DB176-2A66-4A3F-855E-03ADCC101688}" type="datetimeFigureOut">
              <a:rPr lang="fr-FR" smtClean="0"/>
              <a:t>25/03/2016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667D5-5898-4341-A85A-4453FEA629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2574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DB176-2A66-4A3F-855E-03ADCC101688}" type="datetimeFigureOut">
              <a:rPr lang="fr-FR" smtClean="0"/>
              <a:t>25/03/2016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667D5-5898-4341-A85A-4453FEA629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0558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DB176-2A66-4A3F-855E-03ADCC101688}" type="datetimeFigureOut">
              <a:rPr lang="fr-FR" smtClean="0"/>
              <a:t>25/03/2016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667D5-5898-4341-A85A-4453FEA629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4815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DB176-2A66-4A3F-855E-03ADCC101688}" type="datetimeFigureOut">
              <a:rPr lang="fr-FR" smtClean="0"/>
              <a:t>25/03/2016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667D5-5898-4341-A85A-4453FEA629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2060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DB176-2A66-4A3F-855E-03ADCC101688}" type="datetimeFigureOut">
              <a:rPr lang="fr-FR" smtClean="0"/>
              <a:t>25/03/2016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667D5-5898-4341-A85A-4453FEA629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7939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DB176-2A66-4A3F-855E-03ADCC101688}" type="datetimeFigureOut">
              <a:rPr lang="fr-FR" smtClean="0"/>
              <a:t>25/03/2016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667D5-5898-4341-A85A-4453FEA629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254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ADB176-2A66-4A3F-855E-03ADCC101688}" type="datetimeFigureOut">
              <a:rPr lang="fr-FR" smtClean="0"/>
              <a:t>25/03/2016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C667D5-5898-4341-A85A-4453FEA629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9563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082018" y="-937846"/>
            <a:ext cx="6768000" cy="7560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68" t="24445" r="33710" b="40494"/>
          <a:stretch/>
        </p:blipFill>
        <p:spPr>
          <a:xfrm>
            <a:off x="6683992" y="5267195"/>
            <a:ext cx="2166026" cy="1354959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3346" y="-6656364"/>
            <a:ext cx="2209333" cy="1657000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6078" y="1806090"/>
            <a:ext cx="4799880" cy="2699933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0298" y="-6651651"/>
            <a:ext cx="2203048" cy="1652287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2679" y="-6656364"/>
            <a:ext cx="2209333" cy="1657000"/>
          </a:xfrm>
          <a:prstGeom prst="rect">
            <a:avLst/>
          </a:prstGeom>
        </p:spPr>
      </p:pic>
      <p:sp>
        <p:nvSpPr>
          <p:cNvPr id="14" name="ZoneTexte 13"/>
          <p:cNvSpPr txBox="1"/>
          <p:nvPr/>
        </p:nvSpPr>
        <p:spPr>
          <a:xfrm>
            <a:off x="3261815" y="-300251"/>
            <a:ext cx="4505190" cy="11149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6550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0</Words>
  <Application>Microsoft Office PowerPoint</Application>
  <PresentationFormat>Grand écran</PresentationFormat>
  <Paragraphs>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isen</dc:creator>
  <cp:lastModifiedBy>isen</cp:lastModifiedBy>
  <cp:revision>2</cp:revision>
  <dcterms:created xsi:type="dcterms:W3CDTF">2016-03-25T09:04:32Z</dcterms:created>
  <dcterms:modified xsi:type="dcterms:W3CDTF">2016-03-25T11:30:05Z</dcterms:modified>
</cp:coreProperties>
</file>