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224" r:id="rId2"/>
    <p:sldId id="1225" r:id="rId3"/>
    <p:sldId id="1241" r:id="rId4"/>
    <p:sldId id="1242" r:id="rId5"/>
    <p:sldId id="1244" r:id="rId6"/>
    <p:sldId id="1245" r:id="rId7"/>
    <p:sldId id="1262" r:id="rId8"/>
    <p:sldId id="1263" r:id="rId9"/>
    <p:sldId id="1246" r:id="rId10"/>
    <p:sldId id="1266" r:id="rId11"/>
    <p:sldId id="1286" r:id="rId12"/>
    <p:sldId id="1287" r:id="rId13"/>
    <p:sldId id="1312" r:id="rId14"/>
    <p:sldId id="1226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1875">
          <p15:clr>
            <a:srgbClr val="A4A3A4"/>
          </p15:clr>
        </p15:guide>
        <p15:guide id="3" pos="7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6" autoAdjust="0"/>
    <p:restoredTop sz="88545" autoAdjust="0"/>
  </p:normalViewPr>
  <p:slideViewPr>
    <p:cSldViewPr snapToObjects="1">
      <p:cViewPr varScale="1">
        <p:scale>
          <a:sx n="64" d="100"/>
          <a:sy n="64" d="100"/>
        </p:scale>
        <p:origin x="792" y="6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块作用域，去除或简单介绍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28688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语法、表达式及语句综述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JS</a:t>
            </a:r>
            <a:r>
              <a:rPr lang="zh-CN" altLang="en-US" sz="2800" b="1" dirty="0">
                <a:solidFill>
                  <a:schemeClr val="tx1"/>
                </a:solidFill>
              </a:rPr>
              <a:t>严格模式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switch</a:t>
            </a:r>
            <a:r>
              <a:rPr lang="zh-CN" altLang="en-US" sz="2800" b="1" dirty="0">
                <a:solidFill>
                  <a:srgbClr val="FF0000"/>
                </a:solidFill>
              </a:rPr>
              <a:t>详解、</a:t>
            </a:r>
            <a:r>
              <a:rPr lang="en-US" altLang="zh-CN" sz="2800" b="1" dirty="0">
                <a:solidFill>
                  <a:srgbClr val="FF0000"/>
                </a:solidFill>
              </a:rPr>
              <a:t>for...in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7498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在比较时使用的是</a:t>
            </a:r>
            <a:r>
              <a:rPr lang="zh-CN" sz="2000" dirty="0">
                <a:solidFill>
                  <a:srgbClr val="FF0000"/>
                </a:solidFill>
                <a:sym typeface="+mn-ea"/>
              </a:rPr>
              <a:t>全等操作符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比较,因此不会发生隐式类型转换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switch</a:t>
            </a:r>
            <a:r>
              <a:rPr lang="zh-CN" altLang="en-US" dirty="0">
                <a:sym typeface="+mn-ea"/>
              </a:rPr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74895" y="6109335"/>
            <a:ext cx="7051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与数据类型案例 回顾数据类型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b="14223"/>
          <a:stretch>
            <a:fillRect/>
          </a:stretch>
        </p:blipFill>
        <p:spPr>
          <a:xfrm>
            <a:off x="1187450" y="2539365"/>
            <a:ext cx="6006465" cy="2600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85903"/>
          <a:stretch>
            <a:fillRect/>
          </a:stretch>
        </p:blipFill>
        <p:spPr>
          <a:xfrm>
            <a:off x="1170940" y="5126990"/>
            <a:ext cx="6006465" cy="42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switch</a:t>
            </a:r>
            <a:r>
              <a:rPr lang="zh-CN" altLang="en-US" dirty="0">
                <a:sym typeface="+mn-ea"/>
              </a:rPr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4594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贯穿案例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635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为止，若都没有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则直到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default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结束为止</a:t>
            </a: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常用来遍历对象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for...in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65595" y="6037580"/>
            <a:ext cx="4266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for...in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4167505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147320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）与语句（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statement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语法、表达式及语句综述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2710" y="6060440"/>
            <a:ext cx="40220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语法二义性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0071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表达式及表达式分类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语句及语句分类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中的块（</a:t>
            </a:r>
            <a:r>
              <a:rPr lang="en-US" altLang="zh-CN" sz="3200" dirty="0">
                <a:solidFill>
                  <a:srgbClr val="FF0000"/>
                </a:solidFill>
              </a:rPr>
              <a:t>ES5</a:t>
            </a:r>
            <a:r>
              <a:rPr lang="zh-CN" altLang="en-US" sz="3200" dirty="0">
                <a:solidFill>
                  <a:srgbClr val="FF0000"/>
                </a:solidFill>
              </a:rPr>
              <a:t>中没有块作用域</a:t>
            </a:r>
            <a:r>
              <a:rPr lang="zh-CN" altLang="en-US" sz="3200" dirty="0">
                <a:solidFill>
                  <a:schemeClr val="tx1"/>
                </a:solidFill>
              </a:rPr>
              <a:t>，所以带来了很多问题）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语法、表达式及语句综述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43345" y="2576195"/>
            <a:ext cx="43484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43980" y="6147435"/>
            <a:ext cx="5041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中关于块的实例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严格模式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3610" y="5504180"/>
            <a:ext cx="5728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使用严格模式的不同方式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严格模式下语法和行为的改变 一（全局变量）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5345" y="57511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lstStyle/>
          <a:p>
            <a:r>
              <a:rPr lang="en-US" b="0" dirty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>
                <a:solidFill>
                  <a:srgbClr val="C00000"/>
                </a:solidFill>
                <a:sym typeface="+mn-ea"/>
              </a:rPr>
              <a:t>）</a:t>
            </a: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9270" y="6068695"/>
            <a:ext cx="5709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严格模式下函数中的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JS严格模式下语法和行为改变 </a:t>
            </a:r>
            <a:r>
              <a:rPr lang="zh-CN" altLang="en-US" dirty="0">
                <a:sym typeface="+mn-ea"/>
              </a:rPr>
              <a:t>三（属性、变量及函数参数）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855" y="4335780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665" y="4318635"/>
            <a:ext cx="5673725" cy="1837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7795" y="6306185"/>
            <a:ext cx="54254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查看更多严格模式案例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447</Words>
  <Application>Microsoft Office PowerPoint</Application>
  <PresentationFormat>宽屏</PresentationFormat>
  <Paragraphs>89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3071</cp:revision>
  <cp:lastPrinted>2411-12-30T00:00:00Z</cp:lastPrinted>
  <dcterms:created xsi:type="dcterms:W3CDTF">2003-05-12T10:17:00Z</dcterms:created>
  <dcterms:modified xsi:type="dcterms:W3CDTF">2019-03-07T02:22:35Z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