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264" r:id="rId2"/>
    <p:sldId id="1265" r:id="rId3"/>
    <p:sldId id="1326" r:id="rId4"/>
    <p:sldId id="1327" r:id="rId5"/>
    <p:sldId id="1328" r:id="rId6"/>
    <p:sldId id="1329" r:id="rId7"/>
    <p:sldId id="1330" r:id="rId8"/>
    <p:sldId id="1331" r:id="rId9"/>
    <p:sldId id="1332" r:id="rId10"/>
    <p:sldId id="1354" r:id="rId11"/>
    <p:sldId id="1266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857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4" d="100"/>
          <a:sy n="64" d="100"/>
        </p:scale>
        <p:origin x="684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3762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repeat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ES6 </a:t>
            </a:r>
            <a:r>
              <a:rPr lang="zh-CN" altLang="en-US" sz="2800" b="1" dirty="0">
                <a:solidFill>
                  <a:schemeClr val="tx1"/>
                </a:solidFill>
              </a:rPr>
              <a:t>对</a:t>
            </a:r>
            <a:r>
              <a:rPr lang="en-US" altLang="zh-CN" sz="2800" b="1" dirty="0">
                <a:solidFill>
                  <a:schemeClr val="tx1"/>
                </a:solidFill>
              </a:rPr>
              <a:t>String</a:t>
            </a:r>
            <a:r>
              <a:rPr lang="zh-CN" altLang="en-US" sz="2800" b="1" dirty="0">
                <a:solidFill>
                  <a:schemeClr val="tx1"/>
                </a:solidFill>
              </a:rPr>
              <a:t>和</a:t>
            </a:r>
            <a:r>
              <a:rPr lang="en-US" altLang="zh-CN" sz="2800" b="1" dirty="0" err="1">
                <a:solidFill>
                  <a:schemeClr val="tx1"/>
                </a:solidFill>
              </a:rPr>
              <a:t>RegExp</a:t>
            </a:r>
            <a:r>
              <a:rPr lang="zh-CN" altLang="en-US" sz="2800" b="1" dirty="0">
                <a:solidFill>
                  <a:schemeClr val="tx1"/>
                </a:solidFill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3"/>
                </a:solidFill>
              </a:rPr>
              <a:t>ES6 </a:t>
            </a:r>
            <a:r>
              <a:rPr lang="zh-CN" altLang="en-US" sz="2800" b="1" dirty="0">
                <a:solidFill>
                  <a:schemeClr val="accent3"/>
                </a:solidFill>
              </a:rPr>
              <a:t>对</a:t>
            </a:r>
            <a:r>
              <a:rPr lang="en-US" altLang="zh-CN" sz="2800" b="1" dirty="0">
                <a:solidFill>
                  <a:schemeClr val="accent3"/>
                </a:solidFill>
              </a:rPr>
              <a:t>Array</a:t>
            </a:r>
            <a:r>
              <a:rPr lang="zh-CN" altLang="en-US" sz="2800" b="1" dirty="0">
                <a:solidFill>
                  <a:schemeClr val="accent3"/>
                </a:solidFill>
              </a:rPr>
              <a:t>和</a:t>
            </a:r>
            <a:r>
              <a:rPr lang="en-US" altLang="zh-CN" sz="2800" b="1" dirty="0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 dirty="0">
                <a:solidFill>
                  <a:schemeClr val="accent3"/>
                </a:solidFill>
              </a:rPr>
              <a:t>的扩展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Array.prototype.includes( )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属性方法）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350</Words>
  <Application>Microsoft Office PowerPoint</Application>
  <PresentationFormat>宽屏</PresentationFormat>
  <Paragraphs>79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3145</cp:revision>
  <cp:lastPrinted>2411-12-30T00:00:00Z</cp:lastPrinted>
  <dcterms:created xsi:type="dcterms:W3CDTF">2003-05-12T10:17:00Z</dcterms:created>
  <dcterms:modified xsi:type="dcterms:W3CDTF">2019-06-03T02:20:43Z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