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8" r:id="rId15"/>
    <p:sldMasterId id="2147483744" r:id="rId16"/>
    <p:sldMasterId id="2147483750" r:id="rId17"/>
    <p:sldMasterId id="2147483768" r:id="rId18"/>
    <p:sldMasterId id="2147483774" r:id="rId19"/>
    <p:sldMasterId id="2147483780" r:id="rId20"/>
    <p:sldMasterId id="2147483786" r:id="rId21"/>
    <p:sldMasterId id="2147483792" r:id="rId22"/>
    <p:sldMasterId id="2147483798" r:id="rId23"/>
    <p:sldMasterId id="2147483804" r:id="rId24"/>
    <p:sldMasterId id="2147483810" r:id="rId25"/>
    <p:sldMasterId id="2147483816" r:id="rId26"/>
  </p:sldMasterIdLst>
  <p:notesMasterIdLst>
    <p:notesMasterId r:id="rId60"/>
  </p:notesMasterIdLst>
  <p:sldIdLst>
    <p:sldId id="897" r:id="rId27"/>
    <p:sldId id="1100" r:id="rId28"/>
    <p:sldId id="1007" r:id="rId29"/>
    <p:sldId id="1074" r:id="rId30"/>
    <p:sldId id="1075" r:id="rId31"/>
    <p:sldId id="1076" r:id="rId32"/>
    <p:sldId id="1077" r:id="rId33"/>
    <p:sldId id="1078" r:id="rId34"/>
    <p:sldId id="1101" r:id="rId35"/>
    <p:sldId id="1079" r:id="rId36"/>
    <p:sldId id="1080" r:id="rId37"/>
    <p:sldId id="1107" r:id="rId38"/>
    <p:sldId id="1102" r:id="rId39"/>
    <p:sldId id="1081" r:id="rId40"/>
    <p:sldId id="1082" r:id="rId41"/>
    <p:sldId id="1083" r:id="rId42"/>
    <p:sldId id="1109" r:id="rId43"/>
    <p:sldId id="1103" r:id="rId44"/>
    <p:sldId id="1084" r:id="rId45"/>
    <p:sldId id="1110" r:id="rId46"/>
    <p:sldId id="1085" r:id="rId47"/>
    <p:sldId id="1104" r:id="rId48"/>
    <p:sldId id="1087" r:id="rId49"/>
    <p:sldId id="1088" r:id="rId50"/>
    <p:sldId id="1108" r:id="rId51"/>
    <p:sldId id="1089" r:id="rId52"/>
    <p:sldId id="1105" r:id="rId53"/>
    <p:sldId id="1092" r:id="rId54"/>
    <p:sldId id="1093" r:id="rId55"/>
    <p:sldId id="1094" r:id="rId56"/>
    <p:sldId id="1095" r:id="rId57"/>
    <p:sldId id="1106" r:id="rId58"/>
    <p:sldId id="902" r:id="rId59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79" d="100"/>
          <a:sy n="79" d="100"/>
        </p:scale>
        <p:origin x="821" y="72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F7AB-3BB4-4EA1-BA5A-AB2B8CB214C4}" type="doc">
      <dgm:prSet loTypeId="urn:microsoft.com/office/officeart/2005/8/layout/list1#1" loCatId="list" qsTypeId="urn:microsoft.com/office/officeart/2005/8/quickstyle/3d1#1" qsCatId="3D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46EC75EF-E2B5-4E2B-B439-096523D57D77}">
      <dgm:prSet phldrT="[文本]" custT="1"/>
      <dgm:spPr/>
      <dgm:t>
        <a:bodyPr/>
        <a:lstStyle/>
        <a:p>
          <a:r>
            <a:rPr lang="en-US" altLang="zh-CN" sz="2000" dirty="0"/>
            <a:t> </a:t>
          </a:r>
          <a:r>
            <a:rPr lang="en-US" altLang="zh-CN" sz="2600" dirty="0"/>
            <a:t>LocalStorage</a:t>
          </a:r>
          <a:endParaRPr lang="zh-CN" altLang="en-US" sz="2600" dirty="0"/>
        </a:p>
      </dgm:t>
    </dgm:pt>
    <dgm:pt modelId="{70F3FDEC-3D09-4A93-9EE8-F49853431368}" type="par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81DC0D27-F40F-4B75-BF86-87EBA4C62199}" type="sib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E4E290A8-543A-4492-B3B6-EDB63659C9FE}">
      <dgm:prSet phldrT="[文本]" custT="1"/>
      <dgm:spPr/>
      <dgm:t>
        <a:bodyPr/>
        <a:lstStyle/>
        <a:p>
          <a:r>
            <a:rPr lang="en-US" altLang="zh-CN" sz="2000" dirty="0"/>
            <a:t> </a:t>
          </a:r>
          <a:r>
            <a:rPr lang="en-US" altLang="zh-CN" sz="2600" dirty="0"/>
            <a:t>SessionStorage</a:t>
          </a:r>
          <a:endParaRPr lang="zh-CN" altLang="en-US" sz="2600" dirty="0"/>
        </a:p>
      </dgm:t>
    </dgm:pt>
    <dgm:pt modelId="{92FB3184-518B-45E7-9B27-5EF494294173}" type="par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23E23E67-2BAE-4DA6-BBE4-36A872802725}" type="sib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59897929-0EC4-4766-9440-32BBC3145C76}">
      <dgm:prSet custT="1"/>
      <dgm:spPr/>
      <dgm:t>
        <a:bodyPr/>
        <a:lstStyle/>
        <a:p>
          <a:r>
            <a:rPr lang="zh-CN" altLang="en-US" sz="2600" dirty="0"/>
            <a:t> </a:t>
          </a:r>
          <a:r>
            <a: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85FA-7D15-4AB9-973B-EB23D7A3EEED}" type="par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B8485136-A598-47EA-B605-62CDF836062E}" type="sib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A2B25A59-4E91-4A74-9D33-BCC2349782DA}">
      <dgm:prSet custT="1"/>
      <dgm:spPr/>
      <dgm:t>
        <a:bodyPr/>
        <a:lstStyle/>
        <a:p>
          <a:r>
            <a: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数据有效期：总是有效</a:t>
          </a:r>
        </a:p>
      </dgm:t>
    </dgm:pt>
    <dgm:pt modelId="{A5C13303-B6A1-409D-A3AF-27FF403AA136}" type="par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19633A75-FCB7-4B46-A81A-F8C0D7AF3337}" type="sib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8CBD086D-5435-4776-9F0F-A29572824236}">
      <dgm:prSet custT="1"/>
      <dgm:spPr/>
      <dgm:t>
        <a:bodyPr/>
        <a:lstStyle/>
        <a:p>
          <a:r>
            <a: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6E5B2-F16A-4404-8794-F40A612605FA}" type="par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A14B0C72-11FB-48CF-A90B-3184CB6C2729}" type="sib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296E9957-F2D9-4C95-A99D-0DCB9379E5ED}">
      <dgm:prSet custT="1"/>
      <dgm:spPr/>
      <dgm:t>
        <a:bodyPr/>
        <a:lstStyle/>
        <a:p>
          <a:r>
            <a: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数据有效期：会话周期（浏览器关闭则失效）</a:t>
          </a:r>
        </a:p>
      </dgm:t>
    </dgm:pt>
    <dgm:pt modelId="{25AAFB6C-1767-456E-A6DD-9B5220AA4AB0}" type="par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F91B41B8-5D8E-4B1B-9FF8-7D1570147FD7}" type="sib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E576E3E1-8ADF-4C16-9419-BD0FF2F09F03}" type="pres">
      <dgm:prSet presAssocID="{67BCF7AB-3BB4-4EA1-BA5A-AB2B8CB214C4}" presName="linear" presStyleCnt="0">
        <dgm:presLayoutVars>
          <dgm:dir/>
          <dgm:animLvl val="lvl"/>
          <dgm:resizeHandles val="exact"/>
        </dgm:presLayoutVars>
      </dgm:prSet>
      <dgm:spPr/>
    </dgm:pt>
    <dgm:pt modelId="{CAED326B-F7FB-4765-9ECC-945FF66DC954}" type="pres">
      <dgm:prSet presAssocID="{46EC75EF-E2B5-4E2B-B439-096523D57D77}" presName="parentLin" presStyleCnt="0"/>
      <dgm:spPr/>
    </dgm:pt>
    <dgm:pt modelId="{9FDF8F93-EC8D-4FB3-8656-C9585B7872F1}" type="pres">
      <dgm:prSet presAssocID="{46EC75EF-E2B5-4E2B-B439-096523D57D77}" presName="parentLeftMargin" presStyleLbl="node1" presStyleIdx="0" presStyleCnt="2"/>
      <dgm:spPr/>
    </dgm:pt>
    <dgm:pt modelId="{8DBFAC97-E3C6-4358-9D2B-D7484F4DCDC8}" type="pres">
      <dgm:prSet presAssocID="{46EC75EF-E2B5-4E2B-B439-096523D57D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4EBAB2-29E5-47F4-B945-8484D6A290F3}" type="pres">
      <dgm:prSet presAssocID="{46EC75EF-E2B5-4E2B-B439-096523D57D77}" presName="negativeSpace" presStyleCnt="0"/>
      <dgm:spPr/>
    </dgm:pt>
    <dgm:pt modelId="{12684FB5-5185-48AA-B863-6D8D24487E1F}" type="pres">
      <dgm:prSet presAssocID="{46EC75EF-E2B5-4E2B-B439-096523D57D77}" presName="childText" presStyleLbl="conFgAcc1" presStyleIdx="0" presStyleCnt="2">
        <dgm:presLayoutVars>
          <dgm:bulletEnabled val="1"/>
        </dgm:presLayoutVars>
      </dgm:prSet>
      <dgm:spPr/>
    </dgm:pt>
    <dgm:pt modelId="{E53A5402-D82B-4B38-B985-DD0737F8B730}" type="pres">
      <dgm:prSet presAssocID="{81DC0D27-F40F-4B75-BF86-87EBA4C62199}" presName="spaceBetweenRectangles" presStyleCnt="0"/>
      <dgm:spPr/>
    </dgm:pt>
    <dgm:pt modelId="{25CED406-0738-4629-A9C3-E5AB451C6B54}" type="pres">
      <dgm:prSet presAssocID="{E4E290A8-543A-4492-B3B6-EDB63659C9FE}" presName="parentLin" presStyleCnt="0"/>
      <dgm:spPr/>
    </dgm:pt>
    <dgm:pt modelId="{65F1AECB-038B-4A35-9B24-0C3D4035424E}" type="pres">
      <dgm:prSet presAssocID="{E4E290A8-543A-4492-B3B6-EDB63659C9FE}" presName="parentLeftMargin" presStyleLbl="node1" presStyleIdx="0" presStyleCnt="2"/>
      <dgm:spPr/>
    </dgm:pt>
    <dgm:pt modelId="{77EB9384-53DA-459D-8548-F6F4F961990F}" type="pres">
      <dgm:prSet presAssocID="{E4E290A8-543A-4492-B3B6-EDB63659C9FE}" presName="parentText" presStyleLbl="node1" presStyleIdx="1" presStyleCnt="2" custLinFactNeighborY="6316">
        <dgm:presLayoutVars>
          <dgm:chMax val="0"/>
          <dgm:bulletEnabled val="1"/>
        </dgm:presLayoutVars>
      </dgm:prSet>
      <dgm:spPr/>
    </dgm:pt>
    <dgm:pt modelId="{D8957623-3A01-4650-BA06-B2189C22FF92}" type="pres">
      <dgm:prSet presAssocID="{E4E290A8-543A-4492-B3B6-EDB63659C9FE}" presName="negativeSpace" presStyleCnt="0"/>
      <dgm:spPr/>
    </dgm:pt>
    <dgm:pt modelId="{A780705E-41E8-416D-959F-31FAF66454B6}" type="pres">
      <dgm:prSet presAssocID="{E4E290A8-543A-4492-B3B6-EDB63659C9FE}" presName="childText" presStyleLbl="conFgAcc1" presStyleIdx="1" presStyleCnt="2" custLinFactNeighborY="25548">
        <dgm:presLayoutVars>
          <dgm:bulletEnabled val="1"/>
        </dgm:presLayoutVars>
      </dgm:prSet>
      <dgm:spPr/>
    </dgm:pt>
  </dgm:ptLst>
  <dgm:cxnLst>
    <dgm:cxn modelId="{199CAE03-D8F8-450A-9E7C-DA51B678DF0A}" type="presOf" srcId="{296E9957-F2D9-4C95-A99D-0DCB9379E5ED}" destId="{A780705E-41E8-416D-959F-31FAF66454B6}" srcOrd="0" destOrd="1" presId="urn:microsoft.com/office/officeart/2005/8/layout/list1#1"/>
    <dgm:cxn modelId="{0E9FDE2B-C7D3-4621-A37A-55B5F22F6586}" type="presOf" srcId="{46EC75EF-E2B5-4E2B-B439-096523D57D77}" destId="{8DBFAC97-E3C6-4358-9D2B-D7484F4DCDC8}" srcOrd="1" destOrd="0" presId="urn:microsoft.com/office/officeart/2005/8/layout/list1#1"/>
    <dgm:cxn modelId="{961D8148-B9E2-4B68-9A7F-3EE0228E923A}" type="presOf" srcId="{E4E290A8-543A-4492-B3B6-EDB63659C9FE}" destId="{65F1AECB-038B-4A35-9B24-0C3D4035424E}" srcOrd="0" destOrd="0" presId="urn:microsoft.com/office/officeart/2005/8/layout/list1#1"/>
    <dgm:cxn modelId="{3FE5B549-174E-4506-BCEB-205F40D1CF50}" srcId="{46EC75EF-E2B5-4E2B-B439-096523D57D77}" destId="{A2B25A59-4E91-4A74-9D33-BCC2349782DA}" srcOrd="1" destOrd="0" parTransId="{A5C13303-B6A1-409D-A3AF-27FF403AA136}" sibTransId="{19633A75-FCB7-4B46-A81A-F8C0D7AF3337}"/>
    <dgm:cxn modelId="{4615814C-A052-4DF9-86B1-C0B6D1E2AE04}" srcId="{67BCF7AB-3BB4-4EA1-BA5A-AB2B8CB214C4}" destId="{E4E290A8-543A-4492-B3B6-EDB63659C9FE}" srcOrd="1" destOrd="0" parTransId="{92FB3184-518B-45E7-9B27-5EF494294173}" sibTransId="{23E23E67-2BAE-4DA6-BBE4-36A872802725}"/>
    <dgm:cxn modelId="{525E546F-FD49-41E3-B4B4-1FA8B11CC77F}" type="presOf" srcId="{8CBD086D-5435-4776-9F0F-A29572824236}" destId="{A780705E-41E8-416D-959F-31FAF66454B6}" srcOrd="0" destOrd="0" presId="urn:microsoft.com/office/officeart/2005/8/layout/list1#1"/>
    <dgm:cxn modelId="{FBD73970-D698-45AF-9714-C4463C000212}" type="presOf" srcId="{67BCF7AB-3BB4-4EA1-BA5A-AB2B8CB214C4}" destId="{E576E3E1-8ADF-4C16-9419-BD0FF2F09F03}" srcOrd="0" destOrd="0" presId="urn:microsoft.com/office/officeart/2005/8/layout/list1#1"/>
    <dgm:cxn modelId="{177B9956-5402-4B8F-8CDC-187A349F80FD}" srcId="{E4E290A8-543A-4492-B3B6-EDB63659C9FE}" destId="{8CBD086D-5435-4776-9F0F-A29572824236}" srcOrd="0" destOrd="0" parTransId="{30E6E5B2-F16A-4404-8794-F40A612605FA}" sibTransId="{A14B0C72-11FB-48CF-A90B-3184CB6C2729}"/>
    <dgm:cxn modelId="{43CCA579-7D45-4593-BD91-26354261D764}" type="presOf" srcId="{A2B25A59-4E91-4A74-9D33-BCC2349782DA}" destId="{12684FB5-5185-48AA-B863-6D8D24487E1F}" srcOrd="0" destOrd="1" presId="urn:microsoft.com/office/officeart/2005/8/layout/list1#1"/>
    <dgm:cxn modelId="{FEF3227F-E76D-475D-874D-42D041EF3A31}" srcId="{46EC75EF-E2B5-4E2B-B439-096523D57D77}" destId="{59897929-0EC4-4766-9440-32BBC3145C76}" srcOrd="0" destOrd="0" parTransId="{555C85FA-7D15-4AB9-973B-EB23D7A3EEED}" sibTransId="{B8485136-A598-47EA-B605-62CDF836062E}"/>
    <dgm:cxn modelId="{CEA00481-B8A1-4744-B422-66CEEC0465DC}" srcId="{E4E290A8-543A-4492-B3B6-EDB63659C9FE}" destId="{296E9957-F2D9-4C95-A99D-0DCB9379E5ED}" srcOrd="1" destOrd="0" parTransId="{25AAFB6C-1767-456E-A6DD-9B5220AA4AB0}" sibTransId="{F91B41B8-5D8E-4B1B-9FF8-7D1570147FD7}"/>
    <dgm:cxn modelId="{F9297DB6-28CE-4AC4-843A-F27C2ADB86D3}" type="presOf" srcId="{46EC75EF-E2B5-4E2B-B439-096523D57D77}" destId="{9FDF8F93-EC8D-4FB3-8656-C9585B7872F1}" srcOrd="0" destOrd="0" presId="urn:microsoft.com/office/officeart/2005/8/layout/list1#1"/>
    <dgm:cxn modelId="{E39B29C4-8AC9-457E-929D-F3512C66EAFB}" srcId="{67BCF7AB-3BB4-4EA1-BA5A-AB2B8CB214C4}" destId="{46EC75EF-E2B5-4E2B-B439-096523D57D77}" srcOrd="0" destOrd="0" parTransId="{70F3FDEC-3D09-4A93-9EE8-F49853431368}" sibTransId="{81DC0D27-F40F-4B75-BF86-87EBA4C62199}"/>
    <dgm:cxn modelId="{BC746FF0-8485-4360-AC40-27B6A6930476}" type="presOf" srcId="{E4E290A8-543A-4492-B3B6-EDB63659C9FE}" destId="{77EB9384-53DA-459D-8548-F6F4F961990F}" srcOrd="1" destOrd="0" presId="urn:microsoft.com/office/officeart/2005/8/layout/list1#1"/>
    <dgm:cxn modelId="{582208FB-1F90-4F10-8F40-7B6A4A9EF950}" type="presOf" srcId="{59897929-0EC4-4766-9440-32BBC3145C76}" destId="{12684FB5-5185-48AA-B863-6D8D24487E1F}" srcOrd="0" destOrd="0" presId="urn:microsoft.com/office/officeart/2005/8/layout/list1#1"/>
    <dgm:cxn modelId="{09573CD3-0C41-4510-96DB-23228A6E0AB5}" type="presParOf" srcId="{E576E3E1-8ADF-4C16-9419-BD0FF2F09F03}" destId="{CAED326B-F7FB-4765-9ECC-945FF66DC954}" srcOrd="0" destOrd="0" presId="urn:microsoft.com/office/officeart/2005/8/layout/list1#1"/>
    <dgm:cxn modelId="{6476D2F7-E15D-41C0-814F-C4FF9614BAA6}" type="presParOf" srcId="{CAED326B-F7FB-4765-9ECC-945FF66DC954}" destId="{9FDF8F93-EC8D-4FB3-8656-C9585B7872F1}" srcOrd="0" destOrd="0" presId="urn:microsoft.com/office/officeart/2005/8/layout/list1#1"/>
    <dgm:cxn modelId="{EDF8A4DB-5D0F-407E-A147-B9ABAA180532}" type="presParOf" srcId="{CAED326B-F7FB-4765-9ECC-945FF66DC954}" destId="{8DBFAC97-E3C6-4358-9D2B-D7484F4DCDC8}" srcOrd="1" destOrd="0" presId="urn:microsoft.com/office/officeart/2005/8/layout/list1#1"/>
    <dgm:cxn modelId="{D7C5ADB4-F01A-4CE9-A949-286EAC04ABA6}" type="presParOf" srcId="{E576E3E1-8ADF-4C16-9419-BD0FF2F09F03}" destId="{3A4EBAB2-29E5-47F4-B945-8484D6A290F3}" srcOrd="1" destOrd="0" presId="urn:microsoft.com/office/officeart/2005/8/layout/list1#1"/>
    <dgm:cxn modelId="{CF94D898-2E4E-400B-B358-BBFA5228C560}" type="presParOf" srcId="{E576E3E1-8ADF-4C16-9419-BD0FF2F09F03}" destId="{12684FB5-5185-48AA-B863-6D8D24487E1F}" srcOrd="2" destOrd="0" presId="urn:microsoft.com/office/officeart/2005/8/layout/list1#1"/>
    <dgm:cxn modelId="{45AF09FE-F248-4B8B-8A17-2FA1B529866B}" type="presParOf" srcId="{E576E3E1-8ADF-4C16-9419-BD0FF2F09F03}" destId="{E53A5402-D82B-4B38-B985-DD0737F8B730}" srcOrd="3" destOrd="0" presId="urn:microsoft.com/office/officeart/2005/8/layout/list1#1"/>
    <dgm:cxn modelId="{10CB3D4C-E570-4233-8EFF-0CD1AC5A7207}" type="presParOf" srcId="{E576E3E1-8ADF-4C16-9419-BD0FF2F09F03}" destId="{25CED406-0738-4629-A9C3-E5AB451C6B54}" srcOrd="4" destOrd="0" presId="urn:microsoft.com/office/officeart/2005/8/layout/list1#1"/>
    <dgm:cxn modelId="{B3BE07FA-114F-44CD-8F33-9061FCAA226B}" type="presParOf" srcId="{25CED406-0738-4629-A9C3-E5AB451C6B54}" destId="{65F1AECB-038B-4A35-9B24-0C3D4035424E}" srcOrd="0" destOrd="0" presId="urn:microsoft.com/office/officeart/2005/8/layout/list1#1"/>
    <dgm:cxn modelId="{2A5C2176-CB59-4CB4-BBE2-A0D476284AEF}" type="presParOf" srcId="{25CED406-0738-4629-A9C3-E5AB451C6B54}" destId="{77EB9384-53DA-459D-8548-F6F4F961990F}" srcOrd="1" destOrd="0" presId="urn:microsoft.com/office/officeart/2005/8/layout/list1#1"/>
    <dgm:cxn modelId="{470FCEAF-281B-4283-8E24-83B843D7E4F4}" type="presParOf" srcId="{E576E3E1-8ADF-4C16-9419-BD0FF2F09F03}" destId="{D8957623-3A01-4650-BA06-B2189C22FF92}" srcOrd="5" destOrd="0" presId="urn:microsoft.com/office/officeart/2005/8/layout/list1#1"/>
    <dgm:cxn modelId="{F36763E2-C7E9-4ED1-B92A-BBB490EF29AC}" type="presParOf" srcId="{E576E3E1-8ADF-4C16-9419-BD0FF2F09F03}" destId="{A780705E-41E8-416D-959F-31FAF66454B6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4FB5-5185-48AA-B863-6D8D24487E1F}">
      <dsp:nvSpPr>
        <dsp:cNvPr id="0" name=""/>
        <dsp:cNvSpPr/>
      </dsp:nvSpPr>
      <dsp:spPr>
        <a:xfrm>
          <a:off x="0" y="318207"/>
          <a:ext cx="7945162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6633" tIns="416560" rIns="61663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 </a:t>
          </a:r>
          <a:r>
            <a:rPr lang="zh-CN" altLang="en-US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数据有效期：总是有效</a:t>
          </a:r>
        </a:p>
      </dsp:txBody>
      <dsp:txXfrm>
        <a:off x="0" y="318207"/>
        <a:ext cx="7945162" cy="1732500"/>
      </dsp:txXfrm>
    </dsp:sp>
    <dsp:sp modelId="{8DBFAC97-E3C6-4358-9D2B-D7484F4DCDC8}">
      <dsp:nvSpPr>
        <dsp:cNvPr id="0" name=""/>
        <dsp:cNvSpPr/>
      </dsp:nvSpPr>
      <dsp:spPr>
        <a:xfrm>
          <a:off x="397258" y="23006"/>
          <a:ext cx="556161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216" tIns="0" rIns="2102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 </a:t>
          </a:r>
          <a:r>
            <a:rPr lang="en-US" altLang="zh-CN" sz="2600" kern="1200" dirty="0"/>
            <a:t>LocalStorage</a:t>
          </a:r>
          <a:endParaRPr lang="zh-CN" altLang="en-US" sz="2600" kern="1200" dirty="0"/>
        </a:p>
      </dsp:txBody>
      <dsp:txXfrm>
        <a:off x="426079" y="51827"/>
        <a:ext cx="5503971" cy="532758"/>
      </dsp:txXfrm>
    </dsp:sp>
    <dsp:sp modelId="{A780705E-41E8-416D-959F-31FAF66454B6}">
      <dsp:nvSpPr>
        <dsp:cNvPr id="0" name=""/>
        <dsp:cNvSpPr/>
      </dsp:nvSpPr>
      <dsp:spPr>
        <a:xfrm>
          <a:off x="0" y="2476914"/>
          <a:ext cx="7945162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6161392"/>
              <a:satOff val="-19285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6633" tIns="416560" rIns="61663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数据有效期：会话周期（浏览器关闭则失效）</a:t>
          </a:r>
        </a:p>
      </dsp:txBody>
      <dsp:txXfrm>
        <a:off x="0" y="2476914"/>
        <a:ext cx="7945162" cy="1701000"/>
      </dsp:txXfrm>
    </dsp:sp>
    <dsp:sp modelId="{77EB9384-53DA-459D-8548-F6F4F961990F}">
      <dsp:nvSpPr>
        <dsp:cNvPr id="0" name=""/>
        <dsp:cNvSpPr/>
      </dsp:nvSpPr>
      <dsp:spPr>
        <a:xfrm>
          <a:off x="397258" y="2195996"/>
          <a:ext cx="5561613" cy="59040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216" tIns="0" rIns="2102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 </a:t>
          </a:r>
          <a:r>
            <a:rPr lang="en-US" altLang="zh-CN" sz="2600" kern="1200" dirty="0"/>
            <a:t>SessionStorage</a:t>
          </a:r>
          <a:endParaRPr lang="zh-CN" altLang="en-US" sz="2600" kern="1200" dirty="0"/>
        </a:p>
      </dsp:txBody>
      <dsp:txXfrm>
        <a:off x="426079" y="2224817"/>
        <a:ext cx="550397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2223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localStorage</a:t>
            </a:r>
            <a:r>
              <a:rPr lang="zh-CN" altLang="en-US" dirty="0"/>
              <a:t>存储来实现的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929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推荐使用标红的方法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31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851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85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439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3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5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3.xml"/><Relationship Id="rId4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8.xml"/><Relationship Id="rId4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261327" y="2163765"/>
            <a:ext cx="6845896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alt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第六章 </a:t>
            </a: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存储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HTML5 Web </a:t>
            </a:r>
            <a:r>
              <a:rPr lang="zh-CN" altLang="en-US" sz="2800" dirty="0">
                <a:sym typeface="+mn-ea"/>
              </a:rPr>
              <a:t>存储的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优点</a:t>
            </a:r>
            <a:r>
              <a:rPr lang="zh-CN" altLang="en-US" sz="2800" dirty="0">
                <a:sym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存储空间更大，浏览器至少提供 </a:t>
            </a:r>
            <a:r>
              <a:rPr lang="en-US" altLang="zh-CN" dirty="0">
                <a:sym typeface="+mn-ea"/>
              </a:rPr>
              <a:t>5M </a:t>
            </a:r>
            <a:r>
              <a:rPr lang="zh-CN" altLang="en-US" dirty="0">
                <a:sym typeface="+mn-ea"/>
              </a:rPr>
              <a:t>的空间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数据仅仅存储在本地，不会自动向服务器发送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提供丰富的接口，方便的操作数据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独立的存储空间，每个域都有各自存储空间，不会造成混乱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存储简介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70" y="4672451"/>
            <a:ext cx="1006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94" y="4367053"/>
            <a:ext cx="14922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05686" y="4694408"/>
            <a:ext cx="4857750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hangingPunct="0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域：文件的来源地址，由协议、域名、端口组成。例如：</a:t>
            </a:r>
            <a:r>
              <a:rPr lang="en-US" altLang="zh-CN" sz="2400" dirty="0">
                <a:solidFill>
                  <a:schemeClr val="bg1"/>
                </a:solidFill>
              </a:rPr>
              <a:t>http://xxx.com:8010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33725" y="6023022"/>
            <a:ext cx="1427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</a:rPr>
              <a:t>存储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012" y="6023022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LocalStorage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ym typeface="+mn-ea"/>
              </a:rPr>
              <a:t>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数据保存在客户端本地的硬件设备中</a:t>
            </a:r>
            <a:r>
              <a:rPr lang="zh-CN" altLang="en-US" sz="2600" dirty="0">
                <a:sym typeface="+mn-ea"/>
              </a:rPr>
              <a:t>，即使浏览器被关闭了，该数据仍然存在，下次打开浏览器访问网站时仍然可以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继续使用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Session Storage</a:t>
            </a:r>
            <a:endParaRPr lang="en-US" altLang="zh-CN" sz="2800" dirty="0">
              <a:solidFill>
                <a:srgbClr val="0070C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ym typeface="+mn-ea"/>
              </a:rPr>
              <a:t>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数据保存在session对象中</a:t>
            </a:r>
            <a:r>
              <a:rPr lang="zh-CN" altLang="en-US" sz="2600" dirty="0">
                <a:sym typeface="+mn-ea"/>
              </a:rPr>
              <a:t>。</a:t>
            </a:r>
            <a:r>
              <a:rPr lang="en-US" altLang="zh-CN" sz="2600" dirty="0">
                <a:sym typeface="+mn-ea"/>
              </a:rPr>
              <a:t>session </a:t>
            </a:r>
            <a:r>
              <a:rPr lang="zh-CN" altLang="en-US" sz="2600" dirty="0">
                <a:sym typeface="+mn-ea"/>
              </a:rPr>
              <a:t>是指用户在浏览某个网站时，从进入网站到浏览器关闭所经过的这段时间。</a:t>
            </a:r>
            <a:r>
              <a:rPr lang="en-US" altLang="zh-CN" sz="2600" dirty="0">
                <a:sym typeface="+mn-ea"/>
              </a:rPr>
              <a:t>session </a:t>
            </a:r>
            <a:r>
              <a:rPr lang="zh-CN" altLang="en-US" sz="2600" dirty="0">
                <a:sym typeface="+mn-ea"/>
              </a:rPr>
              <a:t>对象可以用来保存在这段时间内所要求保存的任何数据。当用户关闭浏览器窗口后，数据会被删除。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存储提供两种存储机制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0345" y="6093943"/>
            <a:ext cx="958038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为临时保存，而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为永久保存。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浏览器支持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27065"/>
              </p:ext>
            </p:extLst>
          </p:nvPr>
        </p:nvGraphicFramePr>
        <p:xfrm>
          <a:off x="1918086" y="2060373"/>
          <a:ext cx="8128000" cy="316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44">
                  <a:extLst>
                    <a:ext uri="{9D8B030D-6E8A-4147-A177-3AD203B41FA5}">
                      <a16:colId xmlns:a16="http://schemas.microsoft.com/office/drawing/2014/main" val="2402214033"/>
                    </a:ext>
                  </a:extLst>
                </a:gridCol>
                <a:gridCol w="6369056">
                  <a:extLst>
                    <a:ext uri="{9D8B030D-6E8A-4147-A177-3AD203B41FA5}">
                      <a16:colId xmlns:a16="http://schemas.microsoft.com/office/drawing/2014/main" val="282547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/>
                        <a:t>浏览器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9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Firefox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Opera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Chrome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4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Safari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6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LocalStorage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使用方法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51515" cy="46431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数据的组织形式：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存储是基于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键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/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值对</a:t>
            </a:r>
            <a:r>
              <a:rPr lang="zh-CN" altLang="en-US" dirty="0">
                <a:sym typeface="+mn-ea"/>
              </a:rPr>
              <a:t>的形式存储的，每个键值对称为一个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项（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item</a:t>
            </a:r>
            <a:r>
              <a:rPr lang="zh-CN" altLang="en-US" dirty="0">
                <a:sym typeface="+mn-ea"/>
              </a:rPr>
              <a:t>）。存储和检索数据都是通过指定的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键名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键名的类型是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dirty="0">
                <a:sym typeface="+mn-ea"/>
              </a:rPr>
              <a:t>类型。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值可以是包括字符串、布尔值、数值在内的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任意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类型。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946650"/>
            <a:ext cx="239458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4255770" y="5575935"/>
            <a:ext cx="10756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5501650" y="5030640"/>
            <a:ext cx="2589018" cy="1090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Key : “view”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Value : “67”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8222615" y="5575935"/>
            <a:ext cx="10756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923" y="4614798"/>
            <a:ext cx="1837147" cy="1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7538" y="6131532"/>
            <a:ext cx="2767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“键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值”对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通过浏览器工具，查看数据存储情况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 Storage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317750"/>
            <a:ext cx="10056495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浏览器提供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>
                <a:sym typeface="+mn-ea"/>
              </a:rPr>
              <a:t>，包含一些操作数据的方法</a:t>
            </a:r>
          </a:p>
          <a:p>
            <a:pPr lvl="1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检测浏览器是否支持</a:t>
            </a:r>
          </a:p>
          <a:p>
            <a:pPr marL="431800" lvl="1" indent="0">
              <a:buNone/>
            </a:pPr>
            <a:r>
              <a:rPr lang="en-US" altLang="zh-CN" sz="2600" dirty="0">
                <a:sym typeface="+mn-ea"/>
              </a:rPr>
              <a:t>         if( </a:t>
            </a:r>
            <a:r>
              <a:rPr lang="en-US" altLang="zh-CN" sz="2600" dirty="0" err="1">
                <a:sym typeface="+mn-ea"/>
              </a:rPr>
              <a:t>window.localStorage</a:t>
            </a:r>
            <a:r>
              <a:rPr lang="en-US" altLang="zh-CN" sz="2600" dirty="0">
                <a:sym typeface="+mn-ea"/>
              </a:rPr>
              <a:t> ) { ... }</a:t>
            </a: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185" y="3356967"/>
            <a:ext cx="6194838" cy="345325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if(</a:t>
            </a:r>
            <a:r>
              <a:rPr lang="zh-CN" altLang="en-US" sz="2600" dirty="0">
                <a:solidFill>
                  <a:srgbClr val="000000"/>
                </a:solidFill>
              </a:rPr>
              <a:t>！</a:t>
            </a:r>
            <a:r>
              <a:rPr lang="en-US" altLang="zh-CN" sz="2600" dirty="0" err="1">
                <a:solidFill>
                  <a:srgbClr val="000000"/>
                </a:solidFill>
              </a:rPr>
              <a:t>window.localStorage</a:t>
            </a:r>
            <a:r>
              <a:rPr lang="en-US" altLang="zh-CN" sz="2600" dirty="0">
                <a:solidFill>
                  <a:srgbClr val="000000"/>
                </a:solidFill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   alert(“</a:t>
            </a:r>
            <a:r>
              <a:rPr lang="zh-CN" altLang="en-US" sz="2600" dirty="0">
                <a:solidFill>
                  <a:srgbClr val="000000"/>
                </a:solidFill>
              </a:rPr>
              <a:t>浏览器不支持</a:t>
            </a:r>
            <a:r>
              <a:rPr lang="en-US" altLang="zh-CN" sz="2600" dirty="0" err="1">
                <a:solidFill>
                  <a:srgbClr val="000000"/>
                </a:solidFill>
              </a:rPr>
              <a:t>localstorage</a:t>
            </a:r>
            <a:r>
              <a:rPr lang="en-US" altLang="zh-CN" sz="260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   return false;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else{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   //</a:t>
            </a:r>
            <a:r>
              <a:rPr lang="zh-CN" altLang="en-US" sz="2600" dirty="0">
                <a:solidFill>
                  <a:srgbClr val="000000"/>
                </a:solidFill>
              </a:rPr>
              <a:t>主逻辑业务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}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浏览器提供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>
                <a:sym typeface="+mn-ea"/>
              </a:rPr>
              <a:t>，包含一些操作数据的方法</a:t>
            </a:r>
          </a:p>
          <a:p>
            <a:pPr lvl="1" algn="l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存储数据项</a:t>
            </a:r>
          </a:p>
          <a:p>
            <a:pPr marL="431800" lvl="1" indent="0">
              <a:buNone/>
            </a:pPr>
            <a:r>
              <a:rPr lang="en-US" altLang="zh-CN" sz="2600" dirty="0" err="1">
                <a:sym typeface="+mn-ea"/>
              </a:rPr>
              <a:t>         localStorage.</a:t>
            </a:r>
            <a:r>
              <a:rPr lang="en-US" altLang="zh-CN" sz="2600" dirty="0" err="1">
                <a:solidFill>
                  <a:srgbClr val="FF0000"/>
                </a:solidFill>
                <a:sym typeface="+mn-ea"/>
              </a:rPr>
              <a:t>setItem</a:t>
            </a:r>
            <a:r>
              <a:rPr lang="en-US" altLang="zh-CN" sz="2600" dirty="0">
                <a:solidFill>
                  <a:srgbClr val="FF0000"/>
                </a:solidFill>
                <a:sym typeface="+mn-ea"/>
              </a:rPr>
              <a:t>(key, value)</a:t>
            </a:r>
          </a:p>
          <a:p>
            <a:pPr marL="431800" lvl="1" indent="0">
              <a:buNone/>
            </a:pPr>
            <a:r>
              <a:rPr lang="en-US" altLang="zh-CN" sz="2600" dirty="0">
                <a:sym typeface="+mn-ea"/>
              </a:rPr>
              <a:t>         </a:t>
            </a:r>
            <a:r>
              <a:rPr lang="en-US" altLang="zh-CN" sz="2600" dirty="0" err="1">
                <a:sym typeface="+mn-ea"/>
              </a:rPr>
              <a:t>localStorage</a:t>
            </a: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[</a:t>
            </a:r>
            <a:r>
              <a:rPr lang="en-US" altLang="zh-CN" dirty="0"/>
              <a:t>"</a:t>
            </a:r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key</a:t>
            </a:r>
            <a:r>
              <a:rPr lang="en-US" altLang="zh-CN" dirty="0"/>
              <a:t>"</a:t>
            </a:r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] = value</a:t>
            </a:r>
            <a:endParaRPr lang="en-US" altLang="zh-CN" sz="2600" dirty="0">
              <a:solidFill>
                <a:srgbClr val="000000"/>
              </a:solidFill>
              <a:sym typeface="+mn-ea"/>
            </a:endParaRPr>
          </a:p>
          <a:p>
            <a:pPr marL="431800" lvl="1" indent="0">
              <a:buNone/>
            </a:pPr>
            <a:r>
              <a:rPr lang="en-US" altLang="zh-CN" dirty="0">
                <a:sym typeface="+mn-ea"/>
              </a:rPr>
              <a:t>	    </a:t>
            </a:r>
            <a:r>
              <a:rPr lang="en-US" altLang="zh-CN" dirty="0" err="1">
                <a:sym typeface="+mn-ea"/>
              </a:rPr>
              <a:t>localStorage.key</a:t>
            </a:r>
            <a:r>
              <a:rPr lang="en-US" altLang="zh-CN" dirty="0">
                <a:sym typeface="+mn-ea"/>
              </a:rPr>
              <a:t> = value</a:t>
            </a:r>
            <a:endParaRPr lang="zh-CN" altLang="en-US" sz="2600" dirty="0">
              <a:solidFill>
                <a:srgbClr val="000000"/>
              </a:solidFill>
              <a:sym typeface="+mn-ea"/>
            </a:endParaRPr>
          </a:p>
          <a:p>
            <a:pPr lvl="1" algn="l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读取数据项</a:t>
            </a:r>
          </a:p>
          <a:p>
            <a:pPr marL="431800" lvl="1" indent="0">
              <a:buNone/>
            </a:pPr>
            <a:r>
              <a:rPr lang="en-US" altLang="zh-CN" sz="2600" dirty="0" err="1">
                <a:sym typeface="+mn-ea"/>
              </a:rPr>
              <a:t>         localStorage.</a:t>
            </a:r>
            <a:r>
              <a:rPr lang="en-US" altLang="zh-CN" sz="2600" dirty="0" err="1">
                <a:solidFill>
                  <a:srgbClr val="FF0000"/>
                </a:solidFill>
                <a:sym typeface="+mn-ea"/>
              </a:rPr>
              <a:t>getItem</a:t>
            </a:r>
            <a:r>
              <a:rPr lang="en-US" altLang="zh-CN" sz="2600" dirty="0">
                <a:solidFill>
                  <a:srgbClr val="FF0000"/>
                </a:solidFill>
                <a:sym typeface="+mn-ea"/>
              </a:rPr>
              <a:t>(key)</a:t>
            </a:r>
          </a:p>
          <a:p>
            <a:pPr marL="431800" lvl="1" indent="0">
              <a:buNone/>
            </a:pPr>
            <a:r>
              <a:rPr lang="en-US" altLang="zh-CN" sz="2600" dirty="0">
                <a:sym typeface="+mn-ea"/>
              </a:rPr>
              <a:t>         </a:t>
            </a:r>
            <a:r>
              <a:rPr lang="en-US" altLang="zh-CN" sz="2600" dirty="0" err="1">
                <a:sym typeface="+mn-ea"/>
              </a:rPr>
              <a:t>localStorage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/>
              <a:t>"</a:t>
            </a:r>
            <a:r>
              <a:rPr lang="zh-CN" altLang="en-US" dirty="0">
                <a:sym typeface="+mn-ea"/>
              </a:rPr>
              <a:t>key</a:t>
            </a:r>
            <a:r>
              <a:rPr lang="en-US" altLang="zh-CN" dirty="0"/>
              <a:t>"</a:t>
            </a:r>
            <a:r>
              <a:rPr lang="zh-CN" altLang="en-US" dirty="0">
                <a:sym typeface="+mn-ea"/>
              </a:rPr>
              <a:t>] </a:t>
            </a:r>
            <a:endParaRPr lang="en-US" altLang="zh-CN" dirty="0">
              <a:sym typeface="+mn-ea"/>
            </a:endParaRPr>
          </a:p>
          <a:p>
            <a:pPr marL="431800" lvl="1" indent="0">
              <a:buNone/>
            </a:pP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         </a:t>
            </a:r>
            <a:r>
              <a:rPr lang="en-US" altLang="zh-CN" sz="2600" dirty="0" err="1">
                <a:solidFill>
                  <a:srgbClr val="000000"/>
                </a:solidFill>
                <a:sym typeface="+mn-ea"/>
              </a:rPr>
              <a:t>local</a:t>
            </a:r>
            <a:r>
              <a:rPr lang="en-US" altLang="zh-CN" dirty="0" err="1">
                <a:sym typeface="+mn-ea"/>
              </a:rPr>
              <a:t>Storage.key</a:t>
            </a:r>
            <a:endParaRPr lang="en-US" altLang="zh-CN" sz="26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55591" y="5840965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demo6-1.html</a:t>
            </a:r>
          </a:p>
        </p:txBody>
      </p:sp>
    </p:spTree>
    <p:extLst>
      <p:ext uri="{BB962C8B-B14F-4D97-AF65-F5344CB8AC3E}">
        <p14:creationId xmlns:p14="http://schemas.microsoft.com/office/powerpoint/2010/main" val="225369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浏览器提供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>
                <a:sym typeface="+mn-ea"/>
              </a:rPr>
              <a:t>，包含一些操作数据的方法</a:t>
            </a:r>
          </a:p>
          <a:p>
            <a:pPr lvl="1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删除数据项</a:t>
            </a:r>
          </a:p>
          <a:p>
            <a:pPr marL="431800" lvl="1" indent="0">
              <a:buNone/>
            </a:pPr>
            <a:r>
              <a:rPr lang="en-US" altLang="zh-CN" sz="2600" dirty="0" err="1">
                <a:sym typeface="+mn-ea"/>
              </a:rPr>
              <a:t>         localStorage.</a:t>
            </a:r>
            <a:r>
              <a:rPr lang="en-US" altLang="zh-CN" sz="2600" dirty="0" err="1">
                <a:solidFill>
                  <a:srgbClr val="FF0000"/>
                </a:solidFill>
                <a:sym typeface="+mn-ea"/>
              </a:rPr>
              <a:t>removeItem</a:t>
            </a:r>
            <a:r>
              <a:rPr lang="en-US" altLang="zh-CN" sz="2600" dirty="0">
                <a:solidFill>
                  <a:srgbClr val="FF0000"/>
                </a:solidFill>
                <a:sym typeface="+mn-ea"/>
              </a:rPr>
              <a:t>(key)</a:t>
            </a:r>
          </a:p>
          <a:p>
            <a:pPr lvl="1"/>
            <a:r>
              <a:rPr lang="zh-CN" altLang="en-US" sz="2600" dirty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清除全部数据</a:t>
            </a:r>
          </a:p>
          <a:p>
            <a:pPr marL="431800" lvl="1" indent="0">
              <a:buNone/>
            </a:pPr>
            <a:r>
              <a:rPr lang="en-US" altLang="zh-CN" sz="2600" dirty="0" err="1">
                <a:sym typeface="+mn-ea"/>
              </a:rPr>
              <a:t>         localStorage.</a:t>
            </a:r>
            <a:r>
              <a:rPr lang="en-US" altLang="zh-CN" sz="2600" dirty="0" err="1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2600" dirty="0">
                <a:solidFill>
                  <a:srgbClr val="FF0000"/>
                </a:solidFill>
                <a:sym typeface="+mn-ea"/>
              </a:rPr>
              <a:t>( )</a:t>
            </a:r>
          </a:p>
          <a:p>
            <a:pPr lvl="1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获得键名</a:t>
            </a:r>
          </a:p>
          <a:p>
            <a:pPr marL="431800" lvl="1" indent="0">
              <a:buNone/>
            </a:pPr>
            <a:r>
              <a:rPr lang="en-US" altLang="zh-CN" sz="2600" dirty="0" err="1">
                <a:sym typeface="+mn-ea"/>
              </a:rPr>
              <a:t>         localStorage.</a:t>
            </a:r>
            <a:r>
              <a:rPr lang="en-US" altLang="zh-CN" sz="2600" dirty="0" err="1">
                <a:solidFill>
                  <a:srgbClr val="FF0000"/>
                </a:solidFill>
                <a:sym typeface="+mn-ea"/>
              </a:rPr>
              <a:t>key</a:t>
            </a:r>
            <a:r>
              <a:rPr lang="en-US" altLang="zh-CN" sz="2600" dirty="0">
                <a:solidFill>
                  <a:srgbClr val="FF0000"/>
                </a:solidFill>
                <a:sym typeface="+mn-ea"/>
              </a:rPr>
              <a:t>(index)</a:t>
            </a:r>
          </a:p>
          <a:p>
            <a:pPr lvl="1"/>
            <a:r>
              <a:rPr lang="zh-CN" altLang="en-US" sz="2600" dirty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获得数据项的个数</a:t>
            </a:r>
          </a:p>
          <a:p>
            <a:pPr marL="431800" lvl="1" indent="0">
              <a:buNone/>
            </a:pPr>
            <a:r>
              <a:rPr lang="en-US" altLang="zh-CN" sz="2600" dirty="0" err="1">
                <a:sym typeface="+mn-ea"/>
              </a:rPr>
              <a:t>         localStorage.length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040891" y="5849228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demo6-3.html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040891" y="5301858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demo6-2.html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存储数据的数据类型</a:t>
            </a:r>
          </a:p>
          <a:p>
            <a:pPr lvl="1"/>
            <a:r>
              <a:rPr lang="zh-CN" altLang="en-US" sz="2600" dirty="0">
                <a:sym typeface="+mn-ea"/>
              </a:rPr>
              <a:t>仅能存储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sz="2600" dirty="0">
                <a:sym typeface="+mn-ea"/>
              </a:rPr>
              <a:t>类型的数据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ym typeface="+mn-ea"/>
              </a:rPr>
              <a:t>对象如何存储？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转换为字符串 </a:t>
            </a:r>
            <a:r>
              <a:rPr lang="en-US" altLang="zh-CN" dirty="0">
                <a:sym typeface="+mn-ea"/>
              </a:rPr>
              <a:t>—— JSON  API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JSON.stringify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JSON.parse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48528" y="2852736"/>
            <a:ext cx="374571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“sticky1” : ”test1”,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“sticky2” : “test2”,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   ...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主要内容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存储简介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LocalStorage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使用方法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SessionStorage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使用方法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162946" y="3810357"/>
            <a:ext cx="6621488" cy="476250"/>
            <a:chOff x="1465263" y="2774950"/>
            <a:chExt cx="4981575" cy="476250"/>
          </a:xfrm>
        </p:grpSpPr>
        <p:sp>
          <p:nvSpPr>
            <p:cNvPr id="3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4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da-DK" sz="3200" dirty="0">
                  <a:solidFill>
                    <a:srgbClr val="000000"/>
                  </a:solidFill>
                  <a:latin typeface="+mn-lt"/>
                  <a:ea typeface="+mn-ea"/>
                </a:rPr>
                <a:t>Web 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实例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Web Storage </a:t>
            </a:r>
            <a:r>
              <a:rPr lang="zh-CN" altLang="en-US" dirty="0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3486" y="1225689"/>
            <a:ext cx="10300719" cy="491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storage=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window.localStorage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data={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           name: '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zhangsan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',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           hobby: 'study'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};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d=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JSON.</a:t>
            </a:r>
            <a:r>
              <a:rPr lang="en-US" altLang="zh-CN" sz="25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stringify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(data);    //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转换成为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字符串</a:t>
            </a:r>
            <a:endParaRPr lang="en-US" altLang="zh-CN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storage.setItem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("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data",d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);           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storage.getItem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("data"); 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jsonObj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JSON.</a:t>
            </a:r>
            <a:r>
              <a:rPr lang="en-US" altLang="zh-CN" sz="25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parse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); //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将字符串转换成为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en-US" altLang="zh-CN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console.log(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typeof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jsonObj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);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778616" y="6170457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demo6-4.html</a:t>
            </a:r>
          </a:p>
        </p:txBody>
      </p:sp>
    </p:spTree>
    <p:extLst>
      <p:ext uri="{BB962C8B-B14F-4D97-AF65-F5344CB8AC3E}">
        <p14:creationId xmlns:p14="http://schemas.microsoft.com/office/powerpoint/2010/main" val="3915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18" y="543560"/>
            <a:ext cx="7049135" cy="616521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808002" y="6293672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demo6-5.html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245" y="2314575"/>
            <a:ext cx="9164320" cy="1314450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SessionStorage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使用方法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32772799"/>
              </p:ext>
            </p:extLst>
          </p:nvPr>
        </p:nvGraphicFramePr>
        <p:xfrm>
          <a:off x="834983" y="1484109"/>
          <a:ext cx="7945162" cy="417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用户浏览这个网站所花费的时间就是 </a:t>
            </a: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的生命周期。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对象可以用来保存在这段时间内所要求保存的任何数据。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     它的</a:t>
            </a:r>
            <a:r>
              <a:rPr lang="zh-CN" altLang="en-US" sz="2800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作用域是窗口级别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的。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sessionStorage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方法针对一个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进行数据存储。当用户关闭浏览器窗口后，数据会被删除。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altLang="zh-CN" sz="2800" dirty="0"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检测浏览器是否支持</a:t>
            </a:r>
          </a:p>
          <a:p>
            <a:pPr lvl="1">
              <a:lnSpc>
                <a:spcPts val="4200"/>
              </a:lnSpc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if( 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window.sessionStorage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) { ... }</a:t>
            </a:r>
          </a:p>
          <a:p>
            <a:pPr lvl="1">
              <a:lnSpc>
                <a:spcPts val="4200"/>
              </a:lnSpc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对象方法：</a:t>
            </a:r>
          </a:p>
          <a:p>
            <a:pPr lvl="1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保存数据：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setItem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(Key, value)</a:t>
            </a:r>
          </a:p>
          <a:p>
            <a:pPr lvl="1" algn="l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读取数据：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getItem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(Key)</a:t>
            </a:r>
          </a:p>
          <a:p>
            <a:pPr lvl="1">
              <a:lnSpc>
                <a:spcPts val="4200"/>
              </a:lnSpc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获得键名：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key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(index)</a:t>
            </a:r>
            <a:endParaRPr lang="en-US" altLang="zh-CN" sz="2600" dirty="0">
              <a:solidFill>
                <a:srgbClr val="C00000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移除数据：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removeItem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(key)</a:t>
            </a:r>
            <a:endParaRPr lang="en-US" altLang="zh-CN" sz="2600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  <a:p>
            <a:pPr lvl="1" algn="l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清除所有数据：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clear()</a:t>
            </a:r>
            <a:endParaRPr lang="en-US" altLang="zh-CN" dirty="0" err="1">
              <a:solidFill>
                <a:srgbClr val="C00000"/>
              </a:solidFill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68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设计计数器，思考使用 </a:t>
            </a:r>
            <a:r>
              <a:rPr lang="en-US" altLang="zh-CN" dirty="0" err="1">
                <a:solidFill>
                  <a:srgbClr val="008000"/>
                </a:solidFill>
                <a:sym typeface="+mn-ea"/>
              </a:rPr>
              <a:t>localStorage 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和 </a:t>
            </a:r>
            <a:r>
              <a:rPr lang="en-US" altLang="zh-CN" dirty="0" err="1">
                <a:solidFill>
                  <a:srgbClr val="008000"/>
                </a:solidFill>
                <a:sym typeface="+mn-ea"/>
              </a:rPr>
              <a:t>sessionStorage 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之间的区别？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err="1"/>
              <a:t>sessionStorage</a:t>
            </a:r>
            <a:r>
              <a:rPr lang="zh-CN" altLang="en-US" dirty="0"/>
              <a:t>可以作为会话计数器，</a:t>
            </a:r>
            <a:r>
              <a:rPr lang="en-US" altLang="zh-CN" dirty="0" err="1"/>
              <a:t>localStorage</a:t>
            </a:r>
            <a:r>
              <a:rPr lang="zh-CN" altLang="en-US" dirty="0"/>
              <a:t>则可以作为</a:t>
            </a:r>
            <a:r>
              <a:rPr lang="en-US" altLang="zh-CN" dirty="0"/>
              <a:t>Web</a:t>
            </a:r>
            <a:r>
              <a:rPr lang="zh-CN" altLang="en-US" dirty="0"/>
              <a:t>应用访问计数器。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网页访问计数器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949690" y="5628640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demo6-6.html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245" y="2314575"/>
            <a:ext cx="9164320" cy="1314450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Web 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实例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综合实例</a:t>
            </a:r>
            <a:r>
              <a:rPr>
                <a:sym typeface="+mn-ea"/>
              </a:rPr>
              <a:t>--</a:t>
            </a:r>
            <a:r>
              <a:rPr lang="zh-CN" altLang="en-US">
                <a:sym typeface="+mn-ea"/>
              </a:rPr>
              <a:t>简单的</a:t>
            </a: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HTML5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存储技术实现一个简单的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Web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留言本。</a:t>
            </a:r>
            <a:endParaRPr lang="en-US" altLang="zh-CN" sz="28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ts val="4200"/>
              </a:lnSpc>
            </a:pPr>
            <a:r>
              <a:rPr lang="zh-CN" altLang="en-US" sz="2600" dirty="0">
                <a:sym typeface="+mn-ea"/>
              </a:rPr>
              <a:t>使用文本域输入数据，单击“添加”按钮时，会将数据保存到 </a:t>
            </a:r>
            <a:r>
              <a:rPr lang="en-US" altLang="zh-CN" sz="2600" dirty="0" err="1">
                <a:sym typeface="+mn-ea"/>
              </a:rPr>
              <a:t>localStorage </a:t>
            </a:r>
            <a:r>
              <a:rPr lang="zh-CN" altLang="en-US" sz="2600" dirty="0">
                <a:sym typeface="+mn-ea"/>
              </a:rPr>
              <a:t>中，在表单下面放置一个 </a:t>
            </a:r>
            <a:r>
              <a:rPr lang="en-US" altLang="zh-CN" sz="2600" dirty="0">
                <a:sym typeface="+mn-ea"/>
              </a:rPr>
              <a:t>P </a:t>
            </a:r>
            <a:r>
              <a:rPr lang="zh-CN" altLang="en-US" sz="2600" dirty="0">
                <a:sym typeface="+mn-ea"/>
              </a:rPr>
              <a:t>元素来显示保存后的数据。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491490" lvl="2" indent="0">
              <a:lnSpc>
                <a:spcPct val="150000"/>
              </a:lnSpc>
              <a:buNone/>
            </a:pP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96" y="3130073"/>
            <a:ext cx="4615248" cy="35588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第一步：编写显示页面用的</a:t>
            </a:r>
            <a:r>
              <a:rPr lang="en-US" altLang="zh-CN" dirty="0">
                <a:solidFill>
                  <a:srgbClr val="008000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代码部分。</a:t>
            </a:r>
          </a:p>
          <a:p>
            <a:pPr lvl="1"/>
            <a:r>
              <a:rPr lang="zh-CN" altLang="en-US" dirty="0">
                <a:sym typeface="+mn-ea"/>
              </a:rPr>
              <a:t>点击“添加按钮”来保存数据，点击“全部清除”按钮来消除全部数据。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综合实例</a:t>
            </a:r>
            <a:r>
              <a:rPr>
                <a:sym typeface="+mn-ea"/>
              </a:rPr>
              <a:t>--</a:t>
            </a:r>
            <a:r>
              <a:rPr lang="zh-CN" altLang="en-US">
                <a:sym typeface="+mn-ea"/>
              </a:rPr>
              <a:t>简单的</a:t>
            </a: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7617" y="3356967"/>
            <a:ext cx="10156653" cy="2710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&lt;h1&gt;</a:t>
            </a:r>
            <a:r>
              <a:rPr lang="zh-CN" altLang="en-US" sz="2400" dirty="0">
                <a:solidFill>
                  <a:srgbClr val="000000"/>
                </a:solidFill>
              </a:rPr>
              <a:t>简单</a:t>
            </a:r>
            <a:r>
              <a:rPr lang="en-US" altLang="zh-CN" sz="2400" dirty="0">
                <a:solidFill>
                  <a:srgbClr val="000000"/>
                </a:solidFill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</a:rPr>
              <a:t>留言本</a:t>
            </a:r>
            <a:r>
              <a:rPr lang="en-US" altLang="zh-CN" sz="2400" dirty="0">
                <a:solidFill>
                  <a:srgbClr val="000000"/>
                </a:solidFill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</a:rPr>
              <a:t> id="memo" cols="60" rows="10"&gt;&lt;/</a:t>
            </a:r>
            <a:r>
              <a:rPr lang="en-US" altLang="zh-CN" sz="2400" dirty="0" err="1">
                <a:solidFill>
                  <a:srgbClr val="000000"/>
                </a:solidFill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</a:rPr>
              <a:t>&gt;&lt;</a:t>
            </a:r>
            <a:r>
              <a:rPr lang="en-US" altLang="zh-CN" sz="2400" dirty="0" err="1">
                <a:solidFill>
                  <a:srgbClr val="000000"/>
                </a:solidFill>
              </a:rPr>
              <a:t>br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type="button" value="</a:t>
            </a:r>
            <a:r>
              <a:rPr lang="zh-CN" altLang="en-US" sz="2400" dirty="0">
                <a:solidFill>
                  <a:srgbClr val="000000"/>
                </a:solidFill>
              </a:rPr>
              <a:t>添加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onclick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saveStorage</a:t>
            </a:r>
            <a:r>
              <a:rPr lang="en-US" altLang="zh-CN" sz="2400" dirty="0">
                <a:solidFill>
                  <a:srgbClr val="000000"/>
                </a:solidFill>
              </a:rPr>
              <a:t>(‘memo’); "/&gt;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type="button" value="</a:t>
            </a:r>
            <a:r>
              <a:rPr lang="zh-CN" altLang="en-US" sz="2400" dirty="0">
                <a:solidFill>
                  <a:srgbClr val="000000"/>
                </a:solidFill>
              </a:rPr>
              <a:t>全部清除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onclick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clearStorage</a:t>
            </a:r>
            <a:r>
              <a:rPr lang="en-US" altLang="zh-CN" sz="2400" dirty="0">
                <a:solidFill>
                  <a:srgbClr val="000000"/>
                </a:solidFill>
              </a:rPr>
              <a:t>('</a:t>
            </a:r>
            <a:r>
              <a:rPr lang="en-US" altLang="zh-CN" sz="2400" dirty="0" err="1">
                <a:solidFill>
                  <a:srgbClr val="000000"/>
                </a:solidFill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</a:rPr>
              <a:t>'); "/&gt;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hr</a:t>
            </a:r>
            <a:r>
              <a:rPr lang="en-US" altLang="zh-CN" sz="2400" dirty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&lt;p id="</a:t>
            </a:r>
            <a:r>
              <a:rPr lang="en-US" altLang="zh-CN" sz="2400" dirty="0" err="1">
                <a:solidFill>
                  <a:srgbClr val="000000"/>
                </a:solidFill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</a:rPr>
              <a:t>"&gt;&lt;/p&gt;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存储简介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第二步：编写点击“添加”按钮时调用的 </a:t>
            </a:r>
            <a:r>
              <a:rPr lang="en-US" altLang="zh-CN" dirty="0" err="1">
                <a:solidFill>
                  <a:srgbClr val="008000"/>
                </a:solidFill>
                <a:sym typeface="+mn-ea"/>
              </a:rPr>
              <a:t>saveStorage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函数。</a:t>
            </a:r>
          </a:p>
          <a:p>
            <a:pPr lvl="1"/>
            <a:r>
              <a:rPr lang="zh-CN" altLang="en-US" dirty="0">
                <a:sym typeface="+mn-ea"/>
              </a:rPr>
              <a:t>在这个函数中使用“new Date().getTime()”语句得到了当前的日期和时间戳，然后调用 localStorage.setItem 方法，将得到的时间戳作为键值，并将文本框中的数据作为键名进行保存。</a:t>
            </a:r>
          </a:p>
          <a:p>
            <a:pPr lvl="1"/>
            <a:r>
              <a:rPr lang="zh-CN" altLang="en-US" dirty="0">
                <a:sym typeface="+mn-ea"/>
              </a:rPr>
              <a:t>保存后，调用脚本中的 loadStorage 函数在页面上重新显示保存后的数据。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+mn-ea"/>
              </a:rPr>
              <a:t>综合实例</a:t>
            </a:r>
            <a:r>
              <a:rPr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简单的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第三步：获取保存数据。</a:t>
            </a:r>
            <a:endParaRPr lang="en-US" altLang="zh-CN" dirty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使用 </a:t>
            </a:r>
            <a:r>
              <a:rPr lang="en-US" altLang="zh-CN" dirty="0" err="1">
                <a:sym typeface="+mn-ea"/>
              </a:rPr>
              <a:t>loadStorage.length </a:t>
            </a:r>
            <a:r>
              <a:rPr lang="zh-CN" altLang="en-US" dirty="0">
                <a:sym typeface="+mn-ea"/>
              </a:rPr>
              <a:t>属性获取保存数据的条数，循环，从 </a:t>
            </a:r>
            <a:r>
              <a:rPr lang="en-US" altLang="zh-CN" dirty="0">
                <a:sym typeface="+mn-ea"/>
              </a:rPr>
              <a:t>0 </a:t>
            </a:r>
            <a:r>
              <a:rPr lang="zh-CN" altLang="en-US" dirty="0">
                <a:sym typeface="+mn-ea"/>
              </a:rPr>
              <a:t>开始将该变量作为 </a:t>
            </a:r>
            <a:r>
              <a:rPr lang="en-US" altLang="zh-CN" dirty="0">
                <a:sym typeface="+mn-ea"/>
              </a:rPr>
              <a:t>index </a:t>
            </a:r>
            <a:r>
              <a:rPr lang="zh-CN" altLang="en-US" dirty="0">
                <a:sym typeface="+mn-ea"/>
              </a:rPr>
              <a:t>参数传入 </a:t>
            </a:r>
            <a:r>
              <a:rPr lang="en-US" altLang="zh-CN" dirty="0" err="1">
                <a:sym typeface="+mn-ea"/>
              </a:rPr>
              <a:t>loadStorage.key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）属性，每次循环时该变量加 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，以此取得保存在 </a:t>
            </a:r>
            <a:r>
              <a:rPr lang="en-US" altLang="zh-CN" dirty="0" err="1">
                <a:sym typeface="+mn-ea"/>
              </a:rPr>
              <a:t>loadStorage</a:t>
            </a:r>
            <a:r>
              <a:rPr lang="zh-CN" altLang="en-US" dirty="0">
                <a:sym typeface="+mn-ea"/>
              </a:rPr>
              <a:t>中的所有数据。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zh-CN" altLang="en-US" dirty="0">
                <a:solidFill>
                  <a:srgbClr val="008000"/>
                </a:solidFill>
                <a:sym typeface="+mn-ea"/>
              </a:rPr>
              <a:t>第四步：编写“全部清除”按钮。</a:t>
            </a:r>
            <a:endParaRPr lang="en-US" altLang="zh-CN" dirty="0">
              <a:solidFill>
                <a:srgbClr val="008000"/>
              </a:solidFill>
              <a:sym typeface="+mn-ea"/>
            </a:endParaRPr>
          </a:p>
          <a:p>
            <a:pPr lvl="1">
              <a:lnSpc>
                <a:spcPts val="4200"/>
              </a:lnSpc>
            </a:pPr>
            <a:r>
              <a:rPr lang="zh-CN" altLang="en-US" dirty="0">
                <a:sym typeface="+mn-ea"/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clearStorage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将所有保存在 </a:t>
            </a:r>
            <a:r>
              <a:rPr lang="en-US" altLang="zh-CN" dirty="0" err="1">
                <a:sym typeface="+mn-ea"/>
              </a:rPr>
              <a:t>localStorage </a:t>
            </a:r>
            <a:r>
              <a:rPr lang="zh-CN" altLang="en-US" dirty="0">
                <a:sym typeface="+mn-ea"/>
              </a:rPr>
              <a:t>中的数据全部清除。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+mn-ea"/>
              </a:rPr>
              <a:t>综合实例</a:t>
            </a:r>
            <a:r>
              <a:rPr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简单的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792459" y="5889625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demo6-7.html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历史搜索记录</a:t>
            </a:r>
            <a:endParaRPr lang="en-US" altLang="zh-CN" dirty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dirty="0"/>
              <a:t>时间数组、内容数组、使用</a:t>
            </a:r>
            <a:r>
              <a:rPr lang="en-US" altLang="zh-CN" dirty="0" err="1"/>
              <a:t>localStorage</a:t>
            </a:r>
            <a:r>
              <a:rPr lang="zh-CN" altLang="en-US" dirty="0"/>
              <a:t>存储</a:t>
            </a:r>
            <a:endParaRPr lang="en-US" altLang="zh-C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84" y="3068834"/>
            <a:ext cx="5788527" cy="266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0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在用户不登录帐户的情况下：</a:t>
            </a:r>
          </a:p>
          <a:p>
            <a:pPr lvl="1"/>
            <a:r>
              <a:rPr lang="zh-CN" altLang="en-US" dirty="0">
                <a:sym typeface="+mn-ea"/>
              </a:rPr>
              <a:t>如何记录浏览历史？</a:t>
            </a:r>
          </a:p>
          <a:p>
            <a:pPr lvl="1"/>
            <a:r>
              <a:rPr lang="zh-CN" altLang="en-US" dirty="0">
                <a:sym typeface="+mn-ea"/>
              </a:rPr>
              <a:t>如何记录用户设置的首选项？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ym typeface="+mn-ea"/>
              </a:rPr>
              <a:t>如何将和用户关联的数据存储？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存储简介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771265"/>
            <a:ext cx="5857240" cy="5219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将数据存储在客户端（浏览器）上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5516563"/>
            <a:ext cx="492284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53" y="1153135"/>
            <a:ext cx="2762261" cy="330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8" y="4519656"/>
            <a:ext cx="9724454" cy="92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关于“存储在浏览器上的数据”，你想到了什么？</a:t>
            </a:r>
          </a:p>
          <a:p>
            <a:pPr lvl="1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Cookie</a:t>
            </a:r>
          </a:p>
          <a:p>
            <a:pPr lvl="1"/>
            <a:r>
              <a:rPr lang="zh-CN" altLang="en-US" sz="2600" dirty="0">
                <a:sym typeface="+mn-ea"/>
              </a:rPr>
              <a:t>Cookie 的工作原理？</a:t>
            </a:r>
          </a:p>
          <a:p>
            <a:pPr lvl="1"/>
            <a:r>
              <a:rPr lang="zh-CN" altLang="en-US" sz="2600" dirty="0">
                <a:sym typeface="+mn-ea"/>
              </a:rPr>
              <a:t>使用 Cookie 做 Web 存储可以吗？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存储简介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57300"/>
            <a:ext cx="10547985" cy="464312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Cookie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HTML4 </a:t>
            </a:r>
            <a:r>
              <a:rPr lang="zh-CN" altLang="en-US" dirty="0">
                <a:sym typeface="+mn-ea"/>
              </a:rPr>
              <a:t>中在客户端存储简单用户信息的一种方式，使用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文本</a:t>
            </a:r>
            <a:r>
              <a:rPr lang="zh-CN" altLang="en-US" dirty="0">
                <a:sym typeface="+mn-ea"/>
              </a:rPr>
              <a:t>来存储信息。</a:t>
            </a:r>
          </a:p>
          <a:p>
            <a:pPr lvl="1"/>
            <a:r>
              <a:rPr lang="zh-CN" altLang="en-US" dirty="0">
                <a:sym typeface="+mn-ea"/>
              </a:rPr>
              <a:t>程序使用 </a:t>
            </a:r>
            <a:r>
              <a:rPr lang="en-US" altLang="zh-CN" dirty="0">
                <a:sym typeface="+mn-ea"/>
              </a:rPr>
              <a:t>Cookie </a:t>
            </a:r>
            <a:r>
              <a:rPr lang="zh-CN" altLang="en-US" dirty="0">
                <a:sym typeface="+mn-ea"/>
              </a:rPr>
              <a:t>时，服务器端就会发送 </a:t>
            </a:r>
            <a:r>
              <a:rPr lang="en-US" altLang="zh-CN" dirty="0">
                <a:sym typeface="+mn-ea"/>
              </a:rPr>
              <a:t>Cookie </a:t>
            </a:r>
            <a:r>
              <a:rPr lang="zh-CN" altLang="en-US" dirty="0">
                <a:sym typeface="+mn-ea"/>
              </a:rPr>
              <a:t>到客户端，由</a:t>
            </a:r>
            <a:r>
              <a:rPr lang="en-US" altLang="zh-CN" dirty="0">
                <a:sym typeface="+mn-ea"/>
              </a:rPr>
              <a:t>Web </a:t>
            </a:r>
            <a:r>
              <a:rPr lang="zh-CN" altLang="en-US" dirty="0">
                <a:sym typeface="+mn-ea"/>
              </a:rPr>
              <a:t>服务器在 </a:t>
            </a:r>
            <a:r>
              <a:rPr lang="en-US" altLang="zh-CN" dirty="0">
                <a:sym typeface="+mn-ea"/>
              </a:rPr>
              <a:t>HTTP </a:t>
            </a:r>
            <a:r>
              <a:rPr lang="zh-CN" altLang="en-US" dirty="0">
                <a:sym typeface="+mn-ea"/>
              </a:rPr>
              <a:t>响应消息文件中附带传递给浏览器一些数据。</a:t>
            </a:r>
          </a:p>
          <a:p>
            <a:pPr lvl="1"/>
            <a:r>
              <a:rPr lang="zh-CN" altLang="en-US" dirty="0">
                <a:sym typeface="+mn-ea"/>
              </a:rPr>
              <a:t>下一次页面请求时，浏览器会把 </a:t>
            </a:r>
            <a:r>
              <a:rPr lang="en-US" altLang="zh-CN" dirty="0">
                <a:sym typeface="+mn-ea"/>
              </a:rPr>
              <a:t>Cookie </a:t>
            </a:r>
            <a:r>
              <a:rPr lang="zh-CN" altLang="en-US" dirty="0">
                <a:sym typeface="+mn-ea"/>
              </a:rPr>
              <a:t>发送到服务器。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保存用户信息、用户设置、密码记忆。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包含的属性：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sz="2600" dirty="0">
                <a:sym typeface="+mn-ea"/>
              </a:rPr>
              <a:t>：表示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的名称。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expires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指定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在删除之前要在用户的计算机上保留多</a:t>
            </a:r>
          </a:p>
          <a:p>
            <a:pPr marL="431800" lvl="1" indent="0">
              <a:buNone/>
            </a:pPr>
            <a:r>
              <a:rPr lang="zh-CN" altLang="en-US" sz="2600" dirty="0">
                <a:sym typeface="+mn-ea"/>
              </a:rPr>
              <a:t>                    时间。默认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只对当前浏览器会话有效。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path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2600" dirty="0">
                <a:sym typeface="+mn-ea"/>
              </a:rPr>
              <a:t>决定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对于服务器上的其他网页的可用性。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domain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2600" dirty="0">
                <a:sym typeface="+mn-ea"/>
              </a:rPr>
              <a:t>设置相同域的多台服务器共享一个 </a:t>
            </a:r>
            <a:r>
              <a:rPr lang="en-US" altLang="zh-CN" sz="2600" dirty="0">
                <a:sym typeface="+mn-ea"/>
              </a:rPr>
              <a:t>Cookie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secure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表示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只能通过使用 </a:t>
            </a:r>
            <a:r>
              <a:rPr lang="en-US" altLang="zh-CN" sz="2600" dirty="0">
                <a:sym typeface="+mn-ea"/>
              </a:rPr>
              <a:t>HTTPS </a:t>
            </a:r>
            <a:r>
              <a:rPr lang="zh-CN" altLang="en-US" sz="2600" dirty="0">
                <a:sym typeface="+mn-ea"/>
              </a:rPr>
              <a:t>或其他安全协议的</a:t>
            </a:r>
            <a:r>
              <a:rPr lang="en-US" altLang="zh-CN" sz="2600" dirty="0">
                <a:sym typeface="+mn-ea"/>
              </a:rPr>
              <a:t>	   		     Internet </a:t>
            </a:r>
            <a:r>
              <a:rPr lang="zh-CN" altLang="en-US" sz="2600" dirty="0">
                <a:sym typeface="+mn-ea"/>
              </a:rPr>
              <a:t>连接来传输。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Cookie的缺点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使用简单的文本存储数据，安全性差。保存在客户端浏览器，容易被黑客窃取。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存储容量有限，只有 </a:t>
            </a:r>
            <a:r>
              <a:rPr lang="en-US" altLang="zh-CN" sz="2600" dirty="0">
                <a:sym typeface="+mn-ea"/>
              </a:rPr>
              <a:t>4KB </a:t>
            </a:r>
            <a:r>
              <a:rPr lang="zh-CN" altLang="en-US" sz="2600" dirty="0">
                <a:sym typeface="+mn-ea"/>
              </a:rPr>
              <a:t>的存储空间。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每次访问服务器，都会来回传送 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 ，浪费带宽，尤其是使用移动设备时。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客户端操作 </a:t>
            </a:r>
            <a:r>
              <a:rPr lang="en-US" altLang="zh-CN" sz="2600" dirty="0">
                <a:sym typeface="+mn-ea"/>
              </a:rPr>
              <a:t>Cookie</a:t>
            </a:r>
            <a:r>
              <a:rPr lang="zh-CN" altLang="en-US" sz="2600" dirty="0">
                <a:sym typeface="+mn-ea"/>
              </a:rPr>
              <a:t>，非常复杂。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sz="2800" dirty="0">
              <a:solidFill>
                <a:srgbClr val="0070C0"/>
              </a:solidFill>
              <a:sym typeface="+mn-ea"/>
            </a:endParaRPr>
          </a:p>
          <a:p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Cookie是不可以或缺的</a:t>
            </a:r>
          </a:p>
          <a:p>
            <a:pPr lvl="1">
              <a:lnSpc>
                <a:spcPct val="140000"/>
              </a:lnSpc>
            </a:pPr>
            <a:r>
              <a:rPr lang="en-US" altLang="zh-CN" sz="2600" dirty="0">
                <a:sym typeface="+mn-ea"/>
              </a:rPr>
              <a:t>C</a:t>
            </a:r>
            <a:r>
              <a:rPr lang="zh-CN" altLang="en-US" sz="2600" dirty="0">
                <a:sym typeface="+mn-ea"/>
              </a:rPr>
              <a:t>ookie 的作用是与服务器进行交互，作为 HTTP 的一部分存在 。</a:t>
            </a:r>
            <a:endParaRPr lang="en-US" altLang="zh-CN" sz="2600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Web Storage 是为了在本地“存储”数据而生。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Cookie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09623" y="1700208"/>
            <a:ext cx="4249947" cy="5762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HTML5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</a:rPr>
              <a:t>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3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644</TotalTime>
  <Words>1508</Words>
  <Application>Microsoft Office PowerPoint</Application>
  <PresentationFormat>宽屏</PresentationFormat>
  <Paragraphs>229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26</vt:i4>
      </vt:variant>
      <vt:variant>
        <vt:lpstr>幻灯片标题</vt:lpstr>
      </vt:variant>
      <vt:variant>
        <vt:i4>33</vt:i4>
      </vt:variant>
    </vt:vector>
  </HeadingPairs>
  <TitlesOfParts>
    <vt:vector size="65" baseType="lpstr">
      <vt:lpstr>黑体</vt:lpstr>
      <vt:lpstr>微软雅黑</vt:lpstr>
      <vt:lpstr>Arial</vt:lpstr>
      <vt:lpstr>Britannic Bold</vt:lpstr>
      <vt:lpstr>Calibri</vt:lpstr>
      <vt:lpstr>Wingdings</vt:lpstr>
      <vt:lpstr>9_A000120141114A19PWBG</vt:lpstr>
      <vt:lpstr>42_A000120141114A19PWBG</vt:lpstr>
      <vt:lpstr>1_A000120141114A19PWBG</vt:lpstr>
      <vt:lpstr>2_A000120141114A19PWBG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8_A000120141114A19PWBG</vt:lpstr>
      <vt:lpstr>10_A000120141114A19PWBG</vt:lpstr>
      <vt:lpstr>11_A000120141114A19PWBG</vt:lpstr>
      <vt:lpstr>12_A000120141114A19PWBG</vt:lpstr>
      <vt:lpstr>13_A000120141114A19PWBG</vt:lpstr>
      <vt:lpstr>15_A000120141114A19PWBG</vt:lpstr>
      <vt:lpstr>16_A000120141114A19PWBG</vt:lpstr>
      <vt:lpstr>17_A000120141114A19PWBG</vt:lpstr>
      <vt:lpstr>20_A000120141114A19PWBG</vt:lpstr>
      <vt:lpstr>21_A000120141114A19PWBG</vt:lpstr>
      <vt:lpstr>22_A000120141114A19PWBG</vt:lpstr>
      <vt:lpstr>23_A000120141114A19PWBG</vt:lpstr>
      <vt:lpstr>28_A000120141114A19PWBG</vt:lpstr>
      <vt:lpstr>29_A000120141114A19PWBG</vt:lpstr>
      <vt:lpstr>30_A000120141114A19PWBG</vt:lpstr>
      <vt:lpstr>31_A000120141114A19PWBG</vt:lpstr>
      <vt:lpstr>32_A000120141114A19PWBG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 </cp:lastModifiedBy>
  <cp:revision>3275</cp:revision>
  <cp:lastPrinted>2411-12-30T00:00:00Z</cp:lastPrinted>
  <dcterms:created xsi:type="dcterms:W3CDTF">2003-05-12T10:17:00Z</dcterms:created>
  <dcterms:modified xsi:type="dcterms:W3CDTF">2019-03-18T03:12:55Z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