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311" r:id="rId23"/>
    <p:sldId id="312" r:id="rId24"/>
    <p:sldId id="313" r:id="rId25"/>
    <p:sldId id="382" r:id="rId26"/>
    <p:sldId id="383" r:id="rId27"/>
    <p:sldId id="384" r:id="rId28"/>
    <p:sldId id="385" r:id="rId29"/>
    <p:sldId id="323" r:id="rId30"/>
    <p:sldId id="325" r:id="rId31"/>
    <p:sldId id="386" r:id="rId32"/>
    <p:sldId id="387" r:id="rId33"/>
    <p:sldId id="388" r:id="rId34"/>
    <p:sldId id="389" r:id="rId35"/>
    <p:sldId id="390" r:id="rId36"/>
    <p:sldId id="392" r:id="rId37"/>
    <p:sldId id="393" r:id="rId38"/>
    <p:sldId id="329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303" r:id="rId47"/>
    <p:sldId id="30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关键字小于枢轴的记录均移至枢轴前，凡关键字大于枢轴的记录均移至枢轴后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1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6" name="公式" r:id="rId4" imgW="736560" imgH="431640" progId="Equation.3">
                  <p:embed/>
                </p:oleObj>
              </mc:Choice>
              <mc:Fallback>
                <p:oleObj name="公式" r:id="rId4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7" name="公式" r:id="rId6" imgW="1269720" imgH="431640" progId="Equation.3">
                  <p:embed/>
                </p:oleObj>
              </mc:Choice>
              <mc:Fallback>
                <p:oleObj name="公式" r:id="rId6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8" name="公式" r:id="rId8" imgW="1574640" imgH="431640" progId="Equation.3">
                  <p:embed/>
                </p:oleObj>
              </mc:Choice>
              <mc:Fallback>
                <p:oleObj name="公式" r:id="rId8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9" name="公式" r:id="rId10" imgW="228600" imgH="419040" progId="Equation.3">
                  <p:embed/>
                </p:oleObj>
              </mc:Choice>
              <mc:Fallback>
                <p:oleObj name="公式" r:id="rId10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8142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待排序记录按关键字从小到大排列（正序）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7986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待排序记录按关键字从大到小排列（逆序）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5119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在一组内，组内进行直接插入排序；然后取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419" y="116632"/>
            <a:ext cx="8596093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32656"/>
            <a:ext cx="6696744" cy="61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8952" y="0"/>
            <a:ext cx="8199512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Partition(</a:t>
            </a:r>
            <a:r>
              <a:rPr lang="en-US" dirty="0" err="1"/>
              <a:t>SqList</a:t>
            </a:r>
            <a:r>
              <a:rPr lang="en-US" dirty="0"/>
              <a:t> &amp;</a:t>
            </a:r>
            <a:r>
              <a:rPr lang="en-US" dirty="0" err="1"/>
              <a:t>L,int</a:t>
            </a:r>
            <a:r>
              <a:rPr lang="en-US" dirty="0"/>
              <a:t> </a:t>
            </a:r>
            <a:r>
              <a:rPr lang="en-US" dirty="0" err="1"/>
              <a:t>low,int</a:t>
            </a:r>
            <a:r>
              <a:rPr lang="en-US" dirty="0"/>
              <a:t> 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{//</a:t>
            </a:r>
            <a:r>
              <a:rPr lang="zh-CN" altLang="en-US" dirty="0"/>
              <a:t>以</a:t>
            </a:r>
            <a:r>
              <a:rPr lang="en-US" dirty="0"/>
              <a:t>low</a:t>
            </a:r>
            <a:r>
              <a:rPr lang="zh-CN" altLang="en-US" dirty="0"/>
              <a:t>位置上的元素为标准进行一次划分。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L.r</a:t>
            </a:r>
            <a:r>
              <a:rPr lang="en-US" dirty="0"/>
              <a:t>[0]=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pivotkey</a:t>
            </a:r>
            <a:r>
              <a:rPr lang="en-US" dirty="0"/>
              <a:t>=</a:t>
            </a:r>
            <a:r>
              <a:rPr lang="en-US" dirty="0" err="1"/>
              <a:t>L.r</a:t>
            </a:r>
            <a:r>
              <a:rPr lang="en-US" dirty="0"/>
              <a:t>[low].key;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while(low&lt;high)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	{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[high].key &gt;=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high--;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[low]=</a:t>
            </a:r>
            <a:r>
              <a:rPr lang="en-US" dirty="0" err="1"/>
              <a:t>L.r</a:t>
            </a:r>
            <a:r>
              <a:rPr lang="en-US" dirty="0"/>
              <a:t>[high];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[low].key &lt;=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low++;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[high]=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L.r</a:t>
            </a:r>
            <a:r>
              <a:rPr lang="en-US" dirty="0"/>
              <a:t>[low] = </a:t>
            </a:r>
            <a:r>
              <a:rPr lang="en-US" dirty="0" err="1"/>
              <a:t>L.r</a:t>
            </a:r>
            <a:r>
              <a:rPr lang="en-US" dirty="0"/>
              <a:t>[0];</a:t>
            </a:r>
          </a:p>
          <a:p>
            <a:pPr>
              <a:buNone/>
            </a:pPr>
            <a:r>
              <a:rPr lang="en-US" altLang="zh-CN" dirty="0"/>
              <a:t>return low;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82" y="260649"/>
            <a:ext cx="829778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B484AC-21C8-4DDB-B07F-E019AC693F14}"/>
                  </a:ext>
                </a:extLst>
              </p:cNvPr>
              <p:cNvSpPr txBox="1"/>
              <p:nvPr/>
            </p:nvSpPr>
            <p:spPr>
              <a:xfrm>
                <a:off x="334845" y="779292"/>
                <a:ext cx="8712968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      n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个元素的序列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zh-CN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…,</m:t>
                            </m:r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当且仅当满足下列关系时，称之为堆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B484AC-21C8-4DDB-B07F-E019AC69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45" y="779292"/>
                <a:ext cx="8712968" cy="1386533"/>
              </a:xfrm>
              <a:prstGeom prst="rect">
                <a:avLst/>
              </a:prstGeom>
              <a:blipFill>
                <a:blip r:embed="rId2"/>
                <a:stretch>
                  <a:fillRect l="-1470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0866EA3-0F8D-4503-B798-768A78AA1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9" r="16304"/>
          <a:stretch/>
        </p:blipFill>
        <p:spPr>
          <a:xfrm>
            <a:off x="1187624" y="2071567"/>
            <a:ext cx="7839555" cy="97995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E657EB-4D94-4B13-8E78-F1BABC0B8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56754"/>
              </p:ext>
            </p:extLst>
          </p:nvPr>
        </p:nvGraphicFramePr>
        <p:xfrm>
          <a:off x="5380873" y="3713787"/>
          <a:ext cx="3199296" cy="3896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399912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3896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7B9A37-E8F4-4FDF-9300-E70C6F905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33999"/>
              </p:ext>
            </p:extLst>
          </p:nvPr>
        </p:nvGraphicFramePr>
        <p:xfrm>
          <a:off x="965269" y="3691802"/>
          <a:ext cx="3199296" cy="3896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399912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389683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035996F-B4D9-4994-86E1-7589760EC65E}"/>
              </a:ext>
            </a:extLst>
          </p:cNvPr>
          <p:cNvSpPr txBox="1"/>
          <p:nvPr/>
        </p:nvSpPr>
        <p:spPr>
          <a:xfrm>
            <a:off x="495984" y="3374854"/>
            <a:ext cx="353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1         2         3         4          5         6        7         8 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C76D1C-2C45-4916-9A8F-812824BDF579}"/>
              </a:ext>
            </a:extLst>
          </p:cNvPr>
          <p:cNvSpPr txBox="1"/>
          <p:nvPr/>
        </p:nvSpPr>
        <p:spPr>
          <a:xfrm>
            <a:off x="4911588" y="3388092"/>
            <a:ext cx="353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1         2         3          4        5         6        7         8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9A6F76-29BF-4C74-8899-051FEC51B644}"/>
                  </a:ext>
                </a:extLst>
              </p:cNvPr>
              <p:cNvSpPr/>
              <p:nvPr/>
            </p:nvSpPr>
            <p:spPr>
              <a:xfrm>
                <a:off x="413352" y="3695117"/>
                <a:ext cx="395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9A6F76-29BF-4C74-8899-051FEC51B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2" y="3695117"/>
                <a:ext cx="3955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F0101D-7656-4C7C-B65A-66C94C60E8B5}"/>
                  </a:ext>
                </a:extLst>
              </p:cNvPr>
              <p:cNvSpPr/>
              <p:nvPr/>
            </p:nvSpPr>
            <p:spPr>
              <a:xfrm>
                <a:off x="4820744" y="3741398"/>
                <a:ext cx="395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1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0" lang="en-US" altLang="zh-CN" sz="1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F0101D-7656-4C7C-B65A-66C94C60E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44" y="3741398"/>
                <a:ext cx="3955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F6ED4A-4E0C-4A5F-9C61-32450A7A723D}"/>
              </a:ext>
            </a:extLst>
          </p:cNvPr>
          <p:cNvGrpSpPr/>
          <p:nvPr/>
        </p:nvGrpSpPr>
        <p:grpSpPr>
          <a:xfrm>
            <a:off x="746806" y="4318706"/>
            <a:ext cx="3338262" cy="1977979"/>
            <a:chOff x="946221" y="4084820"/>
            <a:chExt cx="4617863" cy="271459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222A297-B915-4B7D-A91C-831E0C7465A4}"/>
                </a:ext>
              </a:extLst>
            </p:cNvPr>
            <p:cNvGrpSpPr/>
            <p:nvPr/>
          </p:nvGrpSpPr>
          <p:grpSpPr>
            <a:xfrm>
              <a:off x="1140375" y="4181325"/>
              <a:ext cx="4423709" cy="2618089"/>
              <a:chOff x="1127448" y="3948454"/>
              <a:chExt cx="4423709" cy="261808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CC8AEDE-6B15-497D-A665-38CF9C32C497}"/>
                  </a:ext>
                </a:extLst>
              </p:cNvPr>
              <p:cNvGrpSpPr/>
              <p:nvPr/>
            </p:nvGrpSpPr>
            <p:grpSpPr>
              <a:xfrm>
                <a:off x="1127448" y="3948454"/>
                <a:ext cx="4423709" cy="2363832"/>
                <a:chOff x="2360093" y="3079186"/>
                <a:chExt cx="3682910" cy="1967706"/>
              </a:xfrm>
            </p:grpSpPr>
            <p:cxnSp>
              <p:nvCxnSpPr>
                <p:cNvPr id="26" name="AutoShape 504">
                  <a:extLst>
                    <a:ext uri="{FF2B5EF4-FFF2-40B4-BE49-F238E27FC236}">
                      <a16:creationId xmlns:a16="http://schemas.microsoft.com/office/drawing/2014/main" id="{A383ECD8-65A0-4254-A047-3D64C5F894E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7" name="Oval 463">
                  <a:extLst>
                    <a:ext uri="{FF2B5EF4-FFF2-40B4-BE49-F238E27FC236}">
                      <a16:creationId xmlns:a16="http://schemas.microsoft.com/office/drawing/2014/main" id="{AAA7B5D8-36F9-4B2F-8E3C-8D0993175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53</a:t>
                  </a:r>
                </a:p>
              </p:txBody>
            </p:sp>
            <p:cxnSp>
              <p:nvCxnSpPr>
                <p:cNvPr id="28" name="AutoShape 505">
                  <a:extLst>
                    <a:ext uri="{FF2B5EF4-FFF2-40B4-BE49-F238E27FC236}">
                      <a16:creationId xmlns:a16="http://schemas.microsoft.com/office/drawing/2014/main" id="{9E53028A-CBD7-40C6-8711-44E1C7DA91EF}"/>
                    </a:ext>
                  </a:extLst>
                </p:cNvPr>
                <p:cNvCxnSpPr>
                  <a:cxnSpLocks noChangeShapeType="1"/>
                  <a:endCxn id="27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9" name="Oval 458">
                  <a:extLst>
                    <a:ext uri="{FF2B5EF4-FFF2-40B4-BE49-F238E27FC236}">
                      <a16:creationId xmlns:a16="http://schemas.microsoft.com/office/drawing/2014/main" id="{DB60D68F-5B2D-46FD-9F34-2B24579BA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24</a:t>
                  </a:r>
                </a:p>
              </p:txBody>
            </p:sp>
            <p:sp>
              <p:nvSpPr>
                <p:cNvPr id="30" name="Oval 478">
                  <a:extLst>
                    <a:ext uri="{FF2B5EF4-FFF2-40B4-BE49-F238E27FC236}">
                      <a16:creationId xmlns:a16="http://schemas.microsoft.com/office/drawing/2014/main" id="{CE1BBD97-C5DB-4A66-8185-990CED1C7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30</a:t>
                  </a:r>
                </a:p>
              </p:txBody>
            </p:sp>
            <p:sp>
              <p:nvSpPr>
                <p:cNvPr id="31" name="Oval 479">
                  <a:extLst>
                    <a:ext uri="{FF2B5EF4-FFF2-40B4-BE49-F238E27FC236}">
                      <a16:creationId xmlns:a16="http://schemas.microsoft.com/office/drawing/2014/main" id="{C6F33BB7-CD08-4A13-9B70-459316CA53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47</a:t>
                  </a:r>
                </a:p>
              </p:txBody>
            </p:sp>
            <p:sp>
              <p:nvSpPr>
                <p:cNvPr id="32" name="Oval 487">
                  <a:extLst>
                    <a:ext uri="{FF2B5EF4-FFF2-40B4-BE49-F238E27FC236}">
                      <a16:creationId xmlns:a16="http://schemas.microsoft.com/office/drawing/2014/main" id="{9F14B01F-8850-4DC6-AF51-8C172DE8A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4437" y="351192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36</a:t>
                  </a:r>
                </a:p>
              </p:txBody>
            </p:sp>
            <p:sp>
              <p:nvSpPr>
                <p:cNvPr id="33" name="Oval 490">
                  <a:extLst>
                    <a:ext uri="{FF2B5EF4-FFF2-40B4-BE49-F238E27FC236}">
                      <a16:creationId xmlns:a16="http://schemas.microsoft.com/office/drawing/2014/main" id="{DC40B865-D277-4A95-B618-B21BA9079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12</a:t>
                  </a:r>
                </a:p>
              </p:txBody>
            </p:sp>
            <p:cxnSp>
              <p:nvCxnSpPr>
                <p:cNvPr id="34" name="AutoShape 498">
                  <a:extLst>
                    <a:ext uri="{FF2B5EF4-FFF2-40B4-BE49-F238E27FC236}">
                      <a16:creationId xmlns:a16="http://schemas.microsoft.com/office/drawing/2014/main" id="{E88F4454-31F3-40EA-B912-0AA21BC098A0}"/>
                    </a:ext>
                  </a:extLst>
                </p:cNvPr>
                <p:cNvCxnSpPr>
                  <a:cxnSpLocks noChangeShapeType="1"/>
                  <a:endCxn id="32" idx="7"/>
                </p:cNvCxnSpPr>
                <p:nvPr/>
              </p:nvCxnSpPr>
              <p:spPr bwMode="auto">
                <a:xfrm flipH="1">
                  <a:off x="3919798" y="3339000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5" name="AutoShape 499">
                  <a:extLst>
                    <a:ext uri="{FF2B5EF4-FFF2-40B4-BE49-F238E27FC236}">
                      <a16:creationId xmlns:a16="http://schemas.microsoft.com/office/drawing/2014/main" id="{636E2D42-D8D9-4CE5-A1D2-4EF60247926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6" name="AutoShape 500">
                  <a:extLst>
                    <a:ext uri="{FF2B5EF4-FFF2-40B4-BE49-F238E27FC236}">
                      <a16:creationId xmlns:a16="http://schemas.microsoft.com/office/drawing/2014/main" id="{ED86B12F-F37F-4267-95A3-8C6BF24AA8C5}"/>
                    </a:ext>
                  </a:extLst>
                </p:cNvPr>
                <p:cNvCxnSpPr>
                  <a:cxnSpLocks noChangeShapeType="1"/>
                  <a:stCxn id="32" idx="3"/>
                  <a:endCxn id="39" idx="7"/>
                </p:cNvCxnSpPr>
                <p:nvPr/>
              </p:nvCxnSpPr>
              <p:spPr bwMode="auto">
                <a:xfrm flipH="1">
                  <a:off x="3225410" y="3864333"/>
                  <a:ext cx="441419" cy="2257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7" name="AutoShape 501">
                  <a:extLst>
                    <a:ext uri="{FF2B5EF4-FFF2-40B4-BE49-F238E27FC236}">
                      <a16:creationId xmlns:a16="http://schemas.microsoft.com/office/drawing/2014/main" id="{62FC4C2C-9D99-4FED-9214-BA4BC9ACCD0B}"/>
                    </a:ext>
                  </a:extLst>
                </p:cNvPr>
                <p:cNvCxnSpPr>
                  <a:cxnSpLocks noChangeShapeType="1"/>
                  <a:endCxn id="31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8" name="AutoShape 506">
                  <a:extLst>
                    <a:ext uri="{FF2B5EF4-FFF2-40B4-BE49-F238E27FC236}">
                      <a16:creationId xmlns:a16="http://schemas.microsoft.com/office/drawing/2014/main" id="{8EDB9E51-C4D1-4E78-8BE7-681E8DD83E69}"/>
                    </a:ext>
                  </a:extLst>
                </p:cNvPr>
                <p:cNvCxnSpPr>
                  <a:cxnSpLocks noChangeShapeType="1"/>
                  <a:stCxn id="29" idx="3"/>
                  <a:endCxn id="30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39" name="Oval 488">
                  <a:extLst>
                    <a:ext uri="{FF2B5EF4-FFF2-40B4-BE49-F238E27FC236}">
                      <a16:creationId xmlns:a16="http://schemas.microsoft.com/office/drawing/2014/main" id="{36399566-D6B9-4DEF-87AE-CDD4A4C04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85</a:t>
                  </a:r>
                </a:p>
              </p:txBody>
            </p:sp>
            <p:sp>
              <p:nvSpPr>
                <p:cNvPr id="40" name="Oval 489">
                  <a:extLst>
                    <a:ext uri="{FF2B5EF4-FFF2-40B4-BE49-F238E27FC236}">
                      <a16:creationId xmlns:a16="http://schemas.microsoft.com/office/drawing/2014/main" id="{E75BC76F-69D2-4916-A477-D03F4C58D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91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B9F969-AE57-47C0-974F-C1B0CC503587}"/>
                  </a:ext>
                </a:extLst>
              </p:cNvPr>
              <p:cNvSpPr txBox="1"/>
              <p:nvPr/>
            </p:nvSpPr>
            <p:spPr>
              <a:xfrm>
                <a:off x="2619578" y="6101909"/>
                <a:ext cx="1563303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小根堆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82DA45D-C921-4D08-9574-6E7408171012}"/>
                </a:ext>
              </a:extLst>
            </p:cNvPr>
            <p:cNvGrpSpPr/>
            <p:nvPr/>
          </p:nvGrpSpPr>
          <p:grpSpPr>
            <a:xfrm>
              <a:off x="946221" y="4084820"/>
              <a:ext cx="4589947" cy="2109501"/>
              <a:chOff x="946221" y="4084820"/>
              <a:chExt cx="4589947" cy="2109501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7B1E61-6EF9-48E6-9E9E-584A5A843614}"/>
                  </a:ext>
                </a:extLst>
              </p:cNvPr>
              <p:cNvSpPr txBox="1"/>
              <p:nvPr/>
            </p:nvSpPr>
            <p:spPr>
              <a:xfrm>
                <a:off x="1556011" y="5072325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077B3E-C65E-42BB-A6ED-E5D99307D92F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D8003C-0978-488A-83D0-2D7430682221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4A5A53-C3E7-4324-8583-15FDDB1B2B7D}"/>
                  </a:ext>
                </a:extLst>
              </p:cNvPr>
              <p:cNvSpPr txBox="1"/>
              <p:nvPr/>
            </p:nvSpPr>
            <p:spPr>
              <a:xfrm>
                <a:off x="3974773" y="50379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75F7BF4-AFDE-422A-8FD4-85EC15813BE0}"/>
                  </a:ext>
                </a:extLst>
              </p:cNvPr>
              <p:cNvSpPr txBox="1"/>
              <p:nvPr/>
            </p:nvSpPr>
            <p:spPr>
              <a:xfrm>
                <a:off x="3321865" y="50379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38B8632-B524-4C65-BA37-D8F1689CCD83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2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C8C9CD9-807F-4A8D-8DD6-9D44D38C3CA1}"/>
                  </a:ext>
                </a:extLst>
              </p:cNvPr>
              <p:cNvSpPr txBox="1"/>
              <p:nvPr/>
            </p:nvSpPr>
            <p:spPr>
              <a:xfrm>
                <a:off x="5264868" y="5035884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50F2A32-3C7F-4332-A241-EE9B4E0B7024}"/>
                  </a:ext>
                </a:extLst>
              </p:cNvPr>
              <p:cNvSpPr txBox="1"/>
              <p:nvPr/>
            </p:nvSpPr>
            <p:spPr>
              <a:xfrm>
                <a:off x="946221" y="5729687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2ABACA-7B6D-402D-BA26-153A79996C78}"/>
              </a:ext>
            </a:extLst>
          </p:cNvPr>
          <p:cNvGrpSpPr/>
          <p:nvPr/>
        </p:nvGrpSpPr>
        <p:grpSpPr>
          <a:xfrm>
            <a:off x="5148064" y="4197372"/>
            <a:ext cx="3420361" cy="2082408"/>
            <a:chOff x="6475237" y="3941501"/>
            <a:chExt cx="4731431" cy="285791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7E090F6-E335-4612-A974-1A0D780E3601}"/>
                </a:ext>
              </a:extLst>
            </p:cNvPr>
            <p:cNvGrpSpPr/>
            <p:nvPr/>
          </p:nvGrpSpPr>
          <p:grpSpPr>
            <a:xfrm>
              <a:off x="6697343" y="4101773"/>
              <a:ext cx="4509325" cy="2697641"/>
              <a:chOff x="6677523" y="3773502"/>
              <a:chExt cx="4509325" cy="2697641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9C64A521-93BC-4B41-8535-41A929689339}"/>
                  </a:ext>
                </a:extLst>
              </p:cNvPr>
              <p:cNvGrpSpPr/>
              <p:nvPr/>
            </p:nvGrpSpPr>
            <p:grpSpPr>
              <a:xfrm>
                <a:off x="6677523" y="3773502"/>
                <a:ext cx="4509325" cy="2290790"/>
                <a:chOff x="2360093" y="3079186"/>
                <a:chExt cx="3682910" cy="1967706"/>
              </a:xfrm>
            </p:grpSpPr>
            <p:cxnSp>
              <p:nvCxnSpPr>
                <p:cNvPr id="54" name="AutoShape 504">
                  <a:extLst>
                    <a:ext uri="{FF2B5EF4-FFF2-40B4-BE49-F238E27FC236}">
                      <a16:creationId xmlns:a16="http://schemas.microsoft.com/office/drawing/2014/main" id="{3665E960-6DE5-4EFF-ADD9-BCDD6CA3B1C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5" name="Oval 463">
                  <a:extLst>
                    <a:ext uri="{FF2B5EF4-FFF2-40B4-BE49-F238E27FC236}">
                      <a16:creationId xmlns:a16="http://schemas.microsoft.com/office/drawing/2014/main" id="{F6F63D6B-ACB8-4A2C-A711-A184E2C24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30</a:t>
                  </a:r>
                </a:p>
              </p:txBody>
            </p:sp>
            <p:cxnSp>
              <p:nvCxnSpPr>
                <p:cNvPr id="56" name="AutoShape 505">
                  <a:extLst>
                    <a:ext uri="{FF2B5EF4-FFF2-40B4-BE49-F238E27FC236}">
                      <a16:creationId xmlns:a16="http://schemas.microsoft.com/office/drawing/2014/main" id="{57868FBD-1F82-4F70-B864-BE8925239F48}"/>
                    </a:ext>
                  </a:extLst>
                </p:cNvPr>
                <p:cNvCxnSpPr>
                  <a:cxnSpLocks noChangeShapeType="1"/>
                  <a:endCxn id="55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7" name="Oval 458">
                  <a:extLst>
                    <a:ext uri="{FF2B5EF4-FFF2-40B4-BE49-F238E27FC236}">
                      <a16:creationId xmlns:a16="http://schemas.microsoft.com/office/drawing/2014/main" id="{D396ECCE-CCDA-4263-B9C6-FDB474A75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85</a:t>
                  </a:r>
                </a:p>
              </p:txBody>
            </p:sp>
            <p:sp>
              <p:nvSpPr>
                <p:cNvPr id="58" name="Oval 478">
                  <a:extLst>
                    <a:ext uri="{FF2B5EF4-FFF2-40B4-BE49-F238E27FC236}">
                      <a16:creationId xmlns:a16="http://schemas.microsoft.com/office/drawing/2014/main" id="{0D2ECF69-A0A7-4A6B-A09F-CAB1DD696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53</a:t>
                  </a:r>
                </a:p>
              </p:txBody>
            </p:sp>
            <p:sp>
              <p:nvSpPr>
                <p:cNvPr id="59" name="Oval 479">
                  <a:extLst>
                    <a:ext uri="{FF2B5EF4-FFF2-40B4-BE49-F238E27FC236}">
                      <a16:creationId xmlns:a16="http://schemas.microsoft.com/office/drawing/2014/main" id="{A88ACE56-E1E3-4E8C-8187-06AC8C644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36</a:t>
                  </a:r>
                </a:p>
              </p:txBody>
            </p:sp>
            <p:sp>
              <p:nvSpPr>
                <p:cNvPr id="60" name="Oval 487">
                  <a:extLst>
                    <a:ext uri="{FF2B5EF4-FFF2-40B4-BE49-F238E27FC236}">
                      <a16:creationId xmlns:a16="http://schemas.microsoft.com/office/drawing/2014/main" id="{40B64403-5450-4E83-AC25-71F450FFC3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770" y="3499985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47</a:t>
                  </a:r>
                </a:p>
              </p:txBody>
            </p:sp>
            <p:sp>
              <p:nvSpPr>
                <p:cNvPr id="61" name="Oval 490">
                  <a:extLst>
                    <a:ext uri="{FF2B5EF4-FFF2-40B4-BE49-F238E27FC236}">
                      <a16:creationId xmlns:a16="http://schemas.microsoft.com/office/drawing/2014/main" id="{B4C7A560-5004-4466-A57A-591A07E2A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91</a:t>
                  </a:r>
                </a:p>
              </p:txBody>
            </p:sp>
            <p:cxnSp>
              <p:nvCxnSpPr>
                <p:cNvPr id="62" name="AutoShape 498">
                  <a:extLst>
                    <a:ext uri="{FF2B5EF4-FFF2-40B4-BE49-F238E27FC236}">
                      <a16:creationId xmlns:a16="http://schemas.microsoft.com/office/drawing/2014/main" id="{90B44340-818F-412F-8BF7-B2BFA2CA1711}"/>
                    </a:ext>
                  </a:extLst>
                </p:cNvPr>
                <p:cNvCxnSpPr>
                  <a:cxnSpLocks noChangeShapeType="1"/>
                  <a:endCxn id="60" idx="7"/>
                </p:cNvCxnSpPr>
                <p:nvPr/>
              </p:nvCxnSpPr>
              <p:spPr bwMode="auto">
                <a:xfrm flipH="1">
                  <a:off x="3921131" y="3327058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3" name="AutoShape 499">
                  <a:extLst>
                    <a:ext uri="{FF2B5EF4-FFF2-40B4-BE49-F238E27FC236}">
                      <a16:creationId xmlns:a16="http://schemas.microsoft.com/office/drawing/2014/main" id="{B813D71C-CB64-4892-9ACE-97B07F1A82A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4" name="AutoShape 500">
                  <a:extLst>
                    <a:ext uri="{FF2B5EF4-FFF2-40B4-BE49-F238E27FC236}">
                      <a16:creationId xmlns:a16="http://schemas.microsoft.com/office/drawing/2014/main" id="{72A8CC34-892D-44C3-BD9C-1FFB2B0262C1}"/>
                    </a:ext>
                  </a:extLst>
                </p:cNvPr>
                <p:cNvCxnSpPr>
                  <a:cxnSpLocks noChangeShapeType="1"/>
                  <a:stCxn id="60" idx="3"/>
                  <a:endCxn id="67" idx="7"/>
                </p:cNvCxnSpPr>
                <p:nvPr/>
              </p:nvCxnSpPr>
              <p:spPr bwMode="auto">
                <a:xfrm flipH="1">
                  <a:off x="3225409" y="3852393"/>
                  <a:ext cx="442753" cy="2377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5" name="AutoShape 501">
                  <a:extLst>
                    <a:ext uri="{FF2B5EF4-FFF2-40B4-BE49-F238E27FC236}">
                      <a16:creationId xmlns:a16="http://schemas.microsoft.com/office/drawing/2014/main" id="{D4817362-0115-4696-A03A-9F6AE95F8CB1}"/>
                    </a:ext>
                  </a:extLst>
                </p:cNvPr>
                <p:cNvCxnSpPr>
                  <a:cxnSpLocks noChangeShapeType="1"/>
                  <a:endCxn id="59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6" name="AutoShape 506">
                  <a:extLst>
                    <a:ext uri="{FF2B5EF4-FFF2-40B4-BE49-F238E27FC236}">
                      <a16:creationId xmlns:a16="http://schemas.microsoft.com/office/drawing/2014/main" id="{7A0B4578-AEBB-4989-9F50-895AFF9115B6}"/>
                    </a:ext>
                  </a:extLst>
                </p:cNvPr>
                <p:cNvCxnSpPr>
                  <a:cxnSpLocks noChangeShapeType="1"/>
                  <a:stCxn id="57" idx="3"/>
                  <a:endCxn id="58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67" name="Oval 488">
                  <a:extLst>
                    <a:ext uri="{FF2B5EF4-FFF2-40B4-BE49-F238E27FC236}">
                      <a16:creationId xmlns:a16="http://schemas.microsoft.com/office/drawing/2014/main" id="{9773D97A-2DAD-4915-B28D-CD1213BF0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24</a:t>
                  </a:r>
                </a:p>
              </p:txBody>
            </p:sp>
            <p:sp>
              <p:nvSpPr>
                <p:cNvPr id="68" name="Oval 489">
                  <a:extLst>
                    <a:ext uri="{FF2B5EF4-FFF2-40B4-BE49-F238E27FC236}">
                      <a16:creationId xmlns:a16="http://schemas.microsoft.com/office/drawing/2014/main" id="{5E6AA818-AA16-4608-BA4F-B4A0E53D9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16</a:t>
                  </a: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26874F-0142-4C35-B0E8-54954148C9F0}"/>
                  </a:ext>
                </a:extLst>
              </p:cNvPr>
              <p:cNvSpPr txBox="1"/>
              <p:nvPr/>
            </p:nvSpPr>
            <p:spPr>
              <a:xfrm>
                <a:off x="8647497" y="6006509"/>
                <a:ext cx="1563303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大根堆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B1629F2-B822-4AD8-A78C-F5321AFFC41F}"/>
                </a:ext>
              </a:extLst>
            </p:cNvPr>
            <p:cNvGrpSpPr/>
            <p:nvPr/>
          </p:nvGrpSpPr>
          <p:grpSpPr>
            <a:xfrm>
              <a:off x="6475237" y="3941501"/>
              <a:ext cx="4684697" cy="2216169"/>
              <a:chOff x="851471" y="4084820"/>
              <a:chExt cx="4684697" cy="2216169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0E130A4-A7F4-4068-853D-DBB1D84FB072}"/>
                  </a:ext>
                </a:extLst>
              </p:cNvPr>
              <p:cNvSpPr txBox="1"/>
              <p:nvPr/>
            </p:nvSpPr>
            <p:spPr>
              <a:xfrm>
                <a:off x="1548738" y="507232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09BF54-785B-4A13-BB09-E6F0B80E6B6B}"/>
                  </a:ext>
                </a:extLst>
              </p:cNvPr>
              <p:cNvSpPr txBox="1"/>
              <p:nvPr/>
            </p:nvSpPr>
            <p:spPr>
              <a:xfrm>
                <a:off x="2360260" y="45782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4BC0B2A-A436-423B-A820-D4152504A147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EA2C232-68A3-4E7E-89E7-4F4E53B311C1}"/>
                  </a:ext>
                </a:extLst>
              </p:cNvPr>
              <p:cNvSpPr txBox="1"/>
              <p:nvPr/>
            </p:nvSpPr>
            <p:spPr>
              <a:xfrm>
                <a:off x="3974772" y="5006787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CBA8639-2ED1-40AC-9262-45F8775CA67F}"/>
                  </a:ext>
                </a:extLst>
              </p:cNvPr>
              <p:cNvSpPr txBox="1"/>
              <p:nvPr/>
            </p:nvSpPr>
            <p:spPr>
              <a:xfrm>
                <a:off x="3313290" y="5006787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E5A81A5-3673-4E7A-B465-25874472EC46}"/>
                  </a:ext>
                </a:extLst>
              </p:cNvPr>
              <p:cNvSpPr txBox="1"/>
              <p:nvPr/>
            </p:nvSpPr>
            <p:spPr>
              <a:xfrm>
                <a:off x="3276172" y="4084820"/>
                <a:ext cx="277311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D8EBB86-491F-4C2A-919D-89CE30436F29}"/>
                  </a:ext>
                </a:extLst>
              </p:cNvPr>
              <p:cNvSpPr txBox="1"/>
              <p:nvPr/>
            </p:nvSpPr>
            <p:spPr>
              <a:xfrm>
                <a:off x="5264868" y="5035884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C4972F8-3A3E-4C59-A5C6-33E4868F634A}"/>
                  </a:ext>
                </a:extLst>
              </p:cNvPr>
              <p:cNvSpPr txBox="1"/>
              <p:nvPr/>
            </p:nvSpPr>
            <p:spPr>
              <a:xfrm>
                <a:off x="851471" y="5836355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86380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00" y="1124744"/>
            <a:ext cx="8229600" cy="5661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4030</Words>
  <Application>Microsoft Office PowerPoint</Application>
  <PresentationFormat>全屏显示(4:3)</PresentationFormat>
  <Paragraphs>829</Paragraphs>
  <Slides>47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 </cp:lastModifiedBy>
  <cp:revision>471</cp:revision>
  <dcterms:created xsi:type="dcterms:W3CDTF">2010-01-05T06:25:07Z</dcterms:created>
  <dcterms:modified xsi:type="dcterms:W3CDTF">2018-12-22T13:05:17Z</dcterms:modified>
</cp:coreProperties>
</file>