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3"/>
  </p:handoutMasterIdLst>
  <p:sldIdLst>
    <p:sldId id="256" r:id="rId3"/>
    <p:sldId id="285" r:id="rId4"/>
    <p:sldId id="259" r:id="rId5"/>
    <p:sldId id="321" r:id="rId6"/>
    <p:sldId id="322" r:id="rId7"/>
    <p:sldId id="323" r:id="rId8"/>
    <p:sldId id="333" r:id="rId9"/>
    <p:sldId id="324" r:id="rId10"/>
    <p:sldId id="329" r:id="rId11"/>
    <p:sldId id="320" r:id="rId12"/>
    <p:sldId id="317" r:id="rId13"/>
    <p:sldId id="288" r:id="rId14"/>
    <p:sldId id="263" r:id="rId16"/>
    <p:sldId id="331" r:id="rId17"/>
    <p:sldId id="318" r:id="rId18"/>
    <p:sldId id="332" r:id="rId19"/>
    <p:sldId id="327" r:id="rId20"/>
    <p:sldId id="328" r:id="rId21"/>
    <p:sldId id="316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2793" autoAdjust="0"/>
  </p:normalViewPr>
  <p:slideViewPr>
    <p:cSldViewPr>
      <p:cViewPr varScale="1">
        <p:scale>
          <a:sx n="65" d="100"/>
          <a:sy n="65" d="100"/>
        </p:scale>
        <p:origin x="78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见招聘网站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文思海辉    </a:t>
            </a:r>
            <a:endParaRPr lang="en-US" altLang="zh-CN" dirty="0" smtClean="0"/>
          </a:p>
          <a:p>
            <a:r>
              <a:rPr lang="zh-CN" altLang="en-US" dirty="0" smtClean="0"/>
              <a:t>软通动力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>
                <a:ea typeface="华文隶书" panose="02010800040101010101" pitchFamily="2" charset="-122"/>
              </a:rPr>
            </a:br>
            <a:r>
              <a:rPr lang="en-US" altLang="zh-CN" sz="6000" b="1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软件测试背景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4584" y="224606"/>
            <a:ext cx="10668000" cy="828130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软件测试现状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软件测试现状：国外现状</a:t>
            </a:r>
            <a:endParaRPr lang="en-US" altLang="zh-CN" dirty="0"/>
          </a:p>
          <a:p>
            <a:r>
              <a:rPr lang="zh-CN" altLang="en-US" dirty="0"/>
              <a:t>相当成熟，并已成为一个独立的产业</a:t>
            </a:r>
            <a:endParaRPr lang="en-US" altLang="zh-CN" dirty="0"/>
          </a:p>
          <a:p>
            <a:pPr lvl="1"/>
            <a:r>
              <a:rPr lang="zh-CN" altLang="en-US" dirty="0"/>
              <a:t>软件测试在公司中的地位非常重要</a:t>
            </a:r>
            <a:endParaRPr lang="en-US" altLang="zh-CN" dirty="0"/>
          </a:p>
          <a:p>
            <a:pPr lvl="1"/>
            <a:r>
              <a:rPr lang="zh-CN" altLang="en-US" dirty="0"/>
              <a:t>软件测试的理论研究蓬勃发展</a:t>
            </a:r>
            <a:endParaRPr lang="en-US" altLang="zh-CN" dirty="0"/>
          </a:p>
          <a:p>
            <a:pPr lvl="1"/>
            <a:r>
              <a:rPr lang="zh-CN" altLang="en-US" dirty="0"/>
              <a:t>软件测试市场繁荣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软件测试现状：国内现状</a:t>
            </a:r>
            <a:endParaRPr lang="en-US" altLang="zh-CN" dirty="0" smtClean="0"/>
          </a:p>
          <a:p>
            <a:r>
              <a:rPr lang="zh-CN" altLang="en-US" dirty="0" smtClean="0"/>
              <a:t>萌芽中的市场正在起步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对软件测试的认识和重视程度在不断提高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对软件产品测试的技术研究从手动向自动化方式转变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软件测试人员需求大，人员素质不断提高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测试服务体系初步形成规模</a:t>
            </a:r>
            <a:endParaRPr lang="zh-CN" altLang="en-US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DEEFEE-6F61-42BF-8BDA-392D39DAA5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国内软件测试职业现状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总体职业特点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人才需求大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职业稳定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无性别歧视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但仍需掌握一定的业务和技术能力</a:t>
            </a:r>
            <a:endParaRPr lang="zh-CN" altLang="en-US" dirty="0" smtClean="0"/>
          </a:p>
        </p:txBody>
      </p:sp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99A8DA-B8EF-43D9-8310-C4B3F2E4DE3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软件测试的现状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外包测试现状</a:t>
            </a:r>
            <a:endParaRPr lang="en-US" altLang="zh-CN" dirty="0" smtClean="0"/>
          </a:p>
          <a:p>
            <a:r>
              <a:rPr lang="zh-CN" altLang="en-US" dirty="0" smtClean="0"/>
              <a:t>三种模式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现场测试模式</a:t>
            </a:r>
            <a:r>
              <a:rPr lang="en-US" altLang="en-US" dirty="0" smtClean="0"/>
              <a:t>(On-Site)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内部测试模式</a:t>
            </a:r>
            <a:r>
              <a:rPr lang="en-US" altLang="en-US" dirty="0" smtClean="0"/>
              <a:t>(In-House)</a:t>
            </a:r>
            <a:endParaRPr lang="en-US" altLang="en-US" dirty="0" smtClean="0"/>
          </a:p>
          <a:p>
            <a:pPr lvl="2"/>
            <a:r>
              <a:rPr lang="zh-CN" altLang="en-US" dirty="0" smtClean="0"/>
              <a:t>完全离岸外包模式</a:t>
            </a:r>
            <a:r>
              <a:rPr lang="en-US" altLang="en-US" dirty="0" smtClean="0"/>
              <a:t>(Off Shore)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现场增援与离岸结合模式</a:t>
            </a:r>
            <a:r>
              <a:rPr lang="en-US" altLang="en-US" dirty="0" smtClean="0"/>
              <a:t>(On </a:t>
            </a:r>
            <a:r>
              <a:rPr lang="en-US" altLang="en-US" dirty="0" err="1" smtClean="0"/>
              <a:t>Site+Off</a:t>
            </a:r>
            <a:r>
              <a:rPr lang="en-US" altLang="en-US" dirty="0" smtClean="0"/>
              <a:t> Shore)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设立联合研发中心模式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9050C5-671E-4C7E-B5AC-75D8879FC0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软件测试工作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关于软件测试工作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因为专业技能不同，导致：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就业单位不同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工资不同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发展前景不同</a:t>
            </a:r>
            <a:endParaRPr lang="en-US" altLang="zh-CN" dirty="0"/>
          </a:p>
        </p:txBody>
      </p:sp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E8EB93-6665-44CC-9EE4-1994B5F2441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学习软件测试的意义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对于测试工程师：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扎实的理论基础</a:t>
            </a:r>
            <a:endParaRPr lang="en-US" altLang="zh-CN" dirty="0" smtClean="0"/>
          </a:p>
          <a:p>
            <a:r>
              <a:rPr lang="zh-CN" altLang="en-US" dirty="0" smtClean="0"/>
              <a:t>对于软件开发工程师：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帮助分析复杂需求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提高代码质量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r>
              <a:rPr lang="zh-CN" altLang="en-US" dirty="0" smtClean="0"/>
              <a:t>软件测试发展现状</a:t>
            </a:r>
            <a:endParaRPr lang="en-US" altLang="zh-CN" dirty="0" smtClean="0"/>
          </a:p>
          <a:p>
            <a:r>
              <a:rPr lang="zh-CN" altLang="en-US" dirty="0" smtClean="0"/>
              <a:t>软件测试职业</a:t>
            </a:r>
            <a:endParaRPr lang="en-US" altLang="zh-CN" dirty="0" smtClean="0"/>
          </a:p>
          <a:p>
            <a:r>
              <a:rPr lang="zh-CN" altLang="en-US" dirty="0" smtClean="0"/>
              <a:t>学习软件测试的意义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软件测试现状</a:t>
            </a:r>
            <a:endParaRPr lang="en-US" altLang="zh-CN" dirty="0" smtClean="0"/>
          </a:p>
          <a:p>
            <a:pPr lvl="1"/>
            <a:r>
              <a:rPr lang="zh-CN" altLang="en-US" dirty="0"/>
              <a:t>软件测试工作</a:t>
            </a:r>
            <a:endParaRPr lang="en-US" altLang="zh-CN" dirty="0"/>
          </a:p>
          <a:p>
            <a:pPr lvl="1"/>
            <a:r>
              <a:rPr lang="zh-CN" altLang="en-US" dirty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软件测试的发展历程</a:t>
            </a:r>
            <a:endParaRPr lang="zh-CN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软件的测试的发展历程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第二阶段：定义阶段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第三阶段：集成阶段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第四阶段：管理、测量和最佳化阶段</a:t>
            </a:r>
            <a:endParaRPr lang="zh-CN" altLang="en-US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EF5221-883F-4729-8E9A-9340CC8A783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阶段：初始阶段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年代以前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测试等同于“调试”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1975</a:t>
            </a:r>
            <a:r>
              <a:rPr lang="zh-CN" altLang="en-US" dirty="0" smtClean="0"/>
              <a:t>年测试与“调试”区别开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无法适应软件行业发展的需要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阶段：定义阶段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软件工程开始受到广泛关注，人们对软件测试方法和过程展开探索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Bill Hetzel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《The Complete Guide to Software Testing》</a:t>
            </a:r>
            <a:r>
              <a:rPr lang="zh-CN" altLang="en-US" dirty="0" smtClean="0"/>
              <a:t>，提出一类方法：软件测试的目的是验证软件是工作的（正向）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Glenford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Myers,《The</a:t>
            </a:r>
            <a:r>
              <a:rPr lang="en-US" altLang="zh-CN" dirty="0" smtClean="0"/>
              <a:t> Art of Software Testing》,</a:t>
            </a:r>
            <a:r>
              <a:rPr lang="zh-CN" altLang="en-US" dirty="0" smtClean="0"/>
              <a:t>提出第二类方法：软件测试的目的是证伪，以逆向思维发现被测软件系统中的缺陷（逆向）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软件开发方式逐渐由混乱无序的开发过程过渡到结构化的开发过程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出现软件测试行业标准（</a:t>
            </a:r>
            <a:r>
              <a:rPr lang="en-US" altLang="zh-CN" dirty="0" smtClean="0"/>
              <a:t>IEEE/ANSI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国际标准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Bill Hetzel </a:t>
            </a:r>
            <a:r>
              <a:rPr lang="zh-CN" altLang="en-US" dirty="0" smtClean="0"/>
              <a:t>首次在大学开设</a:t>
            </a:r>
            <a:r>
              <a:rPr lang="en-US" altLang="zh-CN" dirty="0" smtClean="0"/>
              <a:t>Structured Software Testing</a:t>
            </a:r>
            <a:r>
              <a:rPr lang="zh-CN" altLang="en-US" dirty="0" smtClean="0"/>
              <a:t>公共课，成为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技术人员需要掌握的核心技术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阶段：集成阶段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1988</a:t>
            </a:r>
            <a:r>
              <a:rPr lang="zh-CN" altLang="en-US" dirty="0"/>
              <a:t>年，</a:t>
            </a:r>
            <a:r>
              <a:rPr lang="en-US" altLang="zh-CN" dirty="0"/>
              <a:t>David </a:t>
            </a:r>
            <a:r>
              <a:rPr lang="en-US" altLang="zh-CN" dirty="0" err="1"/>
              <a:t>Gelperin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smtClean="0">
                <a:sym typeface="+mn-ea"/>
              </a:rPr>
              <a:t>Bill Hetzel </a:t>
            </a: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err="1"/>
              <a:t>Communicaions</a:t>
            </a:r>
            <a:r>
              <a:rPr lang="en-US" altLang="zh-CN" dirty="0"/>
              <a:t> of ACM</a:t>
            </a:r>
            <a:r>
              <a:rPr lang="zh-CN" altLang="en-US" dirty="0"/>
              <a:t>上发表论文</a:t>
            </a:r>
            <a:r>
              <a:rPr lang="en-US" altLang="zh-CN" dirty="0"/>
              <a:t>The Growth of Software Testing</a:t>
            </a:r>
            <a:r>
              <a:rPr lang="zh-CN" altLang="en-US" dirty="0"/>
              <a:t>，</a:t>
            </a:r>
            <a:r>
              <a:rPr lang="zh-CN" altLang="en-US" dirty="0"/>
              <a:t>首次介绍系统化软件测试和评估流程</a:t>
            </a:r>
            <a:endParaRPr lang="en-US" altLang="zh-CN" dirty="0"/>
          </a:p>
          <a:p>
            <a:pPr lvl="1"/>
            <a:r>
              <a:rPr lang="zh-CN" altLang="en-US" dirty="0"/>
              <a:t>开始出现</a:t>
            </a:r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SQA</a:t>
            </a:r>
            <a:r>
              <a:rPr lang="zh-CN" altLang="en-US" dirty="0"/>
              <a:t>部门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软件测试的发展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阶段：管理、测量和最佳化阶段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年代，软件测试进入全面发展时期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出现多种测试工具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Gelper</a:t>
            </a:r>
            <a:r>
              <a:rPr lang="zh-CN" altLang="en-US" dirty="0" smtClean="0"/>
              <a:t>博士提出测试支持模型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Burnstein</a:t>
            </a:r>
            <a:r>
              <a:rPr lang="zh-CN" altLang="en-US" dirty="0" smtClean="0"/>
              <a:t>博士提出测试成熟度模型，依据软件能力成熟度提出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个不同级别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 软件测试背景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本章重点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软件测试发展历程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软件测试现状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软件测试工作</a:t>
            </a:r>
            <a:endParaRPr lang="en-US" altLang="zh-CN" dirty="0"/>
          </a:p>
          <a:p>
            <a:pPr lvl="1"/>
            <a:r>
              <a:rPr lang="zh-CN" altLang="en-US" dirty="0" smtClean="0"/>
              <a:t>学习软件测试的意义</a:t>
            </a:r>
            <a:endParaRPr lang="zh-CN" altLang="en-US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7A0DBD-C07B-4306-A1C1-60FC8D1BF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1441</Words>
  <Application>WPS 演示</Application>
  <PresentationFormat>宽屏</PresentationFormat>
  <Paragraphs>181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Verdana</vt:lpstr>
      <vt:lpstr>华文隶书</vt:lpstr>
      <vt:lpstr>黑体</vt:lpstr>
      <vt:lpstr>微软雅黑</vt:lpstr>
      <vt:lpstr>Arial Unicode MS</vt:lpstr>
      <vt:lpstr>Profile</vt:lpstr>
      <vt:lpstr>软件测试实用教程 ——方法与实践</vt:lpstr>
      <vt:lpstr>第2章  软件测试背景</vt:lpstr>
      <vt:lpstr>2.1 软件测试的发展历程</vt:lpstr>
      <vt:lpstr>2.1 软件测试的发展历程</vt:lpstr>
      <vt:lpstr>2.1 软件测试的发展历程</vt:lpstr>
      <vt:lpstr>2.1 软件测试的发展历程</vt:lpstr>
      <vt:lpstr>PowerPoint 演示文稿</vt:lpstr>
      <vt:lpstr>2.1 软件测试的发展历程</vt:lpstr>
      <vt:lpstr>第2章  软件测试背景</vt:lpstr>
      <vt:lpstr>2.2 软件测试现状</vt:lpstr>
      <vt:lpstr>2.2 软件测试的现状</vt:lpstr>
      <vt:lpstr>2.3 国内软件测试职业现状</vt:lpstr>
      <vt:lpstr>2.2 软件测试的现状</vt:lpstr>
      <vt:lpstr>第2章  软件测试背景</vt:lpstr>
      <vt:lpstr>2.3 关于软件测试工作</vt:lpstr>
      <vt:lpstr>第2章  软件测试背景</vt:lpstr>
      <vt:lpstr>2.4 学习软件测试的意义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59</cp:revision>
  <dcterms:created xsi:type="dcterms:W3CDTF">2008-07-27T05:17:00Z</dcterms:created>
  <dcterms:modified xsi:type="dcterms:W3CDTF">2018-09-20T12:54:13Z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