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  <p:sldMasterId id="2147483956" r:id="rId2"/>
  </p:sldMasterIdLst>
  <p:notesMasterIdLst>
    <p:notesMasterId r:id="rId5"/>
  </p:notesMasterIdLst>
  <p:handoutMasterIdLst>
    <p:handoutMasterId r:id="rId6"/>
  </p:handoutMasterIdLst>
  <p:sldIdLst>
    <p:sldId id="256" r:id="rId3"/>
    <p:sldId id="438" r:id="rId4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DE"/>
    <a:srgbClr val="8BE58F"/>
    <a:srgbClr val="A0FAAF"/>
    <a:srgbClr val="DEFEE6"/>
    <a:srgbClr val="DBFDE1"/>
    <a:srgbClr val="E5E2FA"/>
    <a:srgbClr val="B17ED8"/>
    <a:srgbClr val="D9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 autoAdjust="0"/>
    <p:restoredTop sz="92429" autoAdjust="0"/>
  </p:normalViewPr>
  <p:slideViewPr>
    <p:cSldViewPr>
      <p:cViewPr varScale="1">
        <p:scale>
          <a:sx n="79" d="100"/>
          <a:sy n="79" d="100"/>
        </p:scale>
        <p:origin x="4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E34641-1CEA-4061-A80A-7DCBB8B4B73E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3086881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0721F3A-D631-43CB-AA2E-A2AC279AD1E4}" type="slidenum">
              <a:rPr lang="pt-PT" altLang="zh-CN"/>
              <a:pPr>
                <a:defRPr/>
              </a:pPr>
              <a:t>‹#›</a:t>
            </a:fld>
            <a:endParaRPr lang="pt-PT" altLang="zh-CN"/>
          </a:p>
        </p:txBody>
      </p:sp>
    </p:spTree>
    <p:extLst>
      <p:ext uri="{BB962C8B-B14F-4D97-AF65-F5344CB8AC3E}">
        <p14:creationId xmlns:p14="http://schemas.microsoft.com/office/powerpoint/2010/main" val="225578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pt-PT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0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39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58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73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906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82" y="0"/>
            <a:ext cx="12185117" cy="68580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555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57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第十七周实践内容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模拟考试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6883" y="0"/>
            <a:ext cx="6521165" cy="68580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、请简述</a:t>
            </a:r>
            <a:r>
              <a:rPr lang="en-US" altLang="zh-CN" dirty="0"/>
              <a:t>try</a:t>
            </a:r>
            <a:r>
              <a:rPr lang="zh-CN" altLang="en-US" dirty="0"/>
              <a:t>，</a:t>
            </a:r>
            <a:r>
              <a:rPr lang="en-US" altLang="zh-CN" dirty="0"/>
              <a:t>catch</a:t>
            </a:r>
            <a:r>
              <a:rPr lang="zh-CN" altLang="en-US" dirty="0"/>
              <a:t>，</a:t>
            </a:r>
            <a:r>
              <a:rPr lang="en-US" altLang="zh-CN" dirty="0"/>
              <a:t>finally</a:t>
            </a:r>
            <a:r>
              <a:rPr lang="zh-CN" altLang="en-US" dirty="0"/>
              <a:t>的块的执行流程。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、基本数据类型和引用数据类型都有哪些，区别是什么？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、简述抽象类和接口类的意义，定义抽象类</a:t>
            </a:r>
            <a:r>
              <a:rPr lang="en-US" altLang="zh-CN" dirty="0"/>
              <a:t>Person</a:t>
            </a:r>
            <a:r>
              <a:rPr lang="zh-CN" altLang="en-US" dirty="0"/>
              <a:t>，含抽象方法</a:t>
            </a:r>
            <a:r>
              <a:rPr lang="en-US" altLang="zh-CN" dirty="0"/>
              <a:t>think()</a:t>
            </a:r>
            <a:r>
              <a:rPr lang="zh-CN" altLang="en-US" dirty="0"/>
              <a:t>，定义接口类</a:t>
            </a:r>
            <a:r>
              <a:rPr lang="en-US" altLang="zh-CN" dirty="0"/>
              <a:t>Comparable,</a:t>
            </a:r>
            <a:r>
              <a:rPr lang="zh-CN" altLang="en-US" dirty="0"/>
              <a:t>含接口方法</a:t>
            </a:r>
            <a:r>
              <a:rPr lang="en-US" altLang="zh-CN" dirty="0" err="1"/>
              <a:t>compar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4</a:t>
            </a:r>
            <a:r>
              <a:rPr lang="zh-CN" altLang="en-US" dirty="0"/>
              <a:t>、简述泛型的含义，说明使用通配符</a:t>
            </a:r>
            <a:r>
              <a:rPr lang="en-US" altLang="zh-CN" dirty="0"/>
              <a:t>extends</a:t>
            </a:r>
            <a:r>
              <a:rPr lang="zh-CN" altLang="en-US" dirty="0"/>
              <a:t>和</a:t>
            </a:r>
            <a:r>
              <a:rPr lang="en-US" altLang="zh-CN" dirty="0"/>
              <a:t>super</a:t>
            </a:r>
            <a:r>
              <a:rPr lang="zh-CN" altLang="en-US" dirty="0"/>
              <a:t>的使用场景。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、简述静态属性和静态方法的含义，定义一个</a:t>
            </a:r>
            <a:r>
              <a:rPr lang="en-US" altLang="zh-CN" dirty="0" err="1"/>
              <a:t>MyMath</a:t>
            </a:r>
            <a:r>
              <a:rPr lang="zh-CN" altLang="en-US" dirty="0"/>
              <a:t>类，定义公有静态方法</a:t>
            </a:r>
            <a:r>
              <a:rPr lang="en-US" altLang="zh-CN" dirty="0"/>
              <a:t>add</a:t>
            </a:r>
            <a:r>
              <a:rPr lang="zh-CN" altLang="en-US" dirty="0"/>
              <a:t>及私有静态方法</a:t>
            </a:r>
            <a:r>
              <a:rPr lang="en-US" altLang="zh-CN" dirty="0"/>
              <a:t>sub</a:t>
            </a:r>
            <a:r>
              <a:rPr lang="zh-CN" altLang="en-US" dirty="0"/>
              <a:t>，私有静态属性</a:t>
            </a:r>
            <a:r>
              <a:rPr lang="en-US" altLang="zh-CN" b="1" i="1" dirty="0"/>
              <a:t>PI</a:t>
            </a:r>
            <a:r>
              <a:rPr lang="en-US" altLang="zh-CN" dirty="0"/>
              <a:t>,</a:t>
            </a:r>
            <a:r>
              <a:rPr lang="zh-CN" altLang="en-US" dirty="0"/>
              <a:t>初始化值为</a:t>
            </a:r>
            <a:r>
              <a:rPr lang="en-US" altLang="zh-CN" dirty="0"/>
              <a:t>3.14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6</a:t>
            </a:r>
            <a:r>
              <a:rPr lang="zh-CN" altLang="en-US" dirty="0"/>
              <a:t>、请简述</a:t>
            </a:r>
            <a:r>
              <a:rPr lang="en-US" altLang="zh-CN" dirty="0"/>
              <a:t>String</a:t>
            </a:r>
            <a:r>
              <a:rPr lang="zh-CN" altLang="en-US" dirty="0"/>
              <a:t>和</a:t>
            </a:r>
            <a:r>
              <a:rPr lang="en-US" altLang="zh-CN" dirty="0" err="1"/>
              <a:t>StringBuffer</a:t>
            </a:r>
            <a:r>
              <a:rPr lang="zh-CN" altLang="en-US" dirty="0"/>
              <a:t>的区别及使用场景。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7</a:t>
            </a:r>
            <a:r>
              <a:rPr lang="zh-CN" altLang="en-US" dirty="0"/>
              <a:t>、请通过程序实现，初始化</a:t>
            </a:r>
            <a:r>
              <a:rPr lang="en-US" altLang="zh-CN" dirty="0"/>
              <a:t>50</a:t>
            </a:r>
            <a:r>
              <a:rPr lang="zh-CN" altLang="en-US" dirty="0"/>
              <a:t>个元素的一维数组，第一个元素为</a:t>
            </a:r>
            <a:r>
              <a:rPr lang="en-US" altLang="zh-CN" dirty="0"/>
              <a:t>200</a:t>
            </a:r>
            <a:r>
              <a:rPr lang="zh-CN" altLang="en-US" dirty="0"/>
              <a:t>，后续元素依次递增</a:t>
            </a:r>
            <a:r>
              <a:rPr lang="en-US" altLang="zh-CN" dirty="0"/>
              <a:t>10</a:t>
            </a:r>
            <a:r>
              <a:rPr lang="zh-CN" altLang="en-US" dirty="0"/>
              <a:t>。请输出下标为偶数的数据的平均值。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8</a:t>
            </a:r>
            <a:r>
              <a:rPr lang="zh-CN" altLang="en-US" dirty="0"/>
              <a:t>、请定义学生类，属性：姓名，学号，数学成绩，定义对应的</a:t>
            </a: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方法，及至少三个构造方法，</a:t>
            </a:r>
            <a:r>
              <a:rPr lang="en-US" altLang="zh-CN" dirty="0"/>
              <a:t>equals</a:t>
            </a:r>
            <a:r>
              <a:rPr lang="zh-CN" altLang="en-US" dirty="0"/>
              <a:t>方法，</a:t>
            </a:r>
            <a:r>
              <a:rPr lang="en-US" altLang="zh-CN" dirty="0" err="1"/>
              <a:t>toString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C0D4C5-9BFF-4FB2-B812-31C9CA3B6F03}"/>
              </a:ext>
            </a:extLst>
          </p:cNvPr>
          <p:cNvSpPr txBox="1">
            <a:spLocks/>
          </p:cNvSpPr>
          <p:nvPr/>
        </p:nvSpPr>
        <p:spPr>
          <a:xfrm>
            <a:off x="6528048" y="8313"/>
            <a:ext cx="5652062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9</a:t>
            </a:r>
            <a:r>
              <a:rPr lang="zh-CN" altLang="en-US" dirty="0"/>
              <a:t>、请编写程序实现如下功能，红色字体为输入，黑色为程序提示，绿色为程序输出：</a:t>
            </a:r>
            <a:endParaRPr lang="en-US" altLang="zh-CN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en-US" dirty="0"/>
              <a:t>请输入数据个数</a:t>
            </a:r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dirty="0"/>
              <a:t>double</a:t>
            </a:r>
            <a:r>
              <a:rPr lang="zh-CN" altLang="en-US" dirty="0"/>
              <a:t>型数据： </a:t>
            </a:r>
            <a:r>
              <a:rPr lang="en-US" altLang="zh-CN" dirty="0">
                <a:solidFill>
                  <a:srgbClr val="FF0000"/>
                </a:solidFill>
              </a:rPr>
              <a:t>2.1  2.2  2.3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zh-CN" altLang="en-US" dirty="0"/>
              <a:t>以上数据的平均值为：</a:t>
            </a:r>
            <a:r>
              <a:rPr lang="en-US" altLang="zh-CN" dirty="0">
                <a:solidFill>
                  <a:srgbClr val="00B050"/>
                </a:solidFill>
              </a:rPr>
              <a:t>2.2</a:t>
            </a:r>
            <a:endParaRPr lang="zh-CN" altLang="en-US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10</a:t>
            </a:r>
            <a:r>
              <a:rPr lang="zh-CN" altLang="en-US" dirty="0"/>
              <a:t>、请定义形状类，属性：颜色，面积。定义其子类，圆类，方类。在形状类定义抽象计算面积方法，派生类进行各自实现。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zh-CN" altLang="en-US" kern="0" dirty="0"/>
              <a:t>请读取</a:t>
            </a:r>
            <a:r>
              <a:rPr lang="en-US" altLang="zh-CN" kern="0" dirty="0" err="1"/>
              <a:t>studentDB.txt</a:t>
            </a:r>
            <a:r>
              <a:rPr lang="zh-CN" altLang="en-US" kern="0" dirty="0"/>
              <a:t>文件，格式如下，其内容分为三列，中间用</a:t>
            </a:r>
            <a:r>
              <a:rPr lang="en-US" altLang="zh-CN" kern="0" dirty="0"/>
              <a:t>\t</a:t>
            </a:r>
            <a:r>
              <a:rPr lang="zh-CN" altLang="en-US" kern="0" dirty="0"/>
              <a:t>隔开，第一列代表姓名，第二列数学成绩，第三列代表语文成绩，前两行示例如下：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0" dirty="0"/>
              <a:t>    </a:t>
            </a:r>
            <a:r>
              <a:rPr lang="en-US" altLang="zh-CN" kern="0" dirty="0" err="1"/>
              <a:t>zhangsan</a:t>
            </a:r>
            <a:r>
              <a:rPr lang="en-US" altLang="zh-CN" kern="0" dirty="0"/>
              <a:t>   80   90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kern="0" dirty="0"/>
              <a:t>     </a:t>
            </a:r>
            <a:r>
              <a:rPr lang="en-US" altLang="zh-CN" kern="0" dirty="0" err="1"/>
              <a:t>lisi</a:t>
            </a:r>
            <a:r>
              <a:rPr lang="en-US" altLang="zh-CN" kern="0" dirty="0"/>
              <a:t>     80   90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kern="0" dirty="0"/>
              <a:t>请读取文件，将学生信息读入</a:t>
            </a:r>
            <a:r>
              <a:rPr lang="en-US" altLang="zh-CN" kern="0" dirty="0"/>
              <a:t>List</a:t>
            </a:r>
            <a:r>
              <a:rPr lang="zh-CN" altLang="en-US" kern="0" dirty="0"/>
              <a:t>，分别统计数学和语文课程不及格的学生人数。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11357</TotalTime>
  <Words>371</Words>
  <Application>Microsoft Office PowerPoint</Application>
  <PresentationFormat>宽屏</PresentationFormat>
  <Paragraphs>20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华文新魏</vt:lpstr>
      <vt:lpstr>微软雅黑</vt:lpstr>
      <vt:lpstr>Arial</vt:lpstr>
      <vt:lpstr>2_Default Design</vt:lpstr>
      <vt:lpstr>3_Default Design</vt:lpstr>
      <vt:lpstr>第十七周实践内容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武永亮</cp:lastModifiedBy>
  <cp:revision>777</cp:revision>
  <dcterms:created xsi:type="dcterms:W3CDTF">2006-10-06T15:46:57Z</dcterms:created>
  <dcterms:modified xsi:type="dcterms:W3CDTF">2019-01-03T01:34:11Z</dcterms:modified>
</cp:coreProperties>
</file>