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9"/>
  </p:notesMasterIdLst>
  <p:sldIdLst>
    <p:sldId id="256" r:id="rId2"/>
    <p:sldId id="667" r:id="rId3"/>
    <p:sldId id="708" r:id="rId4"/>
    <p:sldId id="712" r:id="rId5"/>
    <p:sldId id="681" r:id="rId6"/>
    <p:sldId id="713" r:id="rId7"/>
    <p:sldId id="691" r:id="rId8"/>
    <p:sldId id="692" r:id="rId9"/>
    <p:sldId id="687" r:id="rId10"/>
    <p:sldId id="715" r:id="rId11"/>
    <p:sldId id="716" r:id="rId12"/>
    <p:sldId id="717" r:id="rId13"/>
    <p:sldId id="688" r:id="rId14"/>
    <p:sldId id="690" r:id="rId15"/>
    <p:sldId id="709" r:id="rId16"/>
    <p:sldId id="696" r:id="rId17"/>
    <p:sldId id="698" r:id="rId18"/>
    <p:sldId id="699" r:id="rId19"/>
    <p:sldId id="710" r:id="rId20"/>
    <p:sldId id="711" r:id="rId21"/>
    <p:sldId id="702" r:id="rId22"/>
    <p:sldId id="703" r:id="rId23"/>
    <p:sldId id="704" r:id="rId24"/>
    <p:sldId id="705" r:id="rId25"/>
    <p:sldId id="706" r:id="rId26"/>
    <p:sldId id="680" r:id="rId27"/>
    <p:sldId id="618" r:id="rId2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>
      <p:cViewPr varScale="1">
        <p:scale>
          <a:sx n="65" d="100"/>
          <a:sy n="65" d="100"/>
        </p:scale>
        <p:origin x="700" y="44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http://blog.csdn.net/mrzhoug/article/details/51581994</a:t>
            </a:r>
          </a:p>
          <a:p>
            <a:r>
              <a:rPr lang="en-US" altLang="zh-CN" dirty="0"/>
              <a:t>http://blog.csdn.net/huihuijor/article/details/38902893</a:t>
            </a:r>
          </a:p>
          <a:p>
            <a:r>
              <a:rPr lang="en-US" altLang="zh-CN"/>
              <a:t>https://zhidao.baidu.com/question/1960961156060805460.html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9939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0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0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8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27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2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42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14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7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5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0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7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4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3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79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8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/>
              <a:t>第十章  </a:t>
            </a:r>
            <a:r>
              <a:rPr lang="en-US" altLang="zh-CN" sz="4000" dirty="0"/>
              <a:t>static</a:t>
            </a:r>
            <a:r>
              <a:rPr lang="zh-CN" altLang="en-US" sz="4000" dirty="0"/>
              <a:t>修饰符</a:t>
            </a:r>
            <a:br>
              <a:rPr lang="zh-CN" altLang="en-US" dirty="0">
                <a:ea typeface="宋体" pitchFamily="2" charset="-122"/>
              </a:rPr>
            </a:br>
            <a:endParaRPr lang="zh-CN" altLang="en-US" dirty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2078"/>
            <a:ext cx="10225136" cy="45486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dirty="0"/>
              <a:t>用于访问静态属性。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dirty="0"/>
              <a:t>静态属性可直接被普通成员方法访问。那么静态成员方法有什么意义呢？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/>
              <a:t>公有的静态属性在对象创建之前就可以访问。但为了更好地体现”封装性“，类中的属性一般要设置为私有的，如果把静态成员设置为私有的，在类外创建对象之前就没有办法访问静态成员了。</a:t>
            </a:r>
          </a:p>
        </p:txBody>
      </p:sp>
    </p:spTree>
    <p:extLst>
      <p:ext uri="{BB962C8B-B14F-4D97-AF65-F5344CB8AC3E}">
        <p14:creationId xmlns:p14="http://schemas.microsoft.com/office/powerpoint/2010/main" val="276420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742094"/>
          </a:xfrm>
        </p:spPr>
        <p:txBody>
          <a:bodyPr/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count</a:t>
            </a:r>
            <a:r>
              <a:rPr lang="zh-CN" altLang="en-US" dirty="0"/>
              <a:t>属性改为</a:t>
            </a:r>
            <a:r>
              <a:rPr lang="en-US" altLang="zh-CN" dirty="0"/>
              <a:t>private</a:t>
            </a:r>
            <a:r>
              <a:rPr lang="zh-CN" altLang="en-US" dirty="0"/>
              <a:t>，并提供</a:t>
            </a:r>
            <a:r>
              <a:rPr lang="en-US" altLang="zh-CN" dirty="0"/>
              <a:t>public</a:t>
            </a:r>
            <a:r>
              <a:rPr lang="zh-CN" altLang="en-US" dirty="0"/>
              <a:t>的静态方法。</a:t>
            </a:r>
          </a:p>
        </p:txBody>
      </p:sp>
      <p:sp>
        <p:nvSpPr>
          <p:cNvPr id="4" name="矩形 3"/>
          <p:cNvSpPr/>
          <p:nvPr/>
        </p:nvSpPr>
        <p:spPr>
          <a:xfrm>
            <a:off x="527770" y="1772816"/>
            <a:ext cx="5225529" cy="50167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Student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static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private String name;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Student(){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count++;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return name;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void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name)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this.name = name;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getCount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return count;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879976" y="1772816"/>
            <a:ext cx="5779740" cy="2554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static void 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Student stu1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Student stu2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(stu1.getCount());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(stu2.getCount());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1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公有的静态方法在类外也有两种访问方式：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通过类名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公有静态方法名（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zh-CN" altLang="en-US" sz="2400" dirty="0">
                <a:solidFill>
                  <a:srgbClr val="FF0000"/>
                </a:solidFill>
              </a:rPr>
              <a:t>）（推荐使用）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通过对象名</a:t>
            </a:r>
            <a:r>
              <a:rPr lang="en-US" altLang="zh-CN" sz="2400" dirty="0"/>
              <a:t>.</a:t>
            </a:r>
            <a:r>
              <a:rPr lang="zh-CN" altLang="en-US" sz="2400" dirty="0"/>
              <a:t>公有静态方法名（</a:t>
            </a:r>
            <a:r>
              <a:rPr lang="en-US" altLang="zh-CN" sz="2400" dirty="0"/>
              <a:t>[</a:t>
            </a:r>
            <a:r>
              <a:rPr lang="zh-CN" altLang="en-US" sz="2400" dirty="0"/>
              <a:t>参数</a:t>
            </a:r>
            <a:r>
              <a:rPr lang="en-US" altLang="zh-CN" sz="2400" dirty="0"/>
              <a:t>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61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使用规则（类内部）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在静态方法中，仅能直接调用其他的 </a:t>
            </a:r>
            <a:r>
              <a:rPr lang="en-US" altLang="zh-CN" dirty="0"/>
              <a:t>static </a:t>
            </a:r>
            <a:r>
              <a:rPr lang="zh-CN" altLang="en-US" dirty="0"/>
              <a:t>类型的方法。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在静态方法中，只能直接访问 </a:t>
            </a:r>
            <a:r>
              <a:rPr lang="en-US" altLang="zh-CN" dirty="0"/>
              <a:t>static </a:t>
            </a:r>
            <a:r>
              <a:rPr lang="zh-CN" altLang="en-US" dirty="0"/>
              <a:t>类型的属性。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在静态方法中，不能以任何方式使用 </a:t>
            </a:r>
            <a:r>
              <a:rPr lang="en-US" altLang="zh-CN" dirty="0">
                <a:solidFill>
                  <a:srgbClr val="FF0000"/>
                </a:solidFill>
              </a:rPr>
              <a:t>this </a:t>
            </a:r>
            <a:r>
              <a:rPr lang="zh-CN" altLang="en-US" dirty="0">
                <a:solidFill>
                  <a:srgbClr val="FF0000"/>
                </a:solidFill>
              </a:rPr>
              <a:t>或 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>
                <a:solidFill>
                  <a:srgbClr val="FF0000"/>
                </a:solidFill>
              </a:rPr>
              <a:t>。   一个类的静态方法就是访问当前类的静态属性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特点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不调用不执行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意义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静态方法常常为应用程序中的其它类提供一些实用工具所用。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的类库中大量的静态方法（如：</a:t>
            </a:r>
            <a:r>
              <a:rPr lang="en-US" altLang="zh-CN" dirty="0"/>
              <a:t>Math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84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847528" y="1484785"/>
            <a:ext cx="7560840" cy="4896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 Simple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static void go()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   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("Welcome");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 class 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SimpleTest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public static void 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   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Simple.go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26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静态属性的初始化比较简单时，可以在属性定义时进行。但如果初始化过程相对比较复杂时，就需要用到静态代码块。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定义语法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/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      …</a:t>
            </a:r>
            <a:r>
              <a:rPr lang="zh-CN" altLang="en-US" dirty="0"/>
              <a:t>代码块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功能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/>
              <a:t>变量。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特点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仅在该类被加载时执行一次。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27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71864" y="1556792"/>
            <a:ext cx="6606480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Value v1 = new Value();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Value v2 = new Value(20);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400" y="1556792"/>
            <a:ext cx="3888432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Value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= 0;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Value()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 = c + 15;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 = c + i;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60450" y="4848081"/>
            <a:ext cx="1629308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后面跟着一段代码，这是用来进行显式的静态变量初始化，这段代码只会初始化一次，且在类被第一次装载时。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涉及到继承的时候，会先初始化父类的</a:t>
            </a:r>
            <a:r>
              <a:rPr lang="en-US" altLang="zh-CN" dirty="0"/>
              <a:t>static</a:t>
            </a:r>
            <a:r>
              <a:rPr lang="zh-CN" altLang="en-US" dirty="0"/>
              <a:t>代码块，然后是子类的静态代码块。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子类实例化对象时的执行顺序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父类的静态代码块；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子类的静态代码块；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父类的构造方法；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子类的构造方法。</a:t>
            </a:r>
          </a:p>
        </p:txBody>
      </p:sp>
    </p:spTree>
    <p:extLst>
      <p:ext uri="{BB962C8B-B14F-4D97-AF65-F5344CB8AC3E}">
        <p14:creationId xmlns:p14="http://schemas.microsoft.com/office/powerpoint/2010/main" val="204099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静态代码块</a:t>
            </a:r>
          </a:p>
        </p:txBody>
      </p:sp>
      <p:sp>
        <p:nvSpPr>
          <p:cNvPr id="2" name="矩形 1"/>
          <p:cNvSpPr/>
          <p:nvPr/>
        </p:nvSpPr>
        <p:spPr>
          <a:xfrm>
            <a:off x="119336" y="1052736"/>
            <a:ext cx="6048672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static{</a:t>
            </a:r>
          </a:p>
          <a:p>
            <a:pPr lvl="2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</a:t>
            </a:r>
          </a:p>
          <a:p>
            <a:pPr lvl="2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static");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12024" y="1052736"/>
            <a:ext cx="5760640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static{</a:t>
            </a:r>
          </a:p>
          <a:p>
            <a:pPr lvl="2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childNum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30;</a:t>
            </a:r>
          </a:p>
          <a:p>
            <a:pPr lvl="2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static");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460" y="5013176"/>
            <a:ext cx="6052548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StaticExtendsCode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new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73" y="4985963"/>
            <a:ext cx="4320480" cy="1685642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 bwMode="auto">
          <a:xfrm>
            <a:off x="5591944" y="5445224"/>
            <a:ext cx="1512168" cy="7920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输出结果</a:t>
            </a:r>
          </a:p>
        </p:txBody>
      </p:sp>
    </p:spTree>
    <p:extLst>
      <p:ext uri="{BB962C8B-B14F-4D97-AF65-F5344CB8AC3E}">
        <p14:creationId xmlns:p14="http://schemas.microsoft.com/office/powerpoint/2010/main" val="134529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对比区别及用法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静态代码块：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/>
              <a:t> {	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         …</a:t>
            </a:r>
            <a:r>
              <a:rPr lang="zh-CN" altLang="en-US" dirty="0"/>
              <a:t>方法体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 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非静态代码块：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	         …</a:t>
            </a:r>
            <a:r>
              <a:rPr lang="zh-CN" altLang="en-US" dirty="0"/>
              <a:t>方法体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4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静态属性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静态方法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静态代码块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静态类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执行顺序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静态属性和静态代码块（按照定义顺序，在类被加载的时候只执行一次）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非静态属性和非静态代码块（按照定义顺序，在类被实例化的时候执行）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7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通常一个普通类不允许声明为静态的，只有一个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zh-CN" altLang="en-US" dirty="0"/>
              <a:t>才可以。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声明为静态的内部类可以直接作为一个普通类来使用，而不需实例化一个外部类。</a:t>
            </a:r>
          </a:p>
        </p:txBody>
      </p:sp>
    </p:spTree>
    <p:extLst>
      <p:ext uri="{BB962C8B-B14F-4D97-AF65-F5344CB8AC3E}">
        <p14:creationId xmlns:p14="http://schemas.microsoft.com/office/powerpoint/2010/main" val="392656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一起使用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static final</a:t>
            </a:r>
            <a:r>
              <a:rPr lang="zh-CN" altLang="en-US" dirty="0"/>
              <a:t>用来修饰成员变量和成员方法，可简单理解为“全局常量”。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对于常量，表示一旦赋值就不可修改，并且通过类名可以访问。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对于方法，表示不可覆盖，并且可以通过类名直接访问。</a:t>
            </a:r>
          </a:p>
        </p:txBody>
      </p:sp>
    </p:spTree>
    <p:extLst>
      <p:ext uri="{BB962C8B-B14F-4D97-AF65-F5344CB8AC3E}">
        <p14:creationId xmlns:p14="http://schemas.microsoft.com/office/powerpoint/2010/main" val="64589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表示“全局”或者“静态”的意思，用来修饰成员变量和成员方法，也可以形成静态</a:t>
            </a:r>
            <a:r>
              <a:rPr lang="en-US" altLang="zh-CN" dirty="0"/>
              <a:t>static</a:t>
            </a:r>
            <a:r>
              <a:rPr lang="zh-CN" altLang="en-US" dirty="0"/>
              <a:t>代码块，但是</a:t>
            </a:r>
            <a:r>
              <a:rPr lang="en-US" altLang="zh-CN" dirty="0"/>
              <a:t>Java</a:t>
            </a:r>
            <a:r>
              <a:rPr lang="zh-CN" altLang="en-US" dirty="0"/>
              <a:t>语言中没有全局变量的概念。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被</a:t>
            </a:r>
            <a:r>
              <a:rPr lang="en-US" altLang="zh-CN" dirty="0"/>
              <a:t>static</a:t>
            </a:r>
            <a:r>
              <a:rPr lang="zh-CN" altLang="en-US" dirty="0"/>
              <a:t>修饰的成员变量和成员方法独立于该类的任何对象，它不依赖类特定的实例，</a:t>
            </a:r>
            <a:r>
              <a:rPr lang="zh-CN" altLang="en-US" dirty="0">
                <a:solidFill>
                  <a:srgbClr val="FF0000"/>
                </a:solidFill>
              </a:rPr>
              <a:t>被类的所有实例共享。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static </a:t>
            </a:r>
            <a:r>
              <a:rPr lang="zh-CN" altLang="en-US" dirty="0"/>
              <a:t>变量前可以有</a:t>
            </a:r>
            <a:r>
              <a:rPr lang="en-US" altLang="zh-CN" dirty="0"/>
              <a:t>private</a:t>
            </a:r>
            <a:r>
              <a:rPr lang="zh-CN" altLang="en-US" dirty="0"/>
              <a:t>修饰，表示这个变量可以在类的静态代码块中，或者类的其他静态成员方法中使用（当然也可以在非静态成员方法中使用），但是</a:t>
            </a:r>
            <a:r>
              <a:rPr lang="zh-CN" altLang="en-US" dirty="0">
                <a:solidFill>
                  <a:srgbClr val="FF0000"/>
                </a:solidFill>
              </a:rPr>
              <a:t>不能在其他类中通过类名来直接引用。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修饰的代码块表示静态代码块，当</a:t>
            </a:r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）加载类时，就会执行该代码块。</a:t>
            </a:r>
          </a:p>
        </p:txBody>
      </p:sp>
    </p:spTree>
    <p:extLst>
      <p:ext uri="{BB962C8B-B14F-4D97-AF65-F5344CB8AC3E}">
        <p14:creationId xmlns:p14="http://schemas.microsoft.com/office/powerpoint/2010/main" val="1938311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中的变量</a:t>
            </a:r>
            <a:endParaRPr lang="en-US" altLang="zh-CN" dirty="0"/>
          </a:p>
          <a:p>
            <a:pPr lvl="1"/>
            <a:r>
              <a:rPr lang="zh-CN" altLang="en-US" dirty="0"/>
              <a:t>静态变量（被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修饰的变量，叫静态变量或类变量）</a:t>
            </a:r>
            <a:endParaRPr lang="en-US" altLang="zh-CN" dirty="0"/>
          </a:p>
          <a:p>
            <a:pPr lvl="1"/>
            <a:r>
              <a:rPr lang="zh-CN" altLang="en-US" dirty="0"/>
              <a:t>实例变量（没有被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修饰的变量，叫实例变量）</a:t>
            </a:r>
            <a:endParaRPr lang="en-US" altLang="zh-CN" dirty="0"/>
          </a:p>
          <a:p>
            <a:r>
              <a:rPr lang="zh-CN" altLang="en-US" dirty="0"/>
              <a:t>对于静态变量在内存中只有一个，</a:t>
            </a:r>
            <a:r>
              <a:rPr lang="en-US" altLang="zh-CN" dirty="0"/>
              <a:t>JVM</a:t>
            </a:r>
            <a:r>
              <a:rPr lang="zh-CN" altLang="en-US" dirty="0"/>
              <a:t>只为静态变量分配一次内存，在加载类的过程中完成静态变量的内存分配，可用类名直接访问（方便），当然也可以通过对象来访问（不推荐）。 </a:t>
            </a:r>
          </a:p>
          <a:p>
            <a:r>
              <a:rPr lang="zh-CN" altLang="en-US" dirty="0"/>
              <a:t>对于实例变量，每创建一个实例，就会为实例变量分配一次内存，实例变量可以在内存中有多个拷贝，互不影响（灵活）。 </a:t>
            </a:r>
          </a:p>
        </p:txBody>
      </p:sp>
    </p:spTree>
    <p:extLst>
      <p:ext uri="{BB962C8B-B14F-4D97-AF65-F5344CB8AC3E}">
        <p14:creationId xmlns:p14="http://schemas.microsoft.com/office/powerpoint/2010/main" val="2752666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方法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静态方法可以直接通过类名（或对象，不推荐）调用。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静态方法中不能用</a:t>
            </a:r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/>
              <a:t>关键字。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不能直接访问所属类的实例变量和实例方法 </a:t>
            </a:r>
            <a:r>
              <a:rPr lang="en-US" altLang="zh-CN" dirty="0"/>
              <a:t>(</a:t>
            </a:r>
            <a:r>
              <a:rPr lang="zh-CN" altLang="en-US" dirty="0"/>
              <a:t>就是不带</a:t>
            </a:r>
            <a:r>
              <a:rPr lang="en-US" altLang="zh-CN" dirty="0"/>
              <a:t>static</a:t>
            </a:r>
            <a:r>
              <a:rPr lang="zh-CN" altLang="en-US" dirty="0"/>
              <a:t>的成员变量和成员成员方法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方法独立于任何实例，因此</a:t>
            </a:r>
            <a:r>
              <a:rPr lang="en-US" altLang="zh-CN" dirty="0"/>
              <a:t>static</a:t>
            </a:r>
            <a:r>
              <a:rPr lang="zh-CN" altLang="en-US" dirty="0"/>
              <a:t>方法必须被实现，而不能是抽象的（</a:t>
            </a:r>
            <a:r>
              <a:rPr lang="en-US" altLang="zh-CN" dirty="0"/>
              <a:t>abstract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32879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静态属性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静态代码块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静态属性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public static int age;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语法定义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权限修饰符 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zh-CN" altLang="en-US" dirty="0"/>
              <a:t>数据类型 属性名称；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类名</a:t>
            </a:r>
            <a:r>
              <a:rPr lang="en-US" altLang="zh-CN" dirty="0"/>
              <a:t>. </a:t>
            </a:r>
            <a:r>
              <a:rPr lang="zh-CN" altLang="en-US" dirty="0"/>
              <a:t>属性名；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24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静态属性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047308"/>
            <a:ext cx="10585176" cy="43345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为什么要引入静态属性？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各对象之间的数据有了沟通的渠道，实现了数据的共享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/>
              <a:t>Java</a:t>
            </a:r>
            <a:r>
              <a:rPr lang="zh-CN" altLang="en-US" sz="2400" dirty="0"/>
              <a:t>中涉及到   对象之间的数据共享时应使用静态属性。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静态属性特点：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声明为</a:t>
            </a:r>
            <a:r>
              <a:rPr lang="en-US" altLang="zh-CN" sz="2400" dirty="0"/>
              <a:t>static</a:t>
            </a:r>
            <a:r>
              <a:rPr lang="zh-CN" altLang="en-US" sz="2400" dirty="0"/>
              <a:t>的属性也被称为类属性。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当创建一个对象时，并不产生</a:t>
            </a:r>
            <a:r>
              <a:rPr lang="en-US" altLang="zh-CN" sz="2400" dirty="0"/>
              <a:t>static</a:t>
            </a:r>
            <a:r>
              <a:rPr lang="zh-CN" altLang="en-US" sz="2400" dirty="0"/>
              <a:t>属性的拷贝。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该类所有的实例共享同一个</a:t>
            </a:r>
            <a:r>
              <a:rPr lang="en-US" altLang="zh-CN" sz="2400" dirty="0"/>
              <a:t>static</a:t>
            </a:r>
            <a:r>
              <a:rPr lang="zh-CN" altLang="en-US" sz="2400" dirty="0"/>
              <a:t>属性。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在类装载时，只分配一块存储空间，所有此类的对象都可以操控此块存储空间。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2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静态属性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静态属性应用举例：统计创建对象的个数</a:t>
            </a:r>
          </a:p>
        </p:txBody>
      </p:sp>
      <p:sp>
        <p:nvSpPr>
          <p:cNvPr id="4" name="矩形 3"/>
          <p:cNvSpPr/>
          <p:nvPr/>
        </p:nvSpPr>
        <p:spPr>
          <a:xfrm>
            <a:off x="510431" y="1946548"/>
            <a:ext cx="5225529" cy="4093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Student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static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private String name;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Student(){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count++;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return name;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void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name)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this.name = name;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004892" y="1966774"/>
            <a:ext cx="5616624" cy="2554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static void 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Student stu1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Student stu2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(stu1.count);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(stu2.count);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静态属性属于类而不属于具体的对象，为不同的对象所共有，因此</a:t>
            </a:r>
            <a:r>
              <a:rPr lang="en-US" altLang="zh-CN" dirty="0"/>
              <a:t>public</a:t>
            </a:r>
            <a:r>
              <a:rPr lang="zh-CN" altLang="en-US" dirty="0"/>
              <a:t>（共有的）静态属性在类外有两种访问方式。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通过类名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公有静态属性名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通过对象名</a:t>
            </a:r>
            <a:r>
              <a:rPr lang="en-US" altLang="zh-CN" sz="2400" dirty="0"/>
              <a:t>.</a:t>
            </a:r>
            <a:r>
              <a:rPr lang="zh-CN" altLang="en-US" sz="2400" dirty="0"/>
              <a:t>公有静态属性名</a:t>
            </a:r>
          </a:p>
        </p:txBody>
      </p:sp>
      <p:sp>
        <p:nvSpPr>
          <p:cNvPr id="4" name="矩形 3"/>
          <p:cNvSpPr/>
          <p:nvPr/>
        </p:nvSpPr>
        <p:spPr>
          <a:xfrm>
            <a:off x="2999656" y="3663022"/>
            <a:ext cx="6120680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static void 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Student stu1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Student stu2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(stu1.count);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(stu2.count);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Student.count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8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静态属性</a:t>
            </a:r>
          </a:p>
        </p:txBody>
      </p:sp>
      <p:sp>
        <p:nvSpPr>
          <p:cNvPr id="2" name="矩形 1"/>
          <p:cNvSpPr/>
          <p:nvPr/>
        </p:nvSpPr>
        <p:spPr>
          <a:xfrm>
            <a:off x="1981200" y="1160748"/>
            <a:ext cx="3394720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 Value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static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 = 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 static void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614412" y="1160748"/>
            <a:ext cx="4586064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 Count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 public static void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s)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 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0876" y="3243757"/>
            <a:ext cx="8229600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Test{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 static void 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v1, v2;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 = new Value();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 = new Value();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Count();</a:t>
            </a: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Count.prt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v1.inc();</a:t>
            </a: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count.prt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 v1.c=" + v1.c + "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1" y="6262167"/>
            <a:ext cx="4965955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静态属性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静态属性值一旦改变，所有类的对象均共享改变</a:t>
            </a:r>
          </a:p>
        </p:txBody>
      </p:sp>
      <p:sp>
        <p:nvSpPr>
          <p:cNvPr id="2" name="爆炸形 1 1"/>
          <p:cNvSpPr/>
          <p:nvPr/>
        </p:nvSpPr>
        <p:spPr bwMode="auto">
          <a:xfrm>
            <a:off x="3143672" y="2060848"/>
            <a:ext cx="6120680" cy="4260229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600" dirty="0">
                <a:solidFill>
                  <a:schemeClr val="accent4"/>
                </a:solidFill>
                <a:latin typeface="Arial" pitchFamily="34" charset="0"/>
                <a:ea typeface="宋体" pitchFamily="2" charset="-122"/>
              </a:rPr>
              <a:t>牵一发而动全身</a:t>
            </a:r>
          </a:p>
        </p:txBody>
      </p:sp>
    </p:spTree>
    <p:extLst>
      <p:ext uri="{BB962C8B-B14F-4D97-AF65-F5344CB8AC3E}">
        <p14:creationId xmlns:p14="http://schemas.microsoft.com/office/powerpoint/2010/main" val="403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			 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语法定义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权限修饰符 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zh-CN" altLang="en-US" dirty="0"/>
              <a:t>返回值类型 方法名（形式参数列表）</a:t>
            </a:r>
            <a:r>
              <a:rPr lang="en-US" altLang="zh-CN" dirty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      …</a:t>
            </a:r>
            <a:r>
              <a:rPr lang="zh-CN" altLang="en-US" dirty="0"/>
              <a:t>方法体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类名</a:t>
            </a:r>
            <a:r>
              <a:rPr lang="en-US" altLang="zh-CN" dirty="0"/>
              <a:t>. 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实际参数列表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88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1495</Words>
  <Application>Microsoft Office PowerPoint</Application>
  <PresentationFormat>宽屏</PresentationFormat>
  <Paragraphs>287</Paragraphs>
  <Slides>27</Slides>
  <Notes>21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华文新魏</vt:lpstr>
      <vt:lpstr>宋体</vt:lpstr>
      <vt:lpstr>微软雅黑</vt:lpstr>
      <vt:lpstr>Arial</vt:lpstr>
      <vt:lpstr>3_Default Design</vt:lpstr>
      <vt:lpstr>第十章  static修饰符 </vt:lpstr>
      <vt:lpstr>讲授思路　　　　　　　　　</vt:lpstr>
      <vt:lpstr>静态属性</vt:lpstr>
      <vt:lpstr>静态属性</vt:lpstr>
      <vt:lpstr>静态属性</vt:lpstr>
      <vt:lpstr>静态属性</vt:lpstr>
      <vt:lpstr>静态属性</vt:lpstr>
      <vt:lpstr>静态属性</vt:lpstr>
      <vt:lpstr>静态方法</vt:lpstr>
      <vt:lpstr>静态方法</vt:lpstr>
      <vt:lpstr>静态方法</vt:lpstr>
      <vt:lpstr>静态方法</vt:lpstr>
      <vt:lpstr>静态方法</vt:lpstr>
      <vt:lpstr>静态方法</vt:lpstr>
      <vt:lpstr>静态代码块</vt:lpstr>
      <vt:lpstr>静态代码块</vt:lpstr>
      <vt:lpstr>静态代码块</vt:lpstr>
      <vt:lpstr>静态代码块</vt:lpstr>
      <vt:lpstr>扩展</vt:lpstr>
      <vt:lpstr>扩展</vt:lpstr>
      <vt:lpstr>静态类</vt:lpstr>
      <vt:lpstr>补充</vt:lpstr>
      <vt:lpstr>总结</vt:lpstr>
      <vt:lpstr>总结</vt:lpstr>
      <vt:lpstr>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 </cp:lastModifiedBy>
  <cp:revision>267</cp:revision>
  <dcterms:modified xsi:type="dcterms:W3CDTF">2018-11-19T01:29:38Z</dcterms:modified>
</cp:coreProperties>
</file>