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32" r:id="rId4"/>
    <p:sldId id="382" r:id="rId5"/>
    <p:sldId id="419" r:id="rId6"/>
    <p:sldId id="430" r:id="rId7"/>
    <p:sldId id="413" r:id="rId8"/>
    <p:sldId id="440" r:id="rId9"/>
    <p:sldId id="434" r:id="rId10"/>
    <p:sldId id="441" r:id="rId11"/>
    <p:sldId id="437" r:id="rId12"/>
    <p:sldId id="439" r:id="rId13"/>
    <p:sldId id="438" r:id="rId1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91279" autoAdjust="0"/>
  </p:normalViewPr>
  <p:slideViewPr>
    <p:cSldViewPr>
      <p:cViewPr varScale="1">
        <p:scale>
          <a:sx n="64" d="100"/>
          <a:sy n="64" d="100"/>
        </p:scale>
        <p:origin x="-79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41965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1903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7524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0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73286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手动装箱和拆箱的操作是很繁琐的，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版本之后为了方便程序员的开发，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提供了自动拆装箱机制来解决类似的麻烦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3982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=3;  //JDK1.5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之后允许  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因为编译器在后台进行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newInteger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的转换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特殊：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  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String("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的形式来创建，也可以用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；中，并没有通过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来创建实例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的内部工作。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内部将此语句转化为以下几个步骤：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先定义一个名为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类的对象引用变量：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(2)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在栈中查找有没有存放值为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的地址，如果没有，则开辟一个存放字面值为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的地址，接着创建一个新的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的字符 串值指向这个地址，而且在栈中这个地址旁边记下这个引用的对象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。如果已经有了值为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的地址，则查找对象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指向对象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值得注意的是，一般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类中字符串值都是直接存值的。但像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；这种场合下，其字符串值却是保存了一个指向存在栈中数据的引用！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当比较包装类里面的数值是否相等时，用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equals()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方法；当测试两个包装类的引用是否指向同一个对象时，用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==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基本数据类型，存储在栈中，“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存储在栈中，只要是使用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一个对象，则存储在堆中，而且在栈中，在新建一个新的变量或对象时，会首 先看一下是否已经存在，存在则不创建新的。那在栈中的数据是否不涉及垃圾回收呢。那这部分内容，如何处理呢，还有就是，对象的作用域，程序存储在哪儿呢？对于栈中的数据来说，当超过变量的作用域的时候，会消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只要是用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来新建对象的，都会在堆中创建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声明的代码，存储在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中，常量以外的类（静态）变量存储在方法区。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属性在创建实例的时候初始化，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属性在类加载，也就是第一次用到这个类的时候初始化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创建 了，对象在堆中创建了，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str2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还在 堆栈中 呢，所以是两个不同的地址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不会考虑之前是否有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这个字面值，一概全部 创建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967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基本数据类型的加宽与自动装箱给方法的重载带来了一定的难题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301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基本数据类型参数先加宽次数没限制</a:t>
            </a:r>
            <a:endParaRPr lang="en-US" altLang="zh-CN" dirty="0" smtClean="0"/>
          </a:p>
          <a:p>
            <a:r>
              <a:rPr lang="zh-CN" altLang="en-US" dirty="0" smtClean="0"/>
              <a:t>装箱后不加宽匹配（装箱只是对原有数据类型一次装箱）</a:t>
            </a:r>
            <a:endParaRPr lang="en-US" altLang="zh-CN" dirty="0" smtClean="0"/>
          </a:p>
          <a:p>
            <a:r>
              <a:rPr lang="zh-CN" altLang="en-US" dirty="0" smtClean="0"/>
              <a:t>不定长参数的匹配是基本数据类型的不定长参数（可以是直接匹配，也可以是加宽后匹配）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如果参数是包装器类型，只能直接匹配（或加宽成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类型后匹配）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5309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18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72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6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3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第八章  包装器类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可变元参数列表带来的方法重载问题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可变元参数列表给方法的重载带来了一定的难题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469439" y="4189413"/>
            <a:ext cx="920445" cy="461665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int,int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635804" y="4420246"/>
            <a:ext cx="833635" cy="131068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587428" y="1719539"/>
            <a:ext cx="6048375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void go(short  </a:t>
            </a:r>
            <a:r>
              <a:rPr lang="en-US" altLang="zh-CN" sz="1800" dirty="0">
                <a:solidFill>
                  <a:schemeClr val="tx1"/>
                </a:solidFill>
              </a:rPr>
              <a:t>...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429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short s1 = 5;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short s2 = 6;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(s1,s2);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重载方法调用规则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选择重载时应匹配</a:t>
            </a:r>
            <a:r>
              <a:rPr lang="zh-CN" altLang="en-US" dirty="0"/>
              <a:t>哪个</a:t>
            </a:r>
            <a:r>
              <a:rPr lang="zh-CN" altLang="en-US" dirty="0" smtClean="0"/>
              <a:t>方法时遵循以下原则：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能否</a:t>
            </a:r>
            <a:r>
              <a:rPr lang="zh-CN" altLang="en-US" dirty="0" smtClean="0"/>
              <a:t>直接匹配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加宽后</a:t>
            </a:r>
            <a:r>
              <a:rPr lang="zh-CN" altLang="en-US" dirty="0"/>
              <a:t>能</a:t>
            </a:r>
            <a:r>
              <a:rPr lang="zh-CN" altLang="en-US" dirty="0" smtClean="0"/>
              <a:t>否匹配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装箱后</a:t>
            </a:r>
            <a:r>
              <a:rPr lang="zh-CN" altLang="en-US" dirty="0"/>
              <a:t>能</a:t>
            </a:r>
            <a:r>
              <a:rPr lang="zh-CN" altLang="en-US" dirty="0" smtClean="0"/>
              <a:t>否匹配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先装箱后加宽后能</a:t>
            </a:r>
            <a:r>
              <a:rPr lang="zh-CN" altLang="en-US" dirty="0" smtClean="0"/>
              <a:t>否匹</a:t>
            </a:r>
            <a:r>
              <a:rPr lang="zh-CN" altLang="en-US" dirty="0"/>
              <a:t>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zh-CN" dirty="0"/>
              <a:t>可以先装箱，后加宽（</a:t>
            </a:r>
            <a:r>
              <a:rPr lang="en-US" altLang="zh-CN" dirty="0" err="1"/>
              <a:t>int</a:t>
            </a:r>
            <a:r>
              <a:rPr lang="zh-CN" altLang="zh-CN" dirty="0"/>
              <a:t>可以通过</a:t>
            </a:r>
            <a:r>
              <a:rPr lang="en-US" altLang="zh-CN" dirty="0"/>
              <a:t>Integer</a:t>
            </a:r>
            <a:r>
              <a:rPr lang="zh-CN" altLang="zh-CN" dirty="0"/>
              <a:t>编程</a:t>
            </a:r>
            <a:r>
              <a:rPr lang="en-US" altLang="zh-CN" dirty="0"/>
              <a:t>Object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有不定长参数</a:t>
            </a:r>
            <a:r>
              <a:rPr lang="zh-CN" altLang="en-US" dirty="0"/>
              <a:t>能否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包装器类的概念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包装器类型与基本数据类型的转换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自动装箱引发的一系列问题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9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8707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包装器类的概念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包装器类型与基本数据类型的转换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自动装箱引发的一系列问题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中的八种基本数据类型本身只能表示一种数值，为了能将基本类型视为对象来</a:t>
            </a:r>
            <a:r>
              <a:rPr lang="zh-CN" altLang="en-US" dirty="0" smtClean="0"/>
              <a:t>处理</a:t>
            </a:r>
            <a:r>
              <a:rPr lang="zh-CN" altLang="en-US" dirty="0"/>
              <a:t>，</a:t>
            </a:r>
            <a:r>
              <a:rPr lang="zh-CN" altLang="en-US" dirty="0" smtClean="0"/>
              <a:t>并</a:t>
            </a:r>
            <a:r>
              <a:rPr lang="zh-CN" altLang="en-US" dirty="0" smtClean="0"/>
              <a:t>能连接相关的方法，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为每个基本类型提供了包装类。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的八种基本数据类型对应的包装器类分别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Byte</a:t>
            </a:r>
            <a:r>
              <a:rPr lang="zh-CN" altLang="en-US" dirty="0"/>
              <a:t>、</a:t>
            </a:r>
            <a:r>
              <a:rPr lang="en-US" altLang="zh-CN" dirty="0" smtClean="0"/>
              <a:t>Short</a:t>
            </a:r>
            <a:r>
              <a:rPr lang="zh-CN" altLang="en-US" dirty="0"/>
              <a:t>、</a:t>
            </a:r>
            <a:r>
              <a:rPr lang="en-US" altLang="zh-CN" dirty="0" smtClean="0"/>
              <a:t>Character</a:t>
            </a:r>
            <a:r>
              <a:rPr lang="zh-CN" altLang="en-US" dirty="0"/>
              <a:t>、</a:t>
            </a:r>
            <a:r>
              <a:rPr lang="en-US" altLang="zh-CN" dirty="0" smtClean="0"/>
              <a:t>Integer</a:t>
            </a:r>
            <a:r>
              <a:rPr lang="zh-CN" altLang="en-US" dirty="0"/>
              <a:t>、</a:t>
            </a:r>
            <a:r>
              <a:rPr lang="en-US" altLang="zh-CN" dirty="0" smtClean="0"/>
              <a:t>Long</a:t>
            </a:r>
            <a:r>
              <a:rPr lang="zh-CN" altLang="en-US" dirty="0"/>
              <a:t>、</a:t>
            </a:r>
            <a:r>
              <a:rPr lang="en-US" altLang="zh-CN" dirty="0" smtClean="0"/>
              <a:t>Float</a:t>
            </a:r>
            <a:r>
              <a:rPr lang="zh-CN" altLang="en-US" dirty="0"/>
              <a:t>、</a:t>
            </a:r>
            <a:r>
              <a:rPr lang="en-US" altLang="zh-CN" dirty="0" smtClean="0"/>
              <a:t>Double</a:t>
            </a:r>
            <a:r>
              <a:rPr lang="zh-CN" altLang="en-US" dirty="0"/>
              <a:t>、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创建包装器类型对象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可以直接处理基本数据类型，但在有些情况下需要将其作为对象来</a:t>
            </a:r>
            <a:r>
              <a:rPr lang="zh-CN" altLang="en-US" dirty="0" smtClean="0"/>
              <a:t>处理</a:t>
            </a:r>
            <a:r>
              <a:rPr lang="zh-CN" altLang="en-US" dirty="0"/>
              <a:t>，</a:t>
            </a:r>
            <a:r>
              <a:rPr lang="zh-CN" altLang="en-US" dirty="0" smtClean="0"/>
              <a:t>这时</a:t>
            </a:r>
            <a:r>
              <a:rPr lang="zh-CN" altLang="en-US" dirty="0" smtClean="0"/>
              <a:t>就需要将其转化为包装器类型，在一定的场合，运用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包装器类来解决问题，能大大提高编程效率。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创建包装器类型对象的两种方式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构造方法：</a:t>
            </a:r>
            <a:r>
              <a:rPr lang="en-US" altLang="zh-CN" dirty="0" smtClean="0"/>
              <a:t>new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Integer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new Integer(1);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调用包装器类型的</a:t>
            </a:r>
            <a:r>
              <a:rPr lang="en-US" altLang="zh-CN" dirty="0" err="1" smtClean="0"/>
              <a:t>valueOf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Double d = </a:t>
            </a:r>
            <a:r>
              <a:rPr lang="en-US" altLang="zh-CN" sz="2000" dirty="0" err="1" smtClean="0"/>
              <a:t>Double.valueOf</a:t>
            </a:r>
            <a:r>
              <a:rPr lang="en-US" altLang="zh-CN" sz="2000" dirty="0" smtClean="0"/>
              <a:t>(3.14);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包装器类型对象共同的特点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对象一旦赋值，其值不能再改变。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包装器类型与基本数据类型的转换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有时也需要将包装器类型对象转换为基本数据类型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4223"/>
              </p:ext>
            </p:extLst>
          </p:nvPr>
        </p:nvGraphicFramePr>
        <p:xfrm>
          <a:off x="2423592" y="1916832"/>
          <a:ext cx="7387645" cy="4745260"/>
        </p:xfrm>
        <a:graphic>
          <a:graphicData uri="http://schemas.openxmlformats.org/drawingml/2006/table">
            <a:tbl>
              <a:tblPr/>
              <a:tblGrid>
                <a:gridCol w="2304255"/>
                <a:gridCol w="2635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116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包装器类型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booleanValue()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445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Character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charValue()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byteValue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()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52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装箱、拆箱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中一些运算或程序</a:t>
            </a:r>
            <a:r>
              <a:rPr lang="zh-CN" altLang="en-US" dirty="0" smtClean="0"/>
              <a:t>对数据类型是有限制的，比如：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操作符只能操作基本类型数据，集合中只能存放包装器类型对象等等。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思考：如何对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类型的数据进行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操作？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2495601" y="3356993"/>
            <a:ext cx="7200799" cy="230425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y.intValue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x++;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 = new Integer(x);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手动装箱和拆箱</a:t>
            </a:r>
            <a:r>
              <a:rPr lang="zh-CN" altLang="zh-CN" dirty="0" smtClean="0"/>
              <a:t>的操作是很繁琐的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JDK1.5</a:t>
            </a:r>
            <a:r>
              <a:rPr lang="zh-CN" altLang="zh-CN" dirty="0" smtClean="0"/>
              <a:t>版本之后</a:t>
            </a:r>
            <a:r>
              <a:rPr lang="zh-CN" altLang="en-US" dirty="0" smtClean="0"/>
              <a:t>为了方便程序员的开发，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提供了自动拆装箱机制来解决类似的麻烦。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实现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类型数据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操作。</a:t>
            </a:r>
            <a:endParaRPr lang="en-US" altLang="zh-CN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62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5409601" y="4508326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71464" y="5861253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y++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之前和之后所引用的内存地址不同</a:t>
            </a: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1842514" y="3068960"/>
            <a:ext cx="4973565" cy="109020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y++;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6799166" y="4379551"/>
            <a:ext cx="4729856" cy="168172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Integer y = new Integer (567);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x =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y.intValue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x++;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y = new Integer(x);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67408" y="274638"/>
            <a:ext cx="9721080" cy="742094"/>
          </a:xfrm>
        </p:spPr>
        <p:txBody>
          <a:bodyPr/>
          <a:lstStyle/>
          <a:p>
            <a:r>
              <a:rPr lang="zh-CN" altLang="en-US" smtClean="0"/>
              <a:t>基本数据类型的加宽带来的方法重载问题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基本数据类型会被加宽到更宽泛的基本数据类型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基本数据类型和对应的包装器类型是不同的数据类型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20520" y="4766741"/>
            <a:ext cx="5827699" cy="19389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short s = 5;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9438" y="4189413"/>
            <a:ext cx="875034" cy="46166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148219" y="4420246"/>
            <a:ext cx="1321219" cy="131599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320520" y="2348880"/>
            <a:ext cx="5827699" cy="238465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s){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8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自动装箱给方法的重载带来了一定的难题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409114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8432397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351584" y="1912780"/>
            <a:ext cx="6041544" cy="254843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go(Integer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("Integer");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2351584" y="4553666"/>
            <a:ext cx="6080813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5;</a:t>
            </a:r>
          </a:p>
          <a:p>
            <a:pPr lvl="1" eaLnBrk="1" hangingPunct="1">
              <a:defRPr/>
            </a:pP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11912</TotalTime>
  <Words>801</Words>
  <Application>Microsoft Office PowerPoint</Application>
  <PresentationFormat>自定义</PresentationFormat>
  <Paragraphs>168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3_Default Design</vt:lpstr>
      <vt:lpstr>第八章  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Windows 用户</cp:lastModifiedBy>
  <cp:revision>731</cp:revision>
  <dcterms:created xsi:type="dcterms:W3CDTF">2006-10-06T15:46:57Z</dcterms:created>
  <dcterms:modified xsi:type="dcterms:W3CDTF">2018-08-24T03:27:57Z</dcterms:modified>
</cp:coreProperties>
</file>