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2" r:id="rId1"/>
  </p:sldMasterIdLst>
  <p:notesMasterIdLst>
    <p:notesMasterId r:id="rId21"/>
  </p:notesMasterIdLst>
  <p:handoutMasterIdLst>
    <p:handoutMasterId r:id="rId22"/>
  </p:handoutMasterIdLst>
  <p:sldIdLst>
    <p:sldId id="256" r:id="rId2"/>
    <p:sldId id="375" r:id="rId3"/>
    <p:sldId id="458" r:id="rId4"/>
    <p:sldId id="463" r:id="rId5"/>
    <p:sldId id="459" r:id="rId6"/>
    <p:sldId id="465" r:id="rId7"/>
    <p:sldId id="466" r:id="rId8"/>
    <p:sldId id="464" r:id="rId9"/>
    <p:sldId id="460" r:id="rId10"/>
    <p:sldId id="467" r:id="rId11"/>
    <p:sldId id="469" r:id="rId12"/>
    <p:sldId id="461" r:id="rId13"/>
    <p:sldId id="471" r:id="rId14"/>
    <p:sldId id="472" r:id="rId15"/>
    <p:sldId id="462" r:id="rId16"/>
    <p:sldId id="473" r:id="rId17"/>
    <p:sldId id="475" r:id="rId18"/>
    <p:sldId id="434" r:id="rId19"/>
    <p:sldId id="474" r:id="rId20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9933"/>
    <a:srgbClr val="FF9900"/>
    <a:srgbClr val="E4FEDE"/>
    <a:srgbClr val="8BE58F"/>
    <a:srgbClr val="A0FAAF"/>
    <a:srgbClr val="DEFEE6"/>
    <a:srgbClr val="DBF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6" autoAdjust="0"/>
    <p:restoredTop sz="94843" autoAdjust="0"/>
  </p:normalViewPr>
  <p:slideViewPr>
    <p:cSldViewPr>
      <p:cViewPr varScale="1">
        <p:scale>
          <a:sx n="65" d="100"/>
          <a:sy n="65" d="100"/>
        </p:scale>
        <p:origin x="684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90DBEF0-E372-45A7-97EC-0E1C86C5DD3A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979243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3FABFDC-C280-47AA-B968-A57D33E997B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820466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内部类的概念。</a:t>
            </a:r>
            <a:endParaRPr lang="en-US" altLang="zh-CN">
              <a:latin typeface="Arial" pitchFamily="34" charset="0"/>
            </a:endParaRPr>
          </a:p>
          <a:p>
            <a:r>
              <a:rPr lang="zh-CN" altLang="en-US">
                <a:latin typeface="Arial" pitchFamily="34" charset="0"/>
              </a:rPr>
              <a:t>内部类的形式。</a:t>
            </a:r>
            <a:endParaRPr lang="en-US" altLang="zh-CN">
              <a:latin typeface="Arial" pitchFamily="34" charset="0"/>
            </a:endParaRPr>
          </a:p>
          <a:p>
            <a:r>
              <a:rPr lang="zh-CN" altLang="en-US">
                <a:latin typeface="Arial" pitchFamily="34" charset="0"/>
              </a:rPr>
              <a:t>各形式的特点。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C2AA62C6-E692-4C6F-9DD4-16E3EF5FB1D7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324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F0000"/>
                </a:solidFill>
              </a:rPr>
              <a:t>如果内部类是静态的，</a:t>
            </a:r>
            <a:r>
              <a:rPr lang="zh-CN" altLang="en-US" dirty="0"/>
              <a:t>它就相当于一个外部类，直接实例化内部类对象，不用建立外部类对象。静态内部类属于某一个对象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BFDC-C280-47AA-B968-A57D33E997BE}" type="slidenum">
              <a:rPr lang="pt-PT" altLang="zh-CN" smtClean="0"/>
              <a:pPr>
                <a:defRPr/>
              </a:pPr>
              <a:t>15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059956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内部类的概念。</a:t>
            </a:r>
            <a:endParaRPr lang="en-US" altLang="zh-CN">
              <a:latin typeface="Arial" pitchFamily="34" charset="0"/>
            </a:endParaRPr>
          </a:p>
          <a:p>
            <a:r>
              <a:rPr lang="zh-CN" altLang="en-US">
                <a:latin typeface="Arial" pitchFamily="34" charset="0"/>
              </a:rPr>
              <a:t>内部类的形式。</a:t>
            </a:r>
            <a:endParaRPr lang="en-US" altLang="zh-CN">
              <a:latin typeface="Arial" pitchFamily="34" charset="0"/>
            </a:endParaRPr>
          </a:p>
          <a:p>
            <a:r>
              <a:rPr lang="zh-CN" altLang="en-US">
                <a:latin typeface="Arial" pitchFamily="34" charset="0"/>
              </a:rPr>
              <a:t>各形式的特点。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C2AA62C6-E692-4C6F-9DD4-16E3EF5FB1D7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93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itchFamily="34" charset="0"/>
              </a:rPr>
              <a:t>内部类知道外部类中有什么，但外部类不知道内部类具体有什么，所以外部类访问内部类时，必须先实例化该内部对象。</a:t>
            </a:r>
            <a:endParaRPr lang="en-US" altLang="zh-CN" dirty="0">
              <a:latin typeface="Arial" pitchFamily="34" charset="0"/>
            </a:endParaRPr>
          </a:p>
          <a:p>
            <a:endParaRPr lang="en-US" altLang="zh-CN" dirty="0">
              <a:latin typeface="Arial" pitchFamily="34" charset="0"/>
            </a:endParaRPr>
          </a:p>
          <a:p>
            <a:r>
              <a:rPr lang="zh-CN" altLang="en-US" dirty="0">
                <a:latin typeface="Arial" pitchFamily="34" charset="0"/>
              </a:rPr>
              <a:t>内部类设计特点：分析事物时发现该事物描述中还有事物，而且这个事物还属于访问被描述事物的内容，这是就把这个事物定义为内部类来描述。</a:t>
            </a:r>
            <a:endParaRPr lang="en-US" altLang="zh-CN" dirty="0">
              <a:latin typeface="Arial" pitchFamily="34" charset="0"/>
            </a:endParaRPr>
          </a:p>
          <a:p>
            <a:r>
              <a:rPr lang="zh-CN" altLang="en-US" dirty="0">
                <a:latin typeface="Arial" pitchFamily="34" charset="0"/>
              </a:rPr>
              <a:t>例如：心脏属于身体的一部分。</a:t>
            </a: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7DCE25DE-84C9-4F6E-B7F6-A2FB3114E1FC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95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//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成员内部类中，不能定义静态成员  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//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成员内部类中，可以访问外部类的所有成员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//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在内部类中访问内部类自 己的变量直接用变量名或者用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this.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变量名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//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在内部类中访问外部类中与内部类同名的实例变量用 外部类名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.this.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变量名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dirty="0"/>
              <a:t>// </a:t>
            </a:r>
            <a:r>
              <a:rPr lang="zh-CN" altLang="en-US" dirty="0"/>
              <a:t>如果内部类中没有与外部 类同名的变量，则可以直接用变量名访问外部类变量（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包括静态变量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内部类和外部类的实例变量可以共存：允许内部类中有和外部类相同的成员变量（如内部类和外部类都有成员变量</a:t>
            </a:r>
            <a:r>
              <a:rPr lang="en-US" altLang="zh-CN" dirty="0"/>
              <a:t>name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 </a:t>
            </a:r>
            <a:r>
              <a:rPr lang="zh-CN" altLang="en-US" dirty="0"/>
              <a:t>外部类的非静态方法访问成员内部类方法  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public void outer_f3()  </a:t>
            </a:r>
          </a:p>
          <a:p>
            <a:r>
              <a:rPr lang="en-US" altLang="zh-CN" dirty="0"/>
              <a:t>  {  </a:t>
            </a:r>
          </a:p>
          <a:p>
            <a:r>
              <a:rPr lang="en-US" altLang="zh-CN" dirty="0"/>
              <a:t>    Inner </a:t>
            </a:r>
            <a:r>
              <a:rPr lang="en-US" altLang="zh-CN" dirty="0" err="1"/>
              <a:t>inner</a:t>
            </a:r>
            <a:r>
              <a:rPr lang="en-US" altLang="zh-CN" dirty="0"/>
              <a:t> = new Inner();  </a:t>
            </a:r>
          </a:p>
          <a:p>
            <a:r>
              <a:rPr lang="en-US" altLang="zh-CN" dirty="0"/>
              <a:t>    inner.inner_f1();  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//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外部类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或同包内其他类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的静态方法访问成员内部类方法  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public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static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void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outer_f4()  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{  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// step1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建立外部类对象  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Outer out = 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Outer();  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// step2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根据外部类对象建立内部类对象  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Inner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inner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=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out.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Inner();  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// step3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访问内部类的方法  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inner.inner_f1();  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}</a:t>
            </a:r>
          </a:p>
          <a:p>
            <a:r>
              <a:rPr lang="zh-CN" altLang="en-US" dirty="0"/>
              <a:t>或：</a:t>
            </a:r>
            <a:r>
              <a:rPr lang="en-US" altLang="zh-CN" dirty="0"/>
              <a:t>new </a:t>
            </a:r>
            <a:r>
              <a:rPr lang="en-US" altLang="zh-CN" dirty="0" err="1"/>
              <a:t>OuterClass</a:t>
            </a:r>
            <a:r>
              <a:rPr lang="en-US" altLang="zh-CN" dirty="0"/>
              <a:t>().new </a:t>
            </a:r>
            <a:r>
              <a:rPr lang="en-US" altLang="zh-CN" dirty="0" err="1"/>
              <a:t>InnerClass</a:t>
            </a:r>
            <a:r>
              <a:rPr lang="en-US" altLang="zh-CN" dirty="0"/>
              <a:t>().fun();</a:t>
            </a:r>
          </a:p>
          <a:p>
            <a:endParaRPr lang="en-US" altLang="zh-CN" dirty="0"/>
          </a:p>
          <a:p>
            <a:r>
              <a:rPr lang="en-US" altLang="zh-CN" dirty="0"/>
              <a:t>http://blog.csdn.net/wangkjs/article/details/47417951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BFDC-C280-47AA-B968-A57D33E997BE}" type="slidenum">
              <a:rPr lang="pt-PT" altLang="zh-CN" smtClean="0"/>
              <a:pPr>
                <a:defRPr/>
              </a:pPr>
              <a:t>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761145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BFDC-C280-47AA-B968-A57D33E997BE}" type="slidenum">
              <a:rPr lang="pt-PT" altLang="zh-CN" smtClean="0"/>
              <a:pPr>
                <a:defRPr/>
              </a:pPr>
              <a:t>6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234436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内部类可以直接访问外部类，是因为内部类持有了外部类的引用，即：外部类名</a:t>
            </a:r>
            <a:r>
              <a:rPr lang="en-US" altLang="zh-CN" dirty="0"/>
              <a:t>.this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BFDC-C280-47AA-B968-A57D33E997BE}" type="slidenum">
              <a:rPr lang="pt-PT" altLang="zh-CN" smtClean="0"/>
              <a:pPr>
                <a:defRPr/>
              </a:pPr>
              <a:t>8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950013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子类继承父类，内部类在局部位置上只能访问局部中被</a:t>
            </a:r>
            <a:r>
              <a:rPr lang="en-US" altLang="zh-CN" dirty="0"/>
              <a:t>final</a:t>
            </a:r>
            <a:r>
              <a:rPr lang="zh-CN" altLang="en-US" dirty="0"/>
              <a:t>修饰的局部变量。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BFDC-C280-47AA-B968-A57D33E997BE}" type="slidenum">
              <a:rPr lang="pt-PT" altLang="zh-CN" smtClean="0"/>
              <a:pPr>
                <a:defRPr/>
              </a:pPr>
              <a:t>9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548008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匿名内部类有个前提，该内部类必须继承或者实现一个外部类或者接口。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BFDC-C280-47AA-B968-A57D33E997BE}" type="slidenum">
              <a:rPr lang="pt-PT" altLang="zh-CN" smtClean="0"/>
              <a:pPr>
                <a:defRPr/>
              </a:pPr>
              <a:t>12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523487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匿名内部类就是一个匿名子类对象。</a:t>
            </a:r>
            <a:endParaRPr lang="en-US" altLang="zh-CN" dirty="0"/>
          </a:p>
          <a:p>
            <a:r>
              <a:rPr lang="zh-CN" altLang="en-US" dirty="0"/>
              <a:t>格式：  </a:t>
            </a:r>
            <a:r>
              <a:rPr lang="en-US" altLang="zh-CN" dirty="0"/>
              <a:t>new </a:t>
            </a:r>
            <a:r>
              <a:rPr lang="zh-CN" altLang="en-US" dirty="0"/>
              <a:t>父类</a:t>
            </a:r>
            <a:r>
              <a:rPr lang="en-US" altLang="zh-CN" dirty="0"/>
              <a:t>OR</a:t>
            </a:r>
            <a:r>
              <a:rPr lang="zh-CN" altLang="en-US" dirty="0"/>
              <a:t>接口（）</a:t>
            </a:r>
            <a:r>
              <a:rPr lang="en-US" altLang="zh-CN" dirty="0"/>
              <a:t>{</a:t>
            </a:r>
            <a:r>
              <a:rPr lang="zh-CN" altLang="en-US" dirty="0"/>
              <a:t>子类内容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BFDC-C280-47AA-B968-A57D33E997BE}" type="slidenum">
              <a:rPr lang="pt-PT" altLang="zh-CN" smtClean="0"/>
              <a:pPr>
                <a:defRPr/>
              </a:pPr>
              <a:t>13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4571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使用场景：</a:t>
            </a:r>
            <a:endParaRPr lang="en-US" altLang="zh-CN" dirty="0"/>
          </a:p>
          <a:p>
            <a:r>
              <a:rPr lang="zh-CN" altLang="en-US" dirty="0"/>
              <a:t>当函数参数是接口类型时，而且接口中的方法不超过三个，可以使用匿名内部类作为实际参数进行传递。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BFDC-C280-47AA-B968-A57D33E997BE}" type="slidenum">
              <a:rPr lang="pt-PT" altLang="zh-CN" smtClean="0"/>
              <a:pPr>
                <a:defRPr/>
              </a:pPr>
              <a:t>14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685461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64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31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141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67936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363162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87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第九章  内部类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局部内部类</a:t>
            </a:r>
            <a:r>
              <a:rPr lang="en-US" altLang="zh-CN"/>
              <a:t>-</a:t>
            </a:r>
            <a:r>
              <a:rPr lang="zh-CN" altLang="en-US"/>
              <a:t>特点</a:t>
            </a:r>
            <a:endParaRPr lang="en-US" altLang="zh-CN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可以访问外包方法之外的外部类之内的所有成员。还可以访问所在外包方法中的参数。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局部内部类只能访问局部中被</a:t>
            </a:r>
            <a:r>
              <a:rPr lang="en-US" altLang="zh-CN" dirty="0"/>
              <a:t>final</a:t>
            </a:r>
            <a:r>
              <a:rPr lang="zh-CN" altLang="en-US" dirty="0"/>
              <a:t>修饰的局部变量。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举例：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82405" y="2820370"/>
            <a:ext cx="8137525" cy="3815854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称为外包方法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public void display ()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final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x=9;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 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public void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displayInner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   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("display inner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class“+x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        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in = new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in.displayInner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	</a:t>
            </a:r>
            <a:endParaRPr lang="en-US" altLang="zh-CN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局部内部类</a:t>
            </a:r>
            <a:r>
              <a:rPr lang="en-US" altLang="zh-CN"/>
              <a:t>-</a:t>
            </a:r>
            <a:r>
              <a:rPr lang="zh-CN" altLang="en-US"/>
              <a:t>特点</a:t>
            </a:r>
            <a:endParaRPr lang="en-US" altLang="zh-CN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局部内部类不能声明为接口。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要想使用局部内部类时，需要生成外部类对象，通过外部类对象调用外包方法，在方法中才能调用局部内部类。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匿名内部类</a:t>
            </a:r>
            <a:endParaRPr lang="en-US" altLang="zh-CN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175032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将局部内部类的使用再深入一步。假如只创建这个类的一个对象，就不必对内部类命名了。这种类被称为匿名内部类。</a:t>
            </a:r>
            <a:endParaRPr lang="en-US" altLang="zh-CN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07568" y="2348880"/>
            <a:ext cx="7776095" cy="437515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interface  anonymous{    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定义一个接口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void  display();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NoClassName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public void print(){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     anonymous anon = new anonymous (){ 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定义匿名类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public  void  display()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(“implement anonymous “);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     }</a:t>
            </a:r>
            <a:r>
              <a:rPr lang="en-US" altLang="zh-CN" b="1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  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anon.display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匿名内部类</a:t>
            </a:r>
            <a:r>
              <a:rPr lang="en-US" altLang="zh-CN"/>
              <a:t>-</a:t>
            </a:r>
            <a:r>
              <a:rPr lang="zh-CN" altLang="en-US"/>
              <a:t>特点</a:t>
            </a:r>
            <a:endParaRPr lang="en-US" altLang="zh-CN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67097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匿名类没有类名，它必须继承一个类或是实现一个接口。不能有显示的</a:t>
            </a:r>
            <a:r>
              <a:rPr lang="en-US" altLang="zh-CN" dirty="0"/>
              <a:t>extends</a:t>
            </a:r>
            <a:r>
              <a:rPr lang="zh-CN" altLang="en-US" dirty="0"/>
              <a:t>和</a:t>
            </a:r>
            <a:r>
              <a:rPr lang="en-US" altLang="zh-CN" dirty="0"/>
              <a:t>implements</a:t>
            </a:r>
            <a:r>
              <a:rPr lang="zh-CN" altLang="en-US" dirty="0"/>
              <a:t>子句。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匿名类不能有构造函数，因为它没有类名。可以通过</a:t>
            </a:r>
            <a:r>
              <a:rPr lang="en-US" altLang="zh-CN" dirty="0"/>
              <a:t>new&lt;</a:t>
            </a:r>
            <a:r>
              <a:rPr lang="zh-CN" altLang="en-US" dirty="0"/>
              <a:t>父类名</a:t>
            </a:r>
            <a:r>
              <a:rPr lang="en-US" altLang="zh-CN" dirty="0"/>
              <a:t>&gt;</a:t>
            </a:r>
            <a:r>
              <a:rPr lang="zh-CN" altLang="en-US" dirty="0"/>
              <a:t>的方法创建对象，匿名类的创建和定义同时进行。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匿名类只能一次性的创建其对象。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匿名类可以在方法体中，也可以在参数列表中。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匿名内部类</a:t>
            </a:r>
            <a:r>
              <a:rPr lang="en-US" altLang="zh-CN"/>
              <a:t>-</a:t>
            </a:r>
            <a:r>
              <a:rPr lang="zh-CN" altLang="en-US"/>
              <a:t>注意事项</a:t>
            </a:r>
            <a:endParaRPr lang="en-US" altLang="zh-CN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匿名内部类一定是在</a:t>
            </a:r>
            <a:r>
              <a:rPr lang="en-US" altLang="zh-CN" dirty="0"/>
              <a:t>new</a:t>
            </a:r>
            <a:r>
              <a:rPr lang="zh-CN" altLang="en-US" dirty="0"/>
              <a:t>的后面其隐含实现一个接口或一个类，没有类名。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匿名内部类不能是抽象类。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匿名内部类必须实现它的抽象父类或者接口里的所有抽象方法。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静态内部类</a:t>
            </a:r>
            <a:endParaRPr lang="en-US" altLang="zh-CN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382944" cy="4965415"/>
          </a:xfrm>
        </p:spPr>
        <p:txBody>
          <a:bodyPr/>
          <a:lstStyle/>
          <a:p>
            <a:r>
              <a:rPr lang="zh-CN" altLang="en-US" dirty="0"/>
              <a:t>静态内部类定义在类中，在任何方法之外，用</a:t>
            </a:r>
            <a:r>
              <a:rPr lang="en-US" altLang="zh-CN" dirty="0"/>
              <a:t>static</a:t>
            </a:r>
            <a:r>
              <a:rPr lang="zh-CN" altLang="en-US" dirty="0"/>
              <a:t>定义。</a:t>
            </a:r>
            <a:endParaRPr lang="en-US" altLang="zh-CN" dirty="0"/>
          </a:p>
          <a:p>
            <a:r>
              <a:rPr lang="zh-CN" altLang="en-US" dirty="0"/>
              <a:t>举例：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静态内部类的对象可以直接生成。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431705" y="1917576"/>
            <a:ext cx="6264275" cy="1295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Outer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public void display(){}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protected  static	 class Inner{ }//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静态成员类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1614" y="4221609"/>
            <a:ext cx="6120978" cy="179967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Test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public static void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mian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(string[]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args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Outer.Inner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in = new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Outer.Inner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静态内部类</a:t>
            </a:r>
            <a:r>
              <a:rPr lang="en-US" altLang="zh-CN"/>
              <a:t>-</a:t>
            </a:r>
            <a:r>
              <a:rPr lang="zh-CN" altLang="en-US"/>
              <a:t>特点</a:t>
            </a:r>
            <a:endParaRPr lang="en-US" altLang="zh-CN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静态内部类能直接访问外部类的静态成员，不能直接访问外部类的非静态属性成员（外部类的对象访问）。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静态内部类里面可以定义静态成员，其他内部类不可以。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如果内部类中定义了静态成员，该内部类也必须定义为静态的，直接使用对象名</a:t>
            </a:r>
            <a:r>
              <a:rPr lang="en-US" altLang="zh-CN" dirty="0"/>
              <a:t>.</a:t>
            </a:r>
            <a:r>
              <a:rPr lang="zh-CN" altLang="en-US" dirty="0"/>
              <a:t>方法名访问。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什么是内部类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成员内部类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局部内部类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匿名内部类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静态内部类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9867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课后阅读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什么场景下使用内部类？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内部类的语法、特点。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207569" y="3068960"/>
            <a:ext cx="7362825" cy="582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sz="5400" b="1">
                <a:solidFill>
                  <a:srgbClr val="C00000"/>
                </a:solidFill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53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讲授思路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7646640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成员内部类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局部内部类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匿名内部类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静态内部类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概述</a:t>
            </a:r>
            <a:endParaRPr lang="en-US" altLang="zh-CN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454952" cy="55086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内部类（</a:t>
            </a:r>
            <a:r>
              <a:rPr lang="en-US" altLang="zh-CN" dirty="0"/>
              <a:t>inner class</a:t>
            </a:r>
            <a:r>
              <a:rPr lang="zh-CN" altLang="en-US" dirty="0"/>
              <a:t>）是定义在另一个类中的类，也称内置类或嵌套类。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内部类的特点：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内部类是一种编译时的语法，编译后生成的两个类是独立的两个类。（对于一个名为</a:t>
            </a:r>
            <a:r>
              <a:rPr lang="en-US" altLang="zh-CN" dirty="0"/>
              <a:t>outer</a:t>
            </a:r>
            <a:r>
              <a:rPr lang="zh-CN" altLang="en-US" dirty="0"/>
              <a:t>的外部类和其内部定义的名为</a:t>
            </a:r>
            <a:r>
              <a:rPr lang="en-US" altLang="zh-CN" dirty="0"/>
              <a:t>inner</a:t>
            </a:r>
            <a:r>
              <a:rPr lang="zh-CN" altLang="en-US" dirty="0"/>
              <a:t>的内部类。编译完成后出现</a:t>
            </a:r>
            <a:r>
              <a:rPr lang="en-US" altLang="zh-CN" dirty="0" err="1"/>
              <a:t>outer.class</a:t>
            </a:r>
            <a:r>
              <a:rPr lang="zh-CN" altLang="en-US" dirty="0"/>
              <a:t>和</a:t>
            </a:r>
            <a:r>
              <a:rPr lang="en-US" altLang="zh-CN" dirty="0" err="1"/>
              <a:t>outer$inner.class</a:t>
            </a:r>
            <a:r>
              <a:rPr lang="zh-CN" altLang="en-US" dirty="0"/>
              <a:t>两类）。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内部类可以</a:t>
            </a:r>
            <a:r>
              <a:rPr lang="zh-CN" altLang="en-US" dirty="0">
                <a:solidFill>
                  <a:srgbClr val="FF0000"/>
                </a:solidFill>
              </a:rPr>
              <a:t>访问外部类</a:t>
            </a:r>
            <a:r>
              <a:rPr lang="zh-CN" altLang="en-US" dirty="0"/>
              <a:t>的任何成员（包括私有成员），但外部类不能直接访问内部类的成员。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内部类可为静态，可以用</a:t>
            </a:r>
            <a:r>
              <a:rPr lang="en-US" altLang="zh-CN" dirty="0"/>
              <a:t>protected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修饰，而外部类只能使用</a:t>
            </a:r>
            <a:r>
              <a:rPr lang="en-US" altLang="zh-CN" dirty="0"/>
              <a:t>public</a:t>
            </a:r>
            <a:r>
              <a:rPr lang="zh-CN" altLang="en-US" dirty="0"/>
              <a:t>和缺省的包访问权限。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用内部类定义在外部类中不可访问的属性。这样就在外部类中实现了比外部类的</a:t>
            </a:r>
            <a:r>
              <a:rPr lang="en-US" altLang="zh-CN" dirty="0"/>
              <a:t>private</a:t>
            </a:r>
            <a:r>
              <a:rPr lang="zh-CN" altLang="en-US" dirty="0"/>
              <a:t>还要小的访问权限。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概述</a:t>
            </a:r>
            <a:endParaRPr lang="en-US" altLang="zh-CN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广泛意义上，内部类的形式：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成员内部类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局部内部类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匿名内部类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静态内部类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成员内部类</a:t>
            </a:r>
            <a:r>
              <a:rPr lang="en-US" altLang="zh-CN" dirty="0"/>
              <a:t>-</a:t>
            </a:r>
            <a:r>
              <a:rPr lang="zh-CN" altLang="en-US" dirty="0"/>
              <a:t>概念</a:t>
            </a:r>
            <a:endParaRPr lang="en-US" altLang="zh-CN" dirty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成员内部类：作为外部类的一个成员存在，与外部类的属性、方法并列。内部类和外部类的实例变量可以共存。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举例：</a:t>
            </a:r>
          </a:p>
          <a:p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55914" y="2492896"/>
            <a:ext cx="6624637" cy="414972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("Outer class");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class 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{  //</a:t>
            </a:r>
            <a:r>
              <a:rPr lang="zh-CN" altLang="en-US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定义内部类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	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("Inner class");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成员内部类</a:t>
            </a:r>
            <a:r>
              <a:rPr lang="en-US" altLang="zh-CN"/>
              <a:t>-</a:t>
            </a:r>
            <a:r>
              <a:rPr lang="zh-CN" altLang="en-US"/>
              <a:t>创建对象</a:t>
            </a:r>
            <a:endParaRPr lang="en-US" altLang="zh-CN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814992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建立内部类对象时应注意：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在外部类的内部</a:t>
            </a:r>
            <a:r>
              <a:rPr lang="zh-CN" altLang="en-US" dirty="0"/>
              <a:t>可以直接使用</a:t>
            </a:r>
            <a:r>
              <a:rPr lang="en-US" altLang="zh-CN" dirty="0"/>
              <a:t>Inner s=new Inner();</a:t>
            </a:r>
            <a:r>
              <a:rPr lang="zh-CN" altLang="en-US" dirty="0"/>
              <a:t>（因为外部类知道</a:t>
            </a:r>
            <a:r>
              <a:rPr lang="en-US" altLang="zh-CN" dirty="0"/>
              <a:t>inner</a:t>
            </a:r>
            <a:r>
              <a:rPr lang="zh-CN" altLang="en-US" dirty="0"/>
              <a:t>是哪个类，所以可以生成对象）。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在外部类的外部</a:t>
            </a:r>
            <a:r>
              <a:rPr lang="zh-CN" altLang="en-US" dirty="0"/>
              <a:t>，要生成（</a:t>
            </a:r>
            <a:r>
              <a:rPr lang="en-US" altLang="zh-CN" dirty="0"/>
              <a:t>new</a:t>
            </a:r>
            <a:r>
              <a:rPr lang="zh-CN" altLang="en-US" dirty="0"/>
              <a:t>）一个内部类对象，需要首先建立一个外部类对象（外部类可用），然后再生成一个内部类对象。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成员内部类</a:t>
            </a:r>
            <a:r>
              <a:rPr lang="en-US" altLang="zh-CN"/>
              <a:t>-</a:t>
            </a:r>
            <a:r>
              <a:rPr lang="zh-CN" altLang="en-US"/>
              <a:t>创建对象</a:t>
            </a:r>
            <a:endParaRPr lang="en-US" altLang="zh-CN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举例：</a:t>
            </a:r>
          </a:p>
          <a:p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32992" y="1772816"/>
            <a:ext cx="8799512" cy="4196905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public class Test{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public static void main(string[]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args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outer = new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();		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创建内部类对象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OuterClass.InnerClass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 =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outer.new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或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//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OuterClass.InnerClass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inner  = new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().new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成员内部类</a:t>
            </a:r>
            <a:r>
              <a:rPr lang="en-US" altLang="zh-CN"/>
              <a:t>-</a:t>
            </a:r>
            <a:r>
              <a:rPr lang="zh-CN" altLang="en-US"/>
              <a:t>访问</a:t>
            </a:r>
            <a:endParaRPr lang="en-US" altLang="zh-CN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在内部类中访问内部类变量：</a:t>
            </a:r>
            <a:r>
              <a:rPr lang="en-US" altLang="zh-CN" dirty="0"/>
              <a:t>[</a:t>
            </a:r>
            <a:r>
              <a:rPr lang="zh-CN" altLang="en-US" dirty="0"/>
              <a:t>内部类名</a:t>
            </a:r>
            <a:r>
              <a:rPr lang="en-US" altLang="zh-CN" dirty="0"/>
              <a:t>.]this.</a:t>
            </a:r>
            <a:r>
              <a:rPr lang="zh-CN" altLang="en-US" dirty="0"/>
              <a:t>属性。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内部类作为外部类的成员，可以访问外部类的私有成员或属性。访问方式：外部类名</a:t>
            </a:r>
            <a:r>
              <a:rPr lang="en-US" altLang="zh-CN" dirty="0"/>
              <a:t>.this.</a:t>
            </a:r>
            <a:r>
              <a:rPr lang="zh-CN" altLang="en-US" dirty="0"/>
              <a:t>属性。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在外部类的外部访问内部类，内部类的对象</a:t>
            </a:r>
            <a:r>
              <a:rPr lang="en-US" altLang="zh-CN" dirty="0"/>
              <a:t>.</a:t>
            </a:r>
            <a:r>
              <a:rPr lang="zh-CN" altLang="en-US" dirty="0"/>
              <a:t>对象名。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局部内部类</a:t>
            </a:r>
            <a:endParaRPr lang="en-US" altLang="zh-CN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在方法中定义的内部类称为局部内部类，类似局部变量。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局部内部类不能加修饰符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和</a:t>
            </a:r>
            <a:r>
              <a:rPr lang="en-US" altLang="zh-CN" dirty="0"/>
              <a:t>private</a:t>
            </a:r>
            <a:r>
              <a:rPr lang="zh-CN" altLang="en-US" dirty="0"/>
              <a:t>，其范围为定义它的代码块。</a:t>
            </a:r>
            <a:endParaRPr lang="en-US" altLang="zh-CN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38350" y="2564557"/>
            <a:ext cx="8135938" cy="424881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称为外包方法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public void display()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定义局部内部类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{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public void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displayInner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	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("display inner class");    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}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  }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 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in = new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 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in.displayInner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();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	</a:t>
            </a:r>
            <a:endParaRPr lang="en-US" altLang="zh-CN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12798</TotalTime>
  <Words>1191</Words>
  <Application>Microsoft Office PowerPoint</Application>
  <PresentationFormat>宽屏</PresentationFormat>
  <Paragraphs>204</Paragraphs>
  <Slides>19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华文新魏</vt:lpstr>
      <vt:lpstr>宋体</vt:lpstr>
      <vt:lpstr>微软雅黑</vt:lpstr>
      <vt:lpstr>Arial</vt:lpstr>
      <vt:lpstr>3_Default Design</vt:lpstr>
      <vt:lpstr>第九章  内部类</vt:lpstr>
      <vt:lpstr>讲授思路　　　　　　　　　</vt:lpstr>
      <vt:lpstr>概述</vt:lpstr>
      <vt:lpstr>概述</vt:lpstr>
      <vt:lpstr>成员内部类-概念</vt:lpstr>
      <vt:lpstr>成员内部类-创建对象</vt:lpstr>
      <vt:lpstr>成员内部类-创建对象</vt:lpstr>
      <vt:lpstr>成员内部类-访问</vt:lpstr>
      <vt:lpstr>局部内部类</vt:lpstr>
      <vt:lpstr>局部内部类-特点</vt:lpstr>
      <vt:lpstr>局部内部类-特点</vt:lpstr>
      <vt:lpstr>匿名内部类</vt:lpstr>
      <vt:lpstr>匿名内部类-特点</vt:lpstr>
      <vt:lpstr>匿名内部类-注意事项</vt:lpstr>
      <vt:lpstr>静态内部类</vt:lpstr>
      <vt:lpstr>静态内部类-特点</vt:lpstr>
      <vt:lpstr>总结　　　　　　　　　</vt:lpstr>
      <vt:lpstr>课后阅读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 </cp:lastModifiedBy>
  <cp:revision>802</cp:revision>
  <dcterms:created xsi:type="dcterms:W3CDTF">2006-10-06T15:46:57Z</dcterms:created>
  <dcterms:modified xsi:type="dcterms:W3CDTF">2018-11-16T00:20:00Z</dcterms:modified>
</cp:coreProperties>
</file>