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924800" cy="1780108"/>
          </a:xfrm>
        </p:spPr>
        <p:txBody>
          <a:bodyPr/>
          <a:lstStyle/>
          <a:p>
            <a:r>
              <a:rPr lang="zh-CN" altLang="en-US" dirty="0" smtClean="0"/>
              <a:t>非托管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调用托管</a:t>
            </a:r>
            <a:r>
              <a:rPr lang="en-US" altLang="zh-CN" dirty="0" smtClean="0"/>
              <a:t>C#</a:t>
            </a:r>
            <a:r>
              <a:rPr lang="zh-CN" altLang="en-US" dirty="0" smtClean="0"/>
              <a:t>方案研究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Kevin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1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Xplus</a:t>
            </a:r>
            <a:r>
              <a:rPr lang="zh-CN" altLang="en-US" dirty="0" smtClean="0"/>
              <a:t>要全部重新开发，这就意味着要为新的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客户端主程序写很多功能，而现在除了陈老师外，其它开发人员都差不多是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门外汉水平，所以考虑到开发效率，还是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编写插件形式，供</a:t>
            </a:r>
            <a:r>
              <a:rPr lang="zh-CN" altLang="en-US" dirty="0"/>
              <a:t>客户</a:t>
            </a:r>
            <a:r>
              <a:rPr lang="zh-CN" altLang="en-US" dirty="0" smtClean="0"/>
              <a:t>端主程序调用。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为什么要研究？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6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/>
          <a:lstStyle/>
          <a:p>
            <a:r>
              <a:rPr lang="en-US" altLang="zh-CN" dirty="0" smtClean="0"/>
              <a:t>1.COM </a:t>
            </a:r>
            <a:r>
              <a:rPr lang="en-US" altLang="zh-CN" dirty="0" err="1" smtClean="0"/>
              <a:t>interop</a:t>
            </a:r>
            <a:r>
              <a:rPr lang="en-US" altLang="zh-CN" dirty="0" smtClean="0"/>
              <a:t> –</a:t>
            </a:r>
            <a:r>
              <a:rPr lang="zh-CN" altLang="en-US" dirty="0"/>
              <a:t>通过将 </a:t>
            </a:r>
            <a:r>
              <a:rPr lang="en-US" altLang="zh-CN" dirty="0"/>
              <a:t>COM </a:t>
            </a:r>
            <a:r>
              <a:rPr lang="zh-CN" altLang="en-US" dirty="0"/>
              <a:t>对象成员映射到等效的 </a:t>
            </a:r>
            <a:r>
              <a:rPr lang="en-US" altLang="zh-CN" dirty="0"/>
              <a:t>.NET Framework </a:t>
            </a:r>
            <a:r>
              <a:rPr lang="zh-CN" altLang="en-US" dirty="0"/>
              <a:t>托管成员，在托管代码和非托管代码之间发挥桥梁作用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写的</a:t>
            </a:r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CLR</a:t>
            </a:r>
            <a:r>
              <a:rPr lang="zh-CN" altLang="en-US" dirty="0" smtClean="0"/>
              <a:t>的类库，引用需要的</a:t>
            </a:r>
            <a:r>
              <a:rPr lang="en-US" altLang="zh-CN" dirty="0" smtClean="0"/>
              <a:t>C#</a:t>
            </a:r>
            <a:r>
              <a:rPr lang="zh-CN" altLang="en-US" dirty="0" smtClean="0"/>
              <a:t>类库，然后生成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供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调用。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将解决方案改成支持</a:t>
            </a:r>
            <a:r>
              <a:rPr lang="en-US" altLang="zh-CN" dirty="0" smtClean="0"/>
              <a:t>CLR</a:t>
            </a:r>
            <a:r>
              <a:rPr lang="zh-CN" altLang="en-US" dirty="0" smtClean="0"/>
              <a:t>，则可以直接引用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类库使用，代码也可以声明托管和非托管。</a:t>
            </a:r>
            <a:endParaRPr lang="en-US" altLang="zh-CN" dirty="0" smtClean="0"/>
          </a:p>
          <a:p>
            <a:r>
              <a:rPr lang="en-US" altLang="zh-CN" dirty="0" smtClean="0"/>
              <a:t>4.Reverse P/invoke</a:t>
            </a:r>
            <a:r>
              <a:rPr lang="zh-CN" altLang="en-US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没搞明白，但感觉类似选择</a:t>
            </a:r>
            <a:r>
              <a:rPr lang="en-US" altLang="zh-CN" dirty="0"/>
              <a:t>2</a:t>
            </a:r>
            <a:r>
              <a:rPr lang="en-US" altLang="zh-CN" dirty="0" smtClean="0"/>
              <a:t>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我们有哪些选择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据网上翻阅的资料，最终还是觉得</a:t>
            </a:r>
            <a:r>
              <a:rPr lang="en-US" altLang="zh-CN" dirty="0" smtClean="0"/>
              <a:t>COM </a:t>
            </a:r>
            <a:r>
              <a:rPr lang="en-US" altLang="zh-CN" dirty="0" err="1" smtClean="0"/>
              <a:t>interop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是最佳选择，因为</a:t>
            </a:r>
            <a:r>
              <a:rPr lang="en-US" altLang="zh-CN" dirty="0" smtClean="0"/>
              <a:t>COM </a:t>
            </a:r>
            <a:r>
              <a:rPr lang="en-US" altLang="zh-CN" dirty="0" err="1" smtClean="0"/>
              <a:t>interop</a:t>
            </a:r>
            <a:r>
              <a:rPr lang="zh-CN" altLang="en-US" dirty="0" smtClean="0"/>
              <a:t>是相对最稳定最合理，也是文档资料最丰富的。不过陈老师目前的插件调用方式并不是</a:t>
            </a:r>
            <a:r>
              <a:rPr lang="en-US" altLang="zh-CN" dirty="0" smtClean="0"/>
              <a:t>COM</a:t>
            </a:r>
            <a:r>
              <a:rPr lang="zh-CN" altLang="en-US" dirty="0" smtClean="0"/>
              <a:t>方式调用，而是一般的</a:t>
            </a:r>
            <a:r>
              <a:rPr lang="en-US" altLang="zh-CN" dirty="0" smtClean="0"/>
              <a:t>C++</a:t>
            </a:r>
            <a:r>
              <a:rPr lang="zh-CN" altLang="en-US" dirty="0"/>
              <a:t>编</a:t>
            </a:r>
            <a:r>
              <a:rPr lang="zh-CN" altLang="en-US" dirty="0" smtClean="0"/>
              <a:t>写的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调用，这就需要陈老师修改现有代码，以兼容</a:t>
            </a:r>
            <a:r>
              <a:rPr lang="en-US" altLang="zh-CN" dirty="0" smtClean="0"/>
              <a:t>COM</a:t>
            </a:r>
            <a:r>
              <a:rPr lang="zh-CN" altLang="en-US" dirty="0" smtClean="0"/>
              <a:t>方式的调用。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</a:t>
            </a:r>
          </a:p>
        </p:txBody>
      </p:sp>
    </p:spTree>
    <p:extLst>
      <p:ext uri="{BB962C8B-B14F-4D97-AF65-F5344CB8AC3E}">
        <p14:creationId xmlns:p14="http://schemas.microsoft.com/office/powerpoint/2010/main" val="175437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下面我们来了解一下</a:t>
            </a:r>
            <a:r>
              <a:rPr lang="en-US" altLang="zh-CN" dirty="0" smtClean="0"/>
              <a:t>C#</a:t>
            </a:r>
            <a:r>
              <a:rPr lang="zh-CN" altLang="en-US" dirty="0" smtClean="0"/>
              <a:t>代码是如何通过</a:t>
            </a:r>
            <a:r>
              <a:rPr lang="en-US" altLang="zh-CN" dirty="0" smtClean="0"/>
              <a:t>COM </a:t>
            </a:r>
            <a:r>
              <a:rPr lang="en-US" altLang="zh-CN" dirty="0" err="1" smtClean="0"/>
              <a:t>interop</a:t>
            </a:r>
            <a:r>
              <a:rPr lang="zh-CN" altLang="en-US" dirty="0" smtClean="0"/>
              <a:t>是怎么玩的。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46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434</TotalTime>
  <Words>406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非托管C++调用托管C#方案研究</vt:lpstr>
      <vt:lpstr>为什么要研究？</vt:lpstr>
      <vt:lpstr>我们有哪些选择?</vt:lpstr>
      <vt:lpstr>决定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非托管C++调用托管C#方案研究</dc:title>
  <dc:creator>Huang Kevin(黄春平)</dc:creator>
  <cp:lastModifiedBy>kevin.huang</cp:lastModifiedBy>
  <cp:revision>11</cp:revision>
  <dcterms:created xsi:type="dcterms:W3CDTF">2006-08-16T00:00:00Z</dcterms:created>
  <dcterms:modified xsi:type="dcterms:W3CDTF">2013-06-07T10:05:22Z</dcterms:modified>
</cp:coreProperties>
</file>