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70" r:id="rId4"/>
    <p:sldId id="262" r:id="rId5"/>
    <p:sldId id="258" r:id="rId6"/>
    <p:sldId id="267" r:id="rId7"/>
    <p:sldId id="264" r:id="rId8"/>
    <p:sldId id="271" r:id="rId9"/>
    <p:sldId id="259" r:id="rId10"/>
    <p:sldId id="273" r:id="rId11"/>
    <p:sldId id="266" r:id="rId12"/>
    <p:sldId id="265" r:id="rId13"/>
    <p:sldId id="269" r:id="rId14"/>
    <p:sldId id="27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588" autoAdjust="0"/>
  </p:normalViewPr>
  <p:slideViewPr>
    <p:cSldViewPr>
      <p:cViewPr>
        <p:scale>
          <a:sx n="116" d="100"/>
          <a:sy n="116" d="100"/>
        </p:scale>
        <p:origin x="-149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910E76-CDA7-43EA-A828-920BA18B2974}" type="datetimeFigureOut">
              <a:rPr lang="zh-CN" altLang="en-US" smtClean="0"/>
              <a:t>16/05/30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3B92B-0E37-4126-AB84-089C0581FD28}" type="slidenum">
              <a:rPr lang="zh-CN" altLang="en-US" smtClean="0"/>
              <a:t>‹#›</a:t>
            </a:fld>
            <a:endParaRPr lang="zh-CN" altLang="en-US"/>
          </a:p>
        </p:txBody>
      </p:sp>
    </p:spTree>
    <p:extLst>
      <p:ext uri="{BB962C8B-B14F-4D97-AF65-F5344CB8AC3E}">
        <p14:creationId xmlns:p14="http://schemas.microsoft.com/office/powerpoint/2010/main" val="366335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这样的设计是脆弱的，仔细分析就可以发现，它在遵循开放</a:t>
            </a:r>
            <a:r>
              <a:rPr lang="en-US" altLang="zh-CN" dirty="0" smtClean="0"/>
              <a:t>-</a:t>
            </a:r>
            <a:r>
              <a:rPr lang="zh-CN" altLang="en-US" dirty="0" smtClean="0"/>
              <a:t>封闭原则的同时，违背了类的单一职责原则，即一个类只有一个引起它变化的原因，而这里引起变化的原因却有两个。其次是重复代码会很多，不同的汽车在不同的路上行驶也会有一部分的代码是相同的；再次是类的结构过于复杂，继承关系太多，难于维护，最后最致命的一点是扩展性太差。如果变化沿着汽车的类型和不同的道路两个方向变化，我们会看到这个类的结构会迅速的变庞大。</a:t>
            </a:r>
          </a:p>
          <a:p>
            <a:endParaRPr lang="zh-CN" altLang="en-US" dirty="0"/>
          </a:p>
        </p:txBody>
      </p:sp>
      <p:sp>
        <p:nvSpPr>
          <p:cNvPr id="4" name="灯片编号占位符 3"/>
          <p:cNvSpPr>
            <a:spLocks noGrp="1"/>
          </p:cNvSpPr>
          <p:nvPr>
            <p:ph type="sldNum" sz="quarter" idx="10"/>
          </p:nvPr>
        </p:nvSpPr>
        <p:spPr/>
        <p:txBody>
          <a:bodyPr/>
          <a:lstStyle/>
          <a:p>
            <a:fld id="{D313B92B-0E37-4126-AB84-089C0581FD28}" type="slidenum">
              <a:rPr lang="zh-CN" altLang="en-US" smtClean="0"/>
              <a:t>4</a:t>
            </a:fld>
            <a:endParaRPr lang="zh-CN" altLang="en-US"/>
          </a:p>
        </p:txBody>
      </p:sp>
    </p:spTree>
    <p:extLst>
      <p:ext uri="{BB962C8B-B14F-4D97-AF65-F5344CB8AC3E}">
        <p14:creationId xmlns:p14="http://schemas.microsoft.com/office/powerpoint/2010/main" val="2307395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16/05/30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16/05/30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t>16/05/30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16/05/30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16/05/30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r>
              <a:rPr lang="zh-CN" altLang="en-US" dirty="0" smtClean="0"/>
              <a:t>桥接模式</a:t>
            </a:r>
            <a:endParaRPr lang="zh-CN" altLang="en-US" dirty="0"/>
          </a:p>
        </p:txBody>
      </p:sp>
      <p:sp>
        <p:nvSpPr>
          <p:cNvPr id="5" name="TextBox 4"/>
          <p:cNvSpPr txBox="1"/>
          <p:nvPr/>
        </p:nvSpPr>
        <p:spPr>
          <a:xfrm>
            <a:off x="611560" y="1268760"/>
            <a:ext cx="8280920"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抽象部分（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Abstraction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）与实现部分（</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Implementor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）分离，使它们可以独立地变化</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解决问题：</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多</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维</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度的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变化。</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——Bridge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模式使用“对象间的组合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聚合关系”解耦了抽象和实现之间固有的绑定关系，使得抽象和实现可以沿着各自的维度来变化</a:t>
            </a:r>
          </a:p>
        </p:txBody>
      </p:sp>
    </p:spTree>
    <p:extLst>
      <p:ext uri="{BB962C8B-B14F-4D97-AF65-F5344CB8AC3E}">
        <p14:creationId xmlns:p14="http://schemas.microsoft.com/office/powerpoint/2010/main" val="336110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r>
              <a:rPr lang="zh-CN" altLang="en-US" dirty="0"/>
              <a:t>适配器</a:t>
            </a:r>
            <a:r>
              <a:rPr lang="zh-CN" altLang="en-US" dirty="0" smtClean="0"/>
              <a:t>模式的应用</a:t>
            </a:r>
            <a:endParaRPr lang="zh-CN" alt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868488"/>
            <a:ext cx="30384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49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6775"/>
            <a:ext cx="3505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726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117725"/>
            <a:ext cx="52863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155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569371"/>
          </a:xfrm>
        </p:spPr>
        <p:txBody>
          <a:body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希望复用一些现存的类，但是接口又与复用环境要求不一致</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两个类所做的事情相同或相似，但是具有不同接口的时候</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旧的系统开发的类已经实现了一些功能，但是客户端却只能以另外接口的形式访问，但我们不希望手动更改原有类的时候</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标题 2"/>
          <p:cNvSpPr>
            <a:spLocks noGrp="1"/>
          </p:cNvSpPr>
          <p:nvPr>
            <p:ph type="title"/>
          </p:nvPr>
        </p:nvSpPr>
        <p:spPr>
          <a:xfrm>
            <a:off x="457200" y="274638"/>
            <a:ext cx="8229600" cy="1143000"/>
          </a:xfrm>
        </p:spPr>
        <p:txBody>
          <a:bodyPr/>
          <a:lstStyle/>
          <a:p>
            <a:r>
              <a:rPr lang="zh-CN" altLang="en-US" dirty="0" smtClean="0"/>
              <a:t>适用场景</a:t>
            </a:r>
            <a:endParaRPr lang="zh-CN" altLang="en-US" dirty="0"/>
          </a:p>
        </p:txBody>
      </p:sp>
    </p:spTree>
    <p:extLst>
      <p:ext uri="{BB962C8B-B14F-4D97-AF65-F5344CB8AC3E}">
        <p14:creationId xmlns:p14="http://schemas.microsoft.com/office/powerpoint/2010/main" val="3149235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它们都可以用来包装对象，本质区别在于</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适配器模式：将一个接口转换成另外一个接口。</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装饰者模式：不改变接口，只加入职责。</a:t>
            </a:r>
          </a:p>
        </p:txBody>
      </p:sp>
      <p:sp>
        <p:nvSpPr>
          <p:cNvPr id="4" name="标题 2"/>
          <p:cNvSpPr>
            <a:spLocks noGrp="1"/>
          </p:cNvSpPr>
          <p:nvPr>
            <p:ph type="title"/>
          </p:nvPr>
        </p:nvSpPr>
        <p:spPr>
          <a:xfrm>
            <a:off x="457200" y="274638"/>
            <a:ext cx="8229600" cy="1143000"/>
          </a:xfrm>
        </p:spPr>
        <p:txBody>
          <a:bodyPr/>
          <a:lstStyle/>
          <a:p>
            <a:r>
              <a:rPr lang="zh-CN" altLang="en-US" dirty="0"/>
              <a:t>适配器模式</a:t>
            </a:r>
            <a:r>
              <a:rPr lang="en-US" altLang="zh-CN" dirty="0"/>
              <a:t>VS</a:t>
            </a:r>
            <a:r>
              <a:rPr lang="zh-CN" altLang="en-US" dirty="0"/>
              <a:t>装饰者模式</a:t>
            </a:r>
            <a:endParaRPr lang="en-US" altLang="zh-CN" dirty="0"/>
          </a:p>
        </p:txBody>
      </p:sp>
    </p:spTree>
    <p:extLst>
      <p:ext uri="{BB962C8B-B14F-4D97-AF65-F5344CB8AC3E}">
        <p14:creationId xmlns:p14="http://schemas.microsoft.com/office/powerpoint/2010/main" val="3489162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374775"/>
            <a:ext cx="5114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2"/>
          <p:cNvSpPr>
            <a:spLocks noGrp="1"/>
          </p:cNvSpPr>
          <p:nvPr>
            <p:ph type="title"/>
          </p:nvPr>
        </p:nvSpPr>
        <p:spPr>
          <a:xfrm>
            <a:off x="457200" y="274638"/>
            <a:ext cx="8229600" cy="1143000"/>
          </a:xfrm>
        </p:spPr>
        <p:txBody>
          <a:bodyPr/>
          <a:lstStyle/>
          <a:p>
            <a:r>
              <a:rPr lang="zh-CN" altLang="en-US" dirty="0" smtClean="0"/>
              <a:t>类图</a:t>
            </a:r>
            <a:endParaRPr lang="zh-CN" altLang="en-US" dirty="0"/>
          </a:p>
        </p:txBody>
      </p:sp>
    </p:spTree>
    <p:extLst>
      <p:ext uri="{BB962C8B-B14F-4D97-AF65-F5344CB8AC3E}">
        <p14:creationId xmlns:p14="http://schemas.microsoft.com/office/powerpoint/2010/main" val="287227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589088"/>
            <a:ext cx="67341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2"/>
          <p:cNvSpPr>
            <a:spLocks noGrp="1"/>
          </p:cNvSpPr>
          <p:nvPr>
            <p:ph type="title"/>
          </p:nvPr>
        </p:nvSpPr>
        <p:spPr>
          <a:xfrm>
            <a:off x="457200" y="274638"/>
            <a:ext cx="8229600" cy="1143000"/>
          </a:xfrm>
        </p:spPr>
        <p:txBody>
          <a:bodyPr/>
          <a:lstStyle/>
          <a:p>
            <a:r>
              <a:rPr lang="zh-CN" altLang="en-US" dirty="0" smtClean="0"/>
              <a:t>桥接模式的应用</a:t>
            </a:r>
            <a:endParaRPr lang="zh-CN" altLang="en-US" dirty="0"/>
          </a:p>
        </p:txBody>
      </p:sp>
    </p:spTree>
    <p:extLst>
      <p:ext uri="{BB962C8B-B14F-4D97-AF65-F5344CB8AC3E}">
        <p14:creationId xmlns:p14="http://schemas.microsoft.com/office/powerpoint/2010/main" val="330911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512888"/>
            <a:ext cx="62579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309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2041525"/>
            <a:ext cx="7277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79909"/>
            <a:ext cx="8229600" cy="4569371"/>
          </a:xfrm>
        </p:spPr>
        <p:txBody>
          <a:bodyPr>
            <a:normAutofit/>
          </a:bodyPr>
          <a:lstStyle/>
          <a:p>
            <a:r>
              <a:rPr lang="zh-CN" altLang="en-US" dirty="0"/>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当</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一个对象有多个变化因素时，可以考虑使用桥接模式，通过抽象这些变化因素，将依赖具体实现修改为依赖抽象。</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当</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我们期望一个对象的多个变化因素可以动态变化，而且不影响客户端的程序使用时。</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如果</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使用继承的实现方案，会导致产生很多子类，任何一个变化因素都需要产生多个类来完成，就要考虑桥接模式。</a:t>
            </a:r>
          </a:p>
          <a:p>
            <a:endParaRPr lang="zh-CN" altLang="en-US" dirty="0"/>
          </a:p>
        </p:txBody>
      </p:sp>
      <p:sp>
        <p:nvSpPr>
          <p:cNvPr id="4" name="标题 2"/>
          <p:cNvSpPr>
            <a:spLocks noGrp="1"/>
          </p:cNvSpPr>
          <p:nvPr>
            <p:ph type="title"/>
          </p:nvPr>
        </p:nvSpPr>
        <p:spPr>
          <a:xfrm>
            <a:off x="457200" y="274638"/>
            <a:ext cx="8229600" cy="1143000"/>
          </a:xfrm>
        </p:spPr>
        <p:txBody>
          <a:bodyPr/>
          <a:lstStyle/>
          <a:p>
            <a:r>
              <a:rPr lang="zh-CN" altLang="en-US" dirty="0" smtClean="0"/>
              <a:t>适用场景</a:t>
            </a:r>
            <a:endParaRPr lang="zh-CN" altLang="en-US" dirty="0"/>
          </a:p>
        </p:txBody>
      </p:sp>
    </p:spTree>
    <p:extLst>
      <p:ext uri="{BB962C8B-B14F-4D97-AF65-F5344CB8AC3E}">
        <p14:creationId xmlns:p14="http://schemas.microsoft.com/office/powerpoint/2010/main" val="102423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lstStyle/>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策略模式：对象模式，通过聚合来实现解耦</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桥接模式：类模式，让上层接口分别演化。</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标题 2"/>
          <p:cNvSpPr>
            <a:spLocks noGrp="1"/>
          </p:cNvSpPr>
          <p:nvPr>
            <p:ph type="title"/>
          </p:nvPr>
        </p:nvSpPr>
        <p:spPr>
          <a:xfrm>
            <a:off x="457200" y="274638"/>
            <a:ext cx="8229600" cy="1143000"/>
          </a:xfrm>
        </p:spPr>
        <p:txBody>
          <a:bodyPr/>
          <a:lstStyle/>
          <a:p>
            <a:r>
              <a:rPr lang="zh-CN" altLang="en-US" dirty="0"/>
              <a:t>桥接模式</a:t>
            </a:r>
            <a:r>
              <a:rPr lang="en-US" altLang="zh-CN" dirty="0"/>
              <a:t>VS</a:t>
            </a:r>
            <a:r>
              <a:rPr lang="zh-CN" altLang="en-US" dirty="0"/>
              <a:t>策略模式</a:t>
            </a:r>
            <a:endParaRPr lang="en-US" altLang="zh-CN" dirty="0"/>
          </a:p>
        </p:txBody>
      </p:sp>
    </p:spTree>
    <p:extLst>
      <p:ext uri="{BB962C8B-B14F-4D97-AF65-F5344CB8AC3E}">
        <p14:creationId xmlns:p14="http://schemas.microsoft.com/office/powerpoint/2010/main" val="742951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r>
              <a:rPr lang="zh-CN" altLang="en-US" smtClean="0"/>
              <a:t>适配器模式</a:t>
            </a:r>
            <a:endParaRPr lang="zh-CN" altLang="en-US" dirty="0"/>
          </a:p>
        </p:txBody>
      </p:sp>
      <p:sp>
        <p:nvSpPr>
          <p:cNvPr id="4" name="TextBox 3"/>
          <p:cNvSpPr txBox="1"/>
          <p:nvPr/>
        </p:nvSpPr>
        <p:spPr>
          <a:xfrm>
            <a:off x="611560" y="1268760"/>
            <a:ext cx="8280920"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适配器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模式将一个接口转换成客户希望的另外一个接口。它使得原来由于接口不兼容而不能在一起工作的那些类可以一起工作。</a:t>
            </a:r>
          </a:p>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解决问题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现存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类和复用环境要求不一致</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378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54116"/>
            <a:ext cx="3505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a:xfrm>
            <a:off x="457200" y="274638"/>
            <a:ext cx="8229600" cy="1143000"/>
          </a:xfrm>
        </p:spPr>
        <p:txBody>
          <a:bodyPr/>
          <a:lstStyle/>
          <a:p>
            <a:r>
              <a:rPr lang="zh-CN" altLang="en-US" dirty="0" smtClean="0"/>
              <a:t>类图</a:t>
            </a:r>
            <a:endParaRPr lang="zh-CN" altLang="en-US" dirty="0"/>
          </a:p>
        </p:txBody>
      </p:sp>
      <p:sp>
        <p:nvSpPr>
          <p:cNvPr id="2" name="TextBox 1"/>
          <p:cNvSpPr txBox="1"/>
          <p:nvPr/>
        </p:nvSpPr>
        <p:spPr>
          <a:xfrm>
            <a:off x="1403648" y="1484784"/>
            <a:ext cx="1338828" cy="369332"/>
          </a:xfrm>
          <a:prstGeom prst="rect">
            <a:avLst/>
          </a:prstGeom>
          <a:noFill/>
        </p:spPr>
        <p:txBody>
          <a:bodyPr wrap="none" rtlCol="0">
            <a:spAutoFit/>
          </a:bodyPr>
          <a:lstStyle/>
          <a:p>
            <a:r>
              <a:rPr lang="zh-CN" altLang="en-US" dirty="0"/>
              <a:t>对象适配器</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2" y="1775260"/>
            <a:ext cx="52578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40152" y="1484784"/>
            <a:ext cx="877163" cy="369332"/>
          </a:xfrm>
          <a:prstGeom prst="rect">
            <a:avLst/>
          </a:prstGeom>
          <a:noFill/>
        </p:spPr>
        <p:txBody>
          <a:bodyPr wrap="none" rtlCol="0">
            <a:spAutoFit/>
          </a:bodyPr>
          <a:lstStyle/>
          <a:p>
            <a:r>
              <a:rPr lang="zh-CN" altLang="en-US" dirty="0" smtClean="0"/>
              <a:t>类配器</a:t>
            </a:r>
            <a:endParaRPr lang="zh-CN" altLang="en-US" dirty="0"/>
          </a:p>
        </p:txBody>
      </p:sp>
      <p:sp>
        <p:nvSpPr>
          <p:cNvPr id="4" name="左右箭头 3"/>
          <p:cNvSpPr/>
          <p:nvPr/>
        </p:nvSpPr>
        <p:spPr>
          <a:xfrm>
            <a:off x="3211832" y="1427134"/>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7355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382</TotalTime>
  <Words>418</Words>
  <Application>Microsoft Office PowerPoint</Application>
  <PresentationFormat>全屏显示(4:3)</PresentationFormat>
  <Paragraphs>35</Paragraphs>
  <Slides>14</Slides>
  <Notes>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聚合</vt:lpstr>
      <vt:lpstr>PowerPoint 演示文稿</vt:lpstr>
      <vt:lpstr>类图</vt:lpstr>
      <vt:lpstr>桥接模式的应用</vt:lpstr>
      <vt:lpstr>PowerPoint 演示文稿</vt:lpstr>
      <vt:lpstr>PowerPoint 演示文稿</vt:lpstr>
      <vt:lpstr>适用场景</vt:lpstr>
      <vt:lpstr>桥接模式VS策略模式</vt:lpstr>
      <vt:lpstr>PowerPoint 演示文稿</vt:lpstr>
      <vt:lpstr>类图</vt:lpstr>
      <vt:lpstr>适配器模式的应用</vt:lpstr>
      <vt:lpstr>PowerPoint 演示文稿</vt:lpstr>
      <vt:lpstr>PowerPoint 演示文稿</vt:lpstr>
      <vt:lpstr>适用场景</vt:lpstr>
      <vt:lpstr>适配器模式VS装饰者模式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Sean</cp:lastModifiedBy>
  <cp:revision>14</cp:revision>
  <dcterms:created xsi:type="dcterms:W3CDTF">2016-05-29T15:00:19Z</dcterms:created>
  <dcterms:modified xsi:type="dcterms:W3CDTF">2016-05-30T12:02:20Z</dcterms:modified>
</cp:coreProperties>
</file>