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71" r:id="rId8"/>
    <p:sldId id="272" r:id="rId9"/>
    <p:sldId id="274" r:id="rId10"/>
    <p:sldId id="264" r:id="rId11"/>
    <p:sldId id="265" r:id="rId12"/>
    <p:sldId id="266" r:id="rId13"/>
    <p:sldId id="269" r:id="rId14"/>
    <p:sldId id="270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9079" y="4664151"/>
            <a:ext cx="3024336" cy="1053486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模板方法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模式</a:t>
            </a:r>
            <a:endParaRPr lang="zh-CN" altLang="en-US" sz="36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0890" y="4427805"/>
            <a:ext cx="11673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sz="8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3198" y="1867758"/>
            <a:ext cx="1846659" cy="27853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設計</a:t>
            </a:r>
            <a:endParaRPr lang="en-US" altLang="zh-CN" sz="5400" b="1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5400" b="1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模式</a:t>
            </a:r>
            <a:endParaRPr lang="zh-CN" altLang="en-US" sz="5400" b="1" dirty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6369" y="2791657"/>
            <a:ext cx="738664" cy="32101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责任链</a:t>
            </a:r>
            <a:r>
              <a:rPr lang="zh-CN" altLang="en-US" sz="3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模式</a:t>
            </a: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 flipV="1">
            <a:off x="323528" y="5543520"/>
            <a:ext cx="335308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1560" y="5575006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ernard MT Condensed" panose="02050806060905020404" pitchFamily="18" charset="0"/>
              </a:rPr>
              <a:t>Template Method</a:t>
            </a:r>
            <a:endParaRPr lang="zh-CN" altLang="en-US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5414" y="3620625"/>
            <a:ext cx="492443" cy="23237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rPr>
              <a:t>Chain of Responsibility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77857" y="2791657"/>
            <a:ext cx="45719" cy="400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68144" y="260648"/>
            <a:ext cx="288032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7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待解决问题</a:t>
            </a:r>
            <a: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其四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8331" y="254053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动物运动会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165" y="3294138"/>
            <a:ext cx="3395481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哪个 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动物没</a:t>
            </a: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来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8331" y="3248419"/>
            <a:ext cx="52713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36296" y="2540533"/>
            <a:ext cx="768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68144" y="260648"/>
            <a:ext cx="288032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7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待解决问题</a:t>
            </a:r>
            <a: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其五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8331" y="254053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黑猫警长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296" y="2540533"/>
            <a:ext cx="768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8331" y="3248419"/>
            <a:ext cx="52713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63463" y="3301221"/>
            <a:ext cx="2916183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该如何 </a:t>
            </a:r>
            <a:r>
              <a:rPr lang="zh-CN" altLang="en-US" sz="4000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破案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9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554912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868144" y="260648"/>
            <a:ext cx="288032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7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责任链模式</a:t>
            </a:r>
            <a: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b="1" dirty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4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0152" y="1151509"/>
            <a:ext cx="677108" cy="29536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u="sng" spc="3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责任链模式</a:t>
            </a:r>
            <a:endParaRPr lang="zh-CN" altLang="en-US" sz="3200" u="sng" spc="3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9207" y="1151508"/>
            <a:ext cx="3262432" cy="41703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很多对象</a:t>
            </a:r>
            <a:r>
              <a:rPr lang="zh-CN" altLang="en-US" sz="2000" b="1" u="sng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由每一个对象对</a:t>
            </a:r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</a:t>
            </a:r>
            <a:endParaRPr lang="en-US" altLang="zh-CN" sz="2000" b="1" u="sng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下家</a:t>
            </a:r>
            <a:r>
              <a:rPr lang="zh-CN" altLang="en-US" sz="2000" b="1" u="sng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的引用</a:t>
            </a:r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而连接</a:t>
            </a:r>
            <a:r>
              <a:rPr lang="zh-CN" altLang="en-US" sz="2000" b="1" u="sng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起来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形成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条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请求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在这个链上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传递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直到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上的某一个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对象决定处理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此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请求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客户端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不知道链</a:t>
            </a:r>
            <a:endParaRPr lang="en-US" altLang="zh-CN" sz="2000" b="1" u="sng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</a:t>
            </a:r>
            <a:r>
              <a:rPr lang="zh-CN" altLang="en-US" sz="2000" b="1" u="sng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的哪一个对象</a:t>
            </a:r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最终</a:t>
            </a:r>
            <a:r>
              <a:rPr lang="zh-CN" altLang="en-US" sz="2000" b="1" u="sng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处理</a:t>
            </a:r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</a:t>
            </a:r>
            <a:endParaRPr lang="en-US" altLang="zh-CN" sz="2000" b="1" u="sng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个请求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ida\Desktop\3111270364225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45495"/>
            <a:ext cx="82772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45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9752" y="2060848"/>
            <a:ext cx="4104456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js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事件响应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tomcat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Filter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4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8144" y="260648"/>
            <a:ext cx="2880320" cy="1224136"/>
          </a:xfrm>
        </p:spPr>
        <p:txBody>
          <a:bodyPr vert="horz">
            <a:normAutofit/>
          </a:bodyPr>
          <a:lstStyle/>
          <a:p>
            <a:pPr algn="r"/>
            <a:r>
              <a:rPr lang="zh-CN" altLang="en-US" sz="27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待解决问题</a:t>
            </a:r>
            <a:r>
              <a:rPr lang="en-US" altLang="zh-CN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其一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8331" y="2276872"/>
            <a:ext cx="4471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 </a:t>
            </a:r>
            <a:r>
              <a:rPr lang="zh-CN" altLang="en-US" sz="5400" b="1" dirty="0" smtClean="0">
                <a:solidFill>
                  <a:schemeClr val="bg2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大象</a:t>
            </a:r>
            <a:r>
              <a:rPr lang="zh-CN" altLang="en-US" sz="5400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装冰箱里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419" y="3402307"/>
            <a:ext cx="1723549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分几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步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8331" y="3248419"/>
            <a:ext cx="52713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36296" y="2540533"/>
            <a:ext cx="768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8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68144" y="260648"/>
            <a:ext cx="288032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7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待解决问题</a:t>
            </a:r>
            <a: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其二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8331" y="2276872"/>
            <a:ext cx="5163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 </a:t>
            </a:r>
            <a:r>
              <a:rPr lang="zh-CN" altLang="en-US" sz="5400" b="1" dirty="0" smtClean="0">
                <a:solidFill>
                  <a:schemeClr val="bg2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长颈鹿</a:t>
            </a:r>
            <a:r>
              <a:rPr lang="zh-CN" altLang="en-US" sz="5400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装冰箱里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8331" y="3248419"/>
            <a:ext cx="52713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49419" y="3402307"/>
            <a:ext cx="1723549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分几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步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8331" y="3248419"/>
            <a:ext cx="52713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36296" y="2540533"/>
            <a:ext cx="768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68144" y="260648"/>
            <a:ext cx="288032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7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待解决问题</a:t>
            </a:r>
            <a: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其三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8331" y="2276872"/>
            <a:ext cx="424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 </a:t>
            </a:r>
            <a:r>
              <a:rPr lang="en-US" altLang="zh-CN" sz="5400" b="1" dirty="0" smtClean="0">
                <a:solidFill>
                  <a:schemeClr val="bg2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XXX</a:t>
            </a:r>
            <a:r>
              <a:rPr lang="zh-CN" altLang="en-US" sz="5400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装冰箱里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419" y="3402307"/>
            <a:ext cx="1723549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分几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步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8331" y="3248419"/>
            <a:ext cx="52713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36296" y="2540533"/>
            <a:ext cx="768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3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1800" y="2093900"/>
            <a:ext cx="41440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如何</a:t>
            </a:r>
            <a:endParaRPr lang="en-US" altLang="zh-CN" sz="7200" b="1" dirty="0" smtClean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7200" b="1" dirty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7200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7200" b="1" dirty="0" smtClean="0">
                <a:solidFill>
                  <a:schemeClr val="bg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改良</a:t>
            </a:r>
            <a:endParaRPr lang="zh-CN" altLang="en-US" sz="7200" b="1" dirty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8331" y="3248419"/>
            <a:ext cx="52713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36296" y="2540533"/>
            <a:ext cx="768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7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dida\Desktop\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60848"/>
            <a:ext cx="68675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5868144" y="260648"/>
            <a:ext cx="288032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7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模板方法模式</a:t>
            </a:r>
            <a: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b="1" dirty="0">
              <a:solidFill>
                <a:schemeClr val="bg2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0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842" y="1151509"/>
            <a:ext cx="800219" cy="44973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一个操作中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000" b="1" u="sng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框架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一些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步骤</a:t>
            </a:r>
            <a:r>
              <a:rPr lang="zh-CN" altLang="en-US" sz="2000" b="1" u="sng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延迟到子类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1151509"/>
            <a:ext cx="677108" cy="35259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u="sng" spc="300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模板方法模式</a:t>
            </a:r>
            <a:endParaRPr lang="zh-CN" altLang="en-US" sz="3200" u="sng" spc="3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080" y="1151509"/>
            <a:ext cx="1415772" cy="42344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模板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方法模式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使得子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</a:t>
            </a:r>
            <a:r>
              <a:rPr lang="zh-CN" altLang="en-US" sz="2000" b="1" u="sng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改变一个</a:t>
            </a:r>
            <a:r>
              <a:rPr lang="zh-CN" altLang="en-US" sz="2000" b="1" u="sng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  <a:r>
              <a:rPr lang="zh-CN" altLang="en-US" sz="2000" b="1" u="sng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的结构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即可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重定义该算法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的某些特定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步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骤。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1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ida\Desktop\2012070917340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7474"/>
            <a:ext cx="7879978" cy="647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2132856"/>
            <a:ext cx="5770984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AbstractList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jdbcTemplate, hibernateTemplate…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196</Words>
  <Application>Microsoft Office PowerPoint</Application>
  <PresentationFormat>全屏显示(4:3)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模板方法模式</vt:lpstr>
      <vt:lpstr>待解决问题 其一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模板方法模式  责任链模式</dc:title>
  <dc:creator>dida</dc:creator>
  <cp:lastModifiedBy>dida</cp:lastModifiedBy>
  <cp:revision>32</cp:revision>
  <dcterms:created xsi:type="dcterms:W3CDTF">2016-06-07T11:34:58Z</dcterms:created>
  <dcterms:modified xsi:type="dcterms:W3CDTF">2016-06-17T07:15:24Z</dcterms:modified>
</cp:coreProperties>
</file>