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67" r:id="rId5"/>
    <p:sldId id="264" r:id="rId6"/>
    <p:sldId id="282" r:id="rId7"/>
    <p:sldId id="271" r:id="rId8"/>
    <p:sldId id="259" r:id="rId9"/>
    <p:sldId id="28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7588" autoAdjust="0"/>
  </p:normalViewPr>
  <p:slideViewPr>
    <p:cSldViewPr>
      <p:cViewPr>
        <p:scale>
          <a:sx n="116" d="100"/>
          <a:sy n="116" d="100"/>
        </p:scale>
        <p:origin x="-149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10E76-CDA7-43EA-A828-920BA18B2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3B92B-0E37-4126-AB84-089C0581FD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457200" y="249873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命令模式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268760"/>
            <a:ext cx="8280920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将一个请求封装成一个对象，从而让你使用不同的请求把客户端参数化，对请求排队或者记录请求日志，可以提供命令的撤销和恢复功能。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通俗解释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命令模式很好理解，举个例子，司令员下令让士兵去干件事情，从整个事情的角度来考虑，司令员的作用是，发出口令，口令经过传递，传到了士兵耳朵里，士兵去执行。这个过程好在，三者相互解耦，任何一方都不用去依赖其他人，只需要做好自己的事儿就行，司令员要的是结果，不会去关注到底士兵是怎么实现的。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类图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315" y="1236345"/>
            <a:ext cx="6048375" cy="4857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79909"/>
            <a:ext cx="8229600" cy="4569371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67055" indent="-457200">
              <a:buClr>
                <a:schemeClr val="accent1"/>
              </a:buClr>
              <a:buFont typeface="Wingdings" charset="0"/>
              <a:buChar char="l"/>
            </a:pPr>
            <a:r>
              <a:rPr lang="zh-CN" altLang="en-US" sz="1800" dirty="0"/>
              <a:t>调用者角色与接受者角色之间没有任何依赖关系，调用这实现功能时只需调用</a:t>
            </a:r>
            <a:r>
              <a:rPr lang="en-US" altLang="zh-CN" sz="1800" dirty="0"/>
              <a:t>command</a:t>
            </a:r>
            <a:r>
              <a:rPr lang="zh-CN" altLang="en-US" sz="1800" dirty="0"/>
              <a:t>抽象类的</a:t>
            </a:r>
            <a:r>
              <a:rPr lang="en-US" altLang="zh-CN" sz="1800" dirty="0"/>
              <a:t>execute</a:t>
            </a:r>
            <a:r>
              <a:rPr lang="zh-CN" altLang="en-US" sz="1800" dirty="0"/>
              <a:t>方法，不需要了解到底是哪个接收者执行。</a:t>
            </a:r>
            <a:endParaRPr lang="zh-CN" altLang="en-US" sz="1800" dirty="0"/>
          </a:p>
          <a:p>
            <a:pPr marL="109855" indent="0">
              <a:buClr>
                <a:schemeClr val="accent1"/>
              </a:buClr>
              <a:buFont typeface="Wingdings" charset="0"/>
              <a:buNone/>
            </a:pPr>
            <a:endParaRPr lang="zh-CN" altLang="en-US" sz="1800" dirty="0"/>
          </a:p>
          <a:p>
            <a:pPr marL="567055" indent="-457200">
              <a:buClr>
                <a:schemeClr val="accent1"/>
              </a:buClr>
              <a:buFont typeface="Wingdings" charset="0"/>
              <a:buChar char="l"/>
            </a:pPr>
            <a:r>
              <a:rPr lang="en-US" altLang="zh-CN" sz="1800" dirty="0"/>
              <a:t>Command</a:t>
            </a:r>
            <a:r>
              <a:rPr lang="zh-CN" altLang="en-US" sz="1800" dirty="0"/>
              <a:t>的子类可以非常容易的扩展，而调用者</a:t>
            </a:r>
            <a:r>
              <a:rPr lang="en-US" altLang="zh-CN" sz="1800" dirty="0"/>
              <a:t>Invoker</a:t>
            </a:r>
            <a:r>
              <a:rPr lang="zh-CN" altLang="en-US" sz="1800" dirty="0"/>
              <a:t>和高层次的模块</a:t>
            </a:r>
            <a:r>
              <a:rPr lang="en-US" altLang="zh-CN" sz="1800" dirty="0"/>
              <a:t>Client</a:t>
            </a:r>
            <a:r>
              <a:rPr lang="zh-CN" altLang="en-US" sz="1800" dirty="0"/>
              <a:t>不产生严重的代码耦合。</a:t>
            </a:r>
            <a:endParaRPr lang="zh-CN" altLang="en-US" sz="1800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优点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395605" indent="-285750">
              <a:buClr>
                <a:schemeClr val="accent1"/>
              </a:buClr>
              <a:buFont typeface="Wingdings" charset="0"/>
              <a:buChar char="l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命令模式也是有缺点的，请看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Command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的子类：如果有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个命令，问题就出来了，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Command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的子类可不是几个，而是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个，这个类膨胀的非常大，这个就需要读者在项目中慎重考虑使用。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缺点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109855" indent="0">
              <a:buClr>
                <a:schemeClr val="accent1"/>
              </a:buClr>
              <a:buFont typeface="Wingdings" charset="0"/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只要你认为是命令的地方就可以采用命令模式，例如，在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开发中，一个按钮的点击就是一个命令，可以采用命令模式；模拟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命令的时候，当然也要采用命令模式；触发反馈机制的处理等。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适用场景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迭代器模式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268760"/>
            <a:ext cx="828092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迭代器模式目前已经是一个没落的模式，基本上没有人会单独写一个迭代器，除非是产品性质的开发，定义如下：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他提供一种方法访问一个容器对象中各个元素，而又不需要暴露该对象的内部细节。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集合类型，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类图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45" y="1622425"/>
            <a:ext cx="7687310" cy="3466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79909"/>
            <a:ext cx="8229600" cy="4569371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67055" indent="-457200">
              <a:buClr>
                <a:schemeClr val="accent1"/>
              </a:buClr>
              <a:buFont typeface="Wingdings" charset="0"/>
              <a:buChar char="l"/>
            </a:pPr>
            <a:r>
              <a:rPr lang="en-US" altLang="zh-CN" sz="1800" dirty="0"/>
              <a:t>JDK</a:t>
            </a:r>
            <a:r>
              <a:rPr lang="zh-CN" altLang="en-US" sz="1800" dirty="0"/>
              <a:t>的各个集合中</a:t>
            </a:r>
            <a:endParaRPr lang="zh-CN" altLang="en-US" sz="1800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使用场景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709</Words>
  <Application>WPS 演示</Application>
  <PresentationFormat>全屏显示(4:3)</PresentationFormat>
  <Paragraphs>38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聚合</vt:lpstr>
      <vt:lpstr>PowerPoint 演示文稿</vt:lpstr>
      <vt:lpstr>类图</vt:lpstr>
      <vt:lpstr>适用场景</vt:lpstr>
      <vt:lpstr>桥接模式VS策略模式</vt:lpstr>
      <vt:lpstr>缺点</vt:lpstr>
      <vt:lpstr>PowerPoint 演示文稿</vt:lpstr>
      <vt:lpstr>类图</vt:lpstr>
      <vt:lpstr>优点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dida</cp:lastModifiedBy>
  <cp:revision>15</cp:revision>
  <dcterms:created xsi:type="dcterms:W3CDTF">2016-05-29T15:00:00Z</dcterms:created>
  <dcterms:modified xsi:type="dcterms:W3CDTF">2016-06-14T09:51:48Z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