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30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Improved(V1: performance?)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Improved(V2: not recommended)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2880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Eager Mode really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“eager”?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.Net Static Member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.Net Static Constructor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- .Net Compiler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Is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Lazy </a:t>
            </a:r>
            <a:r>
              <a:rPr lang="en-US" altLang="zh-CN" sz="2000" b="1" i="1" spc="50" dirty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Mode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“lazy” enough?</a:t>
            </a:r>
            <a:endParaRPr lang="en-US" altLang="zh-CN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If required parameters are not ready initially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, until a particular point in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time?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1.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Singleton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GetInstance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2. Read parameters from configuration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       3. 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public static void 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Init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600" b="1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object arg</a:t>
            </a:r>
            <a:r>
              <a:rPr lang="en-US" altLang="zh-CN" sz="1600" i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zh-CN" sz="1600" b="1" i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4. Record parameters into static variables at first, 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and then read them to create singleton when needed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…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V1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unnecessarily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7200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7704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V2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96355"/>
            <a:ext cx="6667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- V3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Mode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Mode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Mode &amp; Lazy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</a:t>
            </a:r>
            <a:r>
              <a:rPr lang="en-US" altLang="zh-CN" sz="240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240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Derivative</a:t>
            </a:r>
            <a:endParaRPr lang="en-US" altLang="zh-CN" sz="2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64282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Factory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Mode - 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Mode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Mode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17406</TotalTime>
  <Words>618</Words>
  <Application>Microsoft Office PowerPoint</Application>
  <PresentationFormat>全屏显示(4:3)</PresentationFormat>
  <Paragraphs>242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389</cp:revision>
  <dcterms:created xsi:type="dcterms:W3CDTF">2015-02-16T08:08:46Z</dcterms:created>
  <dcterms:modified xsi:type="dcterms:W3CDTF">2015-04-21T06:25:22Z</dcterms:modified>
</cp:coreProperties>
</file>