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4" r:id="rId9"/>
    <p:sldId id="288" r:id="rId10"/>
    <p:sldId id="291" r:id="rId11"/>
    <p:sldId id="295" r:id="rId12"/>
    <p:sldId id="293" r:id="rId13"/>
    <p:sldId id="292" r:id="rId14"/>
    <p:sldId id="289" r:id="rId15"/>
    <p:sldId id="290" r:id="rId16"/>
    <p:sldId id="285" r:id="rId17"/>
    <p:sldId id="280" r:id="rId18"/>
    <p:sldId id="28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Basic Concept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Common 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Factory &amp; Factory Method &amp; Abstract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Builder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Singleton	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Prototype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Adapter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Bridge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Composite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Decorator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Façade &amp; Gateway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Proxy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Template Method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Chain of Responsibility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Strategy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Observer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Iterator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Machine generated alternative text:&#10;pkg SimpieFacton/ &#10;Client &#10;SimpleFactory &#10;creates &#10;+ create(tvpe String) Product &#10;Product &#10;+ opeætjon10 &#10;+ opeætjon20 &#10;ConcreteProductA &#10;operation10 void &#10;+ operation20 void &#10;creates &#10;vci,d &#10;vci,d &#10;ConcreteProductB &#10;+ operation10 :void &#10;+ operatian20 va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8" y="1268760"/>
            <a:ext cx="7056784" cy="53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Composite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28289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6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一</a:t>
            </a:r>
            <a:r>
              <a:rPr lang="zh-CN" altLang="en-US" sz="1600" dirty="0">
                <a:effectLst/>
              </a:rPr>
              <a:t>个设计</a:t>
            </a:r>
            <a:r>
              <a:rPr lang="zh-CN" altLang="en-US" sz="1600" dirty="0" smtClean="0">
                <a:effectLst/>
              </a:rPr>
              <a:t>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模式</a:t>
            </a:r>
            <a:r>
              <a:rPr lang="zh-CN" altLang="en-US" sz="1600" dirty="0">
                <a:effectLst/>
              </a:rPr>
              <a:t>是</a:t>
            </a:r>
            <a:r>
              <a:rPr lang="zh-CN" altLang="en-US" sz="1600" dirty="0" smtClean="0">
                <a:effectLst/>
              </a:rPr>
              <a:t>经过测试</a:t>
            </a:r>
            <a:r>
              <a:rPr lang="zh-CN" altLang="en-US" sz="1600" dirty="0">
                <a:effectLst/>
              </a:rPr>
              <a:t>的</a:t>
            </a:r>
            <a:r>
              <a:rPr lang="zh-CN" altLang="en-US" sz="1600" dirty="0" smtClean="0">
                <a:effectLst/>
              </a:rPr>
              <a:t>（最佳</a:t>
            </a:r>
            <a:r>
              <a:rPr lang="zh-CN" altLang="en-US" sz="1600" dirty="0">
                <a:effectLst/>
              </a:rPr>
              <a:t>实践）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模式是为协作而设计的（模式生来就是“可生成的”和“可组成的”）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动机：需要被解决的问题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</a:t>
            </a:r>
            <a:r>
              <a:rPr lang="zh-CN" altLang="en-US" sz="1600" dirty="0">
                <a:effectLst/>
              </a:rPr>
              <a:t>：模式目的的简要</a:t>
            </a:r>
            <a:r>
              <a:rPr lang="zh-CN" altLang="en-US" sz="1600" dirty="0" smtClean="0">
                <a:effectLst/>
              </a:rPr>
              <a:t>概括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结构</a:t>
            </a:r>
            <a:r>
              <a:rPr lang="en-US" altLang="zh-CN" sz="1600" dirty="0">
                <a:effectLst/>
              </a:rPr>
              <a:t>/</a:t>
            </a:r>
            <a:r>
              <a:rPr lang="zh-CN" altLang="en-US" sz="1600" dirty="0">
                <a:effectLst/>
              </a:rPr>
              <a:t>交互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实现</a:t>
            </a:r>
            <a:r>
              <a:rPr lang="en-US" altLang="zh-CN" sz="1600" dirty="0" smtClean="0">
                <a:effectLst/>
              </a:rPr>
              <a:t>/</a:t>
            </a:r>
            <a:r>
              <a:rPr lang="zh-CN" altLang="en-US" sz="1600" dirty="0" smtClean="0">
                <a:effectLst/>
              </a:rPr>
              <a:t>示例</a:t>
            </a:r>
            <a:r>
              <a:rPr lang="zh-CN" altLang="en-US" sz="1600" dirty="0">
                <a:effectLst/>
              </a:rPr>
              <a:t>代码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对软件中异变的部分进行封装，从而实现在不改面设计的前提下进行灵活的额扩展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</a:t>
            </a:r>
            <a:r>
              <a:rPr lang="zh-CN" altLang="en-US" sz="1200" b="1" dirty="0" smtClean="0">
                <a:effectLst/>
              </a:rPr>
              <a:t>设计模式是一种推荐的方式，没有必要硬套设计模式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高层模块不应该依赖低层模块，二者都应该依赖其抽象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处理类和子类之间的关系，这些关系通过继承建立，是静态的，在编译时就已经确定下来了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用于处理对象间的关系，这些关系具有动态性，在运行期间是可以变化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Factory </a:t>
            </a:r>
            <a:r>
              <a:rPr lang="en-US" altLang="zh-CN" dirty="0"/>
              <a:t>Method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(Motivation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在软件系统中，由于需求的变化，</a:t>
            </a:r>
            <a:r>
              <a:rPr lang="en-US" altLang="zh-CN" dirty="0"/>
              <a:t>"</a:t>
            </a:r>
            <a:r>
              <a:rPr lang="zh-CN" altLang="en-US" dirty="0"/>
              <a:t>这个对象的具体实现</a:t>
            </a:r>
            <a:r>
              <a:rPr lang="en-US" altLang="zh-CN" dirty="0"/>
              <a:t>"</a:t>
            </a:r>
            <a:r>
              <a:rPr lang="zh-CN" altLang="en-US" dirty="0"/>
              <a:t>经常面临着剧烈的变化，但它却有比较稳定的接口。</a:t>
            </a:r>
          </a:p>
          <a:p>
            <a:r>
              <a:rPr lang="zh-CN" altLang="en-US" dirty="0"/>
              <a:t>    如何应对这种变化呢？提供一种封装机制来隔离出</a:t>
            </a:r>
            <a:r>
              <a:rPr lang="en-US" altLang="zh-CN" dirty="0"/>
              <a:t>"</a:t>
            </a:r>
            <a:r>
              <a:rPr lang="zh-CN" altLang="en-US" dirty="0"/>
              <a:t>这个易变对象</a:t>
            </a:r>
            <a:r>
              <a:rPr lang="en-US" altLang="zh-CN" dirty="0"/>
              <a:t>"</a:t>
            </a:r>
            <a:r>
              <a:rPr lang="zh-CN" altLang="en-US" dirty="0"/>
              <a:t>的变化，从而保持系统中</a:t>
            </a:r>
            <a:r>
              <a:rPr lang="en-US" altLang="zh-CN" dirty="0"/>
              <a:t>"</a:t>
            </a:r>
            <a:r>
              <a:rPr lang="zh-CN" altLang="en-US" dirty="0"/>
              <a:t>其它依赖的对象</a:t>
            </a:r>
            <a:r>
              <a:rPr lang="en-US" altLang="zh-CN" dirty="0"/>
              <a:t>"</a:t>
            </a:r>
            <a:r>
              <a:rPr lang="zh-CN" altLang="en-US" dirty="0"/>
              <a:t>不随需求的变化而变化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定义一个用户创建对象的接口，让子类决定实例哪一个类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Factory </a:t>
            </a:r>
            <a:r>
              <a:rPr lang="en-US" altLang="zh-CN" dirty="0"/>
              <a:t>Method</a:t>
            </a:r>
            <a:r>
              <a:rPr lang="zh-CN" altLang="en-US" dirty="0"/>
              <a:t>使一个类的实例化延迟到子类。</a:t>
            </a:r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20688"/>
            <a:ext cx="619268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74188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32575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541</Words>
  <Application>Microsoft Office PowerPoint</Application>
  <PresentationFormat>全屏显示(4:3)</PresentationFormat>
  <Paragraphs>172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Composite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42</cp:revision>
  <dcterms:created xsi:type="dcterms:W3CDTF">2015-02-16T08:08:46Z</dcterms:created>
  <dcterms:modified xsi:type="dcterms:W3CDTF">2015-03-18T09:38:04Z</dcterms:modified>
</cp:coreProperties>
</file>